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73E4-F38E-4F75-A438-B812CA3D074D}" type="datetimeFigureOut">
              <a:rPr lang="pt-BR" smtClean="0"/>
              <a:t>12/12/2016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7686-0220-44B4-A8F2-6600DD9FCE0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>
                <a:solidFill>
                  <a:schemeClr val="bg1"/>
                </a:solidFill>
              </a:rPr>
              <a:t>Ninguém Explica Deus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17526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Preto No Branco (part. Gabriela Rocha)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Ninguém explica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 se duvida ou se acredita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Dono de toda ciência,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sabedoria e poder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Oh, dá-me de beber da água da fonte da vida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Antes que o haja houvesse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Ele já era Deus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 revelou ao seus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Do crente ao ateu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43998" cy="651194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Nada é igual ao Seu redor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Tudo se faz no Seu olhar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Todo o universo se formou no seu falar Teologia pra explicar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Ou Big </a:t>
            </a:r>
            <a:r>
              <a:rPr lang="pt-BR" dirty="0" err="1" smtClean="0">
                <a:solidFill>
                  <a:schemeClr val="bg1"/>
                </a:solidFill>
              </a:rPr>
              <a:t>Bang</a:t>
            </a:r>
            <a:r>
              <a:rPr lang="pt-BR" dirty="0" smtClean="0">
                <a:solidFill>
                  <a:schemeClr val="bg1"/>
                </a:solidFill>
              </a:rPr>
              <a:t> pra disfarçar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Pode alguém até duvidar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Sei que há um Deus a me guardar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eu, tão pequeno e frágil,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querendo Sua atenção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 silêncio encontro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resposta certa, então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Dono de toda ciência,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sabedoria e poder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Oh, dá-me de beber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da água da fonte da vida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Antes que o haja houvesse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Ele já era Deus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 revelou ao seus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Do crente ao ateu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Nada é igual ao Seu redor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Tudo se faz no Seu olhar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universo se formou no Seu falar Teologia pra explicar Ou Big </a:t>
            </a:r>
            <a:r>
              <a:rPr lang="pt-BR" dirty="0" err="1" smtClean="0">
                <a:solidFill>
                  <a:schemeClr val="bg1"/>
                </a:solidFill>
              </a:rPr>
              <a:t>Bang</a:t>
            </a:r>
            <a:r>
              <a:rPr lang="pt-BR" dirty="0" smtClean="0">
                <a:solidFill>
                  <a:schemeClr val="bg1"/>
                </a:solidFill>
              </a:rPr>
              <a:t> pra disfarçar Pode alguém até duvidar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Sei que há um Deus a me guardar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eu, tão pequeno e frágil,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querendo Sua atenção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 silêncio encontro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resposta certa, então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Dono de toda ciência,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sabedoria e poder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Oh, dá-me de beber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da água da fonte da vida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Antes que o haja houvesse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Ele já era Deus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 revelou ao seus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Do crente ao ateu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Ninguém explica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se duvida ou se acredita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Ninguém explica Deus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Apresentação na tela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Ninguém Explica Deus</vt:lpstr>
      <vt:lpstr>Nada é igual ao Seu redor  Tudo se faz no Seu olhar  Todo o universo se formou no seu falar Teologia pra explicar  Ou Big Bang pra disfarçar Pode alguém até duvidar  Sei que há um Deus a me guardar</vt:lpstr>
      <vt:lpstr>E eu, tão pequeno e frágil,  querendo Sua atenção No silêncio encontro  resposta certa, então</vt:lpstr>
      <vt:lpstr>Dono de toda ciência,  sabedoria e poder Oh, dá-me de beber  da água da fonte da vida Antes que o haja houvesse Ele já era Deus Se revelou ao seus Do crente ao ateu Ninguém explica Deus</vt:lpstr>
      <vt:lpstr>Nada é igual ao Seu redor Tudo se faz no Seu olhar O universo se formou no Seu falar Teologia pra explicar Ou Big Bang pra disfarçar Pode alguém até duvidar Sei que há um Deus a me guardar</vt:lpstr>
      <vt:lpstr>E eu, tão pequeno e frágil,  querendo Sua atenção No silêncio encontro  resposta certa, então</vt:lpstr>
      <vt:lpstr>Dono de toda ciência,  sabedoria e poder Oh, dá-me de beber  da água da fonte da vida Antes que o haja houvesse Ele já era Deus Se revelou ao seus Do crente ao ateu Ninguém explica Deus</vt:lpstr>
      <vt:lpstr>Ninguém explica Ninguém explica Deus Ninguém explica Ninguém explica Deus</vt:lpstr>
      <vt:lpstr>E se duvida ou se acredita Ninguém explica Ninguém explica Deus Ninguém explica Ninguém explica Deus</vt:lpstr>
      <vt:lpstr>Ninguém explica Ninguém explica Deus E se duvida ou se acredita Ninguém explica Ninguém explica Deus</vt:lpstr>
      <vt:lpstr>Dono de toda ciência,  sabedoria e poder Oh, dá-me de beber da água da fonte da vida Antes que o haja houvesse Ele já era Deus Se revelou ao seus Do crente ao ateu Ninguém explica Deus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Ninguém Explica Deus</dc:title>
  <dc:creator>IVANILTO</dc:creator>
  <cp:lastModifiedBy>IVANILTO</cp:lastModifiedBy>
  <cp:revision>3</cp:revision>
  <dcterms:created xsi:type="dcterms:W3CDTF">2016-12-12T19:04:13Z</dcterms:created>
  <dcterms:modified xsi:type="dcterms:W3CDTF">2016-12-12T19:26:00Z</dcterms:modified>
</cp:coreProperties>
</file>