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CC9E-12F8-4C9D-9EF8-8348B126C655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EE4B-652A-42E3-A93C-4A35E518A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CC9E-12F8-4C9D-9EF8-8348B126C655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EE4B-652A-42E3-A93C-4A35E518A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CC9E-12F8-4C9D-9EF8-8348B126C655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EE4B-652A-42E3-A93C-4A35E518A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CC9E-12F8-4C9D-9EF8-8348B126C655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EE4B-652A-42E3-A93C-4A35E518A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CC9E-12F8-4C9D-9EF8-8348B126C655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EE4B-652A-42E3-A93C-4A35E518A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CC9E-12F8-4C9D-9EF8-8348B126C655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EE4B-652A-42E3-A93C-4A35E518A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CC9E-12F8-4C9D-9EF8-8348B126C655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EE4B-652A-42E3-A93C-4A35E518A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CC9E-12F8-4C9D-9EF8-8348B126C655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EE4B-652A-42E3-A93C-4A35E518A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CC9E-12F8-4C9D-9EF8-8348B126C655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EE4B-652A-42E3-A93C-4A35E518A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CC9E-12F8-4C9D-9EF8-8348B126C655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EE4B-652A-42E3-A93C-4A35E518A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CC9E-12F8-4C9D-9EF8-8348B126C655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EE4B-652A-42E3-A93C-4A35E518A84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ECC9E-12F8-4C9D-9EF8-8348B126C655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9EE4B-652A-42E3-A93C-4A35E518A84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9600" dirty="0" smtClean="0">
                <a:solidFill>
                  <a:schemeClr val="bg1"/>
                </a:solidFill>
              </a:rPr>
              <a:t>Cresça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Leandro Borges (part. </a:t>
            </a:r>
            <a:r>
              <a:rPr lang="pt-BR" sz="2800" dirty="0" err="1"/>
              <a:t>Vanilda</a:t>
            </a:r>
            <a:r>
              <a:rPr lang="pt-BR" sz="2800" dirty="0"/>
              <a:t> </a:t>
            </a:r>
            <a:r>
              <a:rPr lang="pt-BR" sz="2800" dirty="0" err="1"/>
              <a:t>Bordieri</a:t>
            </a:r>
            <a:r>
              <a:rPr lang="pt-BR" sz="28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0"/>
            <a:ext cx="8643998" cy="6715148"/>
          </a:xfrm>
        </p:spPr>
        <p:txBody>
          <a:bodyPr>
            <a:no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Cresça, até que o meu eu desapareça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Até a Tua glória me cobrir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Quero Tua presença exalando em  mim Que eu diminua e o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Senhor, cresça! Que o Teu nome esteja sempre em evidência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 Tua glória eternamente permaneça Senhor que eu venha diminuir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 a Tua glória vá além de mim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6297634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Do pó, do barro formastes o homem Feito em Tuas mãos, criador tão nobre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Eles não têm, não possuem, não são É só a caneta, és o autor da canção Nem fama, nem palco, nem honra, nem aplausos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Traduzem o preço na cruz que foi pago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6297634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 renúncia existe, vai na contramão Nós somos só a voz que anuncia a salvação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Tesouros em vasos de barro pra que a excelência seja Tua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Brilhando o farol e sendo Tua luz nas ruas mais escuras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Ninguém rouba Tua glória, ninguém toma o Teu trono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6297634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Ai daquele que mexe e troca manjares por honra, da Igreja és o dono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Que sopra e erga Teu nome que venha a justiça e o Teu reino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Que a glória da cruz confronte com os grandes e caiam de joelhos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Somos o pincel, só Tu és o artista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Que eu diminua e o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Senhor cresça, cresça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643998" cy="6715148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Cresça, até que o meu eu desapareça Até a Tua glória me cobrir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Quero Tua presença exalando em mim Que eu diminua e o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Senhor, cresça! Que o Teu nome esteja sempre em evidência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 Tua glória eternamente permaneça Senhor que eu venha diminuir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 a Tua glória vá além de mim 2x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6297634"/>
          </a:xfrm>
        </p:spPr>
        <p:txBody>
          <a:bodyPr>
            <a:normAutofit/>
          </a:bodyPr>
          <a:lstStyle/>
          <a:p>
            <a:r>
              <a:rPr lang="pt-BR" sz="6000" dirty="0" smtClean="0">
                <a:solidFill>
                  <a:schemeClr val="bg1"/>
                </a:solidFill>
              </a:rPr>
              <a:t>CRESÇA!</a:t>
            </a:r>
            <a:endParaRPr lang="pt-BR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72560" cy="642942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Senhor, não quero ser refém de mim mesmo, venha me salvar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Mesmo que eu seja alguém que eu não venha me vangloriar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Crucifico o meu ego, pra que Tu cresças sobre mim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Me esvazio dos meu ideais, quero transbordar mais de Ti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Senhor, me escondo em Tua graça e no Teu amor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Me esconda em cavernas se preciso for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Não quero estar em evidência se não for pra Tua glória e pro Teu louvor</a:t>
            </a:r>
            <a:br>
              <a:rPr lang="pt-BR" dirty="0" smtClean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72560" cy="642942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Senhor, blindado em Tua verdade está o meu coração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O meu fascínio esta além da multidão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Rejeito Babilônia, seus manjares e os altares da corrupção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72560" cy="642942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Cresça, até que o meu eu desapareça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Até a Tua glória me cobrir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Quero Tua presença exalando em mim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Que eu diminua e o Senhor, cresça! Que o Teu nome esteja sempre em evidência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 Tua glória eternamente permaneça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Senhor que eu venha diminuir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 a Tua glória vá além de mim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72560" cy="642942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Que o Senhor cresça em nossos louvores e o desejo desenfreado pela fama desapareça 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Que cresça a verdade do evangelho em nossa pregação e desapareça o desejo de se auto promover através do ministério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6297634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Que as máscaras do templo caiam e a soberania de Deus seja vista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Que os holofotes acessos sobre o ego humano se apaguem e o nome de Cristo seja honrando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6297634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Que os palcos de vingança venham ao chão e sejam erguidos altares de adoração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6297634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Que não seja da boca pra fora, mas que seja sincera a declaração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Que o nosso eu desapareça e que o Senhor cresça nesta canção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177</Words>
  <Application>Microsoft Office PowerPoint</Application>
  <PresentationFormat>Apresentação na tela (4:3)</PresentationFormat>
  <Paragraphs>16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Cresça</vt:lpstr>
      <vt:lpstr>Senhor, não quero ser refém de mim mesmo, venha me salvar Mesmo que eu seja alguém que eu não venha me vangloriar Crucifico o meu ego, pra que Tu cresças sobre mim Me esvazio dos meu ideais, quero transbordar mais de Ti</vt:lpstr>
      <vt:lpstr>Senhor, me escondo em Tua graça e no Teu amor Me esconda em cavernas se preciso for Não quero estar em evidência se não for pra Tua glória e pro Teu louvor </vt:lpstr>
      <vt:lpstr>Senhor, blindado em Tua verdade está o meu coração O meu fascínio esta além da multidão Rejeito Babilônia, seus manjares e os altares da corrupção</vt:lpstr>
      <vt:lpstr>Cresça, até que o meu eu desapareça Até a Tua glória me cobrir Quero Tua presença exalando em mim Que eu diminua e o Senhor, cresça! Que o Teu nome esteja sempre em evidência E Tua glória eternamente permaneça Senhor que eu venha diminuir E a Tua glória vá além de mim</vt:lpstr>
      <vt:lpstr>Que o Senhor cresça em nossos louvores e o desejo desenfreado pela fama desapareça    Que cresça a verdade do evangelho em nossa pregação e desapareça o desejo de se auto promover através do ministério</vt:lpstr>
      <vt:lpstr>Que as máscaras do templo caiam e a soberania de Deus seja vista   Que os holofotes acessos sobre o ego humano se apaguem e o nome de Cristo seja honrando</vt:lpstr>
      <vt:lpstr>Que os palcos de vingança venham ao chão e sejam erguidos altares de adoração</vt:lpstr>
      <vt:lpstr>Que não seja da boca pra fora, mas que seja sincera a declaração  Que o nosso eu desapareça e que o Senhor cresça nesta canção</vt:lpstr>
      <vt:lpstr>Cresça, até que o meu eu desapareça Até a Tua glória me cobrir Quero Tua presença exalando em  mim Que eu diminua e o  Senhor, cresça! Que o Teu nome esteja sempre em evidência  E Tua glória eternamente permaneça Senhor que eu venha diminuir  E a Tua glória vá além de mim</vt:lpstr>
      <vt:lpstr>Do pó, do barro formastes o homem Feito em Tuas mãos, criador tão nobre  Eles não têm, não possuem, não são É só a caneta, és o autor da canção Nem fama, nem palco, nem honra, nem aplausos  Traduzem o preço na cruz que foi pago</vt:lpstr>
      <vt:lpstr>A renúncia existe, vai na contramão Nós somos só a voz que anuncia a salvação  Tesouros em vasos de barro pra que a excelência seja Tua  Brilhando o farol e sendo Tua luz nas ruas mais escuras  Ninguém rouba Tua glória, ninguém toma o Teu trono</vt:lpstr>
      <vt:lpstr>Ai daquele que mexe e troca manjares por honra, da Igreja és o dono  Que sopra e erga Teu nome que venha a justiça e o Teu reino  Que a glória da cruz confronte com os grandes e caiam de joelhos  Somos o pincel, só Tu és o artista  Que eu diminua e o  Senhor cresça, cresça</vt:lpstr>
      <vt:lpstr>Cresça, até que o meu eu desapareça Até a Tua glória me cobrir  Quero Tua presença exalando em mim Que eu diminua e o  Senhor, cresça! Que o Teu nome esteja sempre em evidência  E Tua glória eternamente permaneça Senhor que eu venha diminuir  E a Tua glória vá além de mim 2x</vt:lpstr>
      <vt:lpstr>CRESÇA!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Cresça</dc:title>
  <dc:creator>IVANILTO</dc:creator>
  <cp:lastModifiedBy>IVANILTO</cp:lastModifiedBy>
  <cp:revision>3</cp:revision>
  <dcterms:created xsi:type="dcterms:W3CDTF">2016-12-12T18:02:34Z</dcterms:created>
  <dcterms:modified xsi:type="dcterms:W3CDTF">2016-12-12T18:31:50Z</dcterms:modified>
</cp:coreProperties>
</file>