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EEC8-1F5B-45C0-A50C-57765FA805E4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6935-8F6A-46A6-B795-5AEB5CB66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61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EEC8-1F5B-45C0-A50C-57765FA805E4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6935-8F6A-46A6-B795-5AEB5CB66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10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EEC8-1F5B-45C0-A50C-57765FA805E4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6935-8F6A-46A6-B795-5AEB5CB66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33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EEC8-1F5B-45C0-A50C-57765FA805E4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6935-8F6A-46A6-B795-5AEB5CB66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8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EEC8-1F5B-45C0-A50C-57765FA805E4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6935-8F6A-46A6-B795-5AEB5CB66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3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EEC8-1F5B-45C0-A50C-57765FA805E4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6935-8F6A-46A6-B795-5AEB5CB66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99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EEC8-1F5B-45C0-A50C-57765FA805E4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6935-8F6A-46A6-B795-5AEB5CB66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30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EEC8-1F5B-45C0-A50C-57765FA805E4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6935-8F6A-46A6-B795-5AEB5CB66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47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EEC8-1F5B-45C0-A50C-57765FA805E4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6935-8F6A-46A6-B795-5AEB5CB66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10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EEC8-1F5B-45C0-A50C-57765FA805E4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6935-8F6A-46A6-B795-5AEB5CB66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05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EEC8-1F5B-45C0-A50C-57765FA805E4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6935-8F6A-46A6-B795-5AEB5CB66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0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EEC8-1F5B-45C0-A50C-57765FA805E4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26935-8F6A-46A6-B795-5AEB5CB66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35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Algerian" panose="04020705040A02060702" pitchFamily="82" charset="0"/>
              </a:rPr>
              <a:t>A quem enviarei</a:t>
            </a:r>
            <a:endParaRPr lang="pt-BR" dirty="0">
              <a:solidFill>
                <a:schemeClr val="tx2">
                  <a:lumMod val="10000"/>
                  <a:lumOff val="9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Michelle Nascimento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555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322714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O meu olhar vem procurar pessoas que levem a verdade</a:t>
            </a:r>
            <a:b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Que levem o reino, que levem a cura</a:t>
            </a:r>
            <a:b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Ao mundo que precisa de milagres e salvação</a:t>
            </a:r>
            <a:b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A quem enviarei?</a:t>
            </a:r>
            <a:endParaRPr lang="pt-BR" sz="40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348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22714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A quem enviarei</a:t>
            </a:r>
            <a:b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 para pregar o </a:t>
            </a:r>
            <a:r>
              <a:rPr lang="pt-BR" sz="4000" dirty="0" err="1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envangelho</a:t>
            </a:r>
            <a: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 aos cativos e Oprimidos?</a:t>
            </a:r>
            <a:b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Libertem eles da prisão!</a:t>
            </a:r>
            <a:b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A quem enviarei para levar o </a:t>
            </a:r>
            <a:r>
              <a:rPr lang="pt-BR" sz="4000" dirty="0" err="1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envangelho</a:t>
            </a:r>
            <a: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 as nações?</a:t>
            </a:r>
            <a:b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O mundo clama pela luz na escuridão! (2X)</a:t>
            </a:r>
            <a:endParaRPr lang="pt-BR" sz="40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35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250706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O Senhor Jesus </a:t>
            </a:r>
            <a:b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Ele chama homens e mulheres para fazer a sua vontade.</a:t>
            </a:r>
            <a:b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sz="4000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Se você aí que esta me ouvindo deseja cumprir o ide do Senhor, levar as nações a salvação, a cura, cante comigo:</a:t>
            </a:r>
            <a:endParaRPr lang="pt-BR" sz="40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6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10669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"Leva-me, usa-me Eis-me aqui Eu quero ser profeta,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Nessa geração.“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endParaRPr lang="pt-BR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0920" cy="6120680"/>
          </a:xfrm>
        </p:spPr>
        <p:txBody>
          <a:bodyPr/>
          <a:lstStyle/>
          <a:p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A quem enviarei?</a:t>
            </a:r>
            <a:endParaRPr lang="pt-BR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932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rgbClr val="0C0C0C"/>
      </a:lt1>
      <a:dk2>
        <a:srgbClr val="0C0C0C"/>
      </a:dk2>
      <a:lt2>
        <a:srgbClr val="0C0C0C"/>
      </a:lt2>
      <a:accent1>
        <a:srgbClr val="262626"/>
      </a:accent1>
      <a:accent2>
        <a:srgbClr val="0C0C0C"/>
      </a:accent2>
      <a:accent3>
        <a:srgbClr val="0C0C0C"/>
      </a:accent3>
      <a:accent4>
        <a:srgbClr val="0C0C0C"/>
      </a:accent4>
      <a:accent5>
        <a:srgbClr val="0C0C0C"/>
      </a:accent5>
      <a:accent6>
        <a:srgbClr val="0C0C0C"/>
      </a:accent6>
      <a:hlink>
        <a:srgbClr val="FFFFFF"/>
      </a:hlink>
      <a:folHlink>
        <a:srgbClr val="FFFFFF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</Words>
  <Application>Microsoft Office PowerPoint</Application>
  <PresentationFormat>Apresentação na tela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 quem enviarei</vt:lpstr>
      <vt:lpstr>O meu olhar vem procurar pessoas que levem a verdade Que levem o reino, que levem a cura Ao mundo que precisa de milagres e salvação A quem enviarei?</vt:lpstr>
      <vt:lpstr>A quem enviarei  para pregar o envangelho aos cativos e Oprimidos? Libertem eles da prisão! A quem enviarei para levar o envangelho as nações? O mundo clama pela luz na escuridão! (2X)</vt:lpstr>
      <vt:lpstr>O Senhor Jesus  Ele chama homens e mulheres para fazer a sua vontade. Se você aí que esta me ouvindo deseja cumprir o ide do Senhor, levar as nações a salvação, a cura, cante comigo:</vt:lpstr>
      <vt:lpstr>"Leva-me, usa-me Eis-me aqui Eu quero ser profeta, Nessa geração.“ </vt:lpstr>
      <vt:lpstr>A quem enviarei?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quem enviarei</dc:title>
  <dc:creator>IVANILTO</dc:creator>
  <cp:lastModifiedBy>IVANILTO</cp:lastModifiedBy>
  <cp:revision>2</cp:revision>
  <dcterms:created xsi:type="dcterms:W3CDTF">2016-07-20T21:11:28Z</dcterms:created>
  <dcterms:modified xsi:type="dcterms:W3CDTF">2016-07-20T21:21:40Z</dcterms:modified>
</cp:coreProperties>
</file>