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7AA5-4F42-4998-9679-4D89F8FF1381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1FE2-4485-4F99-AC87-0E5CB39D867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Deus Cuida de Mim</a:t>
            </a:r>
            <a:br>
              <a:rPr lang="pt-BR" sz="6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Kleber Lucas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636907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Eu preciso aprender um pouco aqui Eu preciso aprender um pouco ali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Eu preciso aprender mais de Deus Porque ele é quem cuida de mim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636907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Se uma porta se fecha aqui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Outras portas se abrem ali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Eu preciso aprender mais de Deus Porque ele é quem cuida de mim Deus cuida de mim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86874" cy="636907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Deus cuida de mim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na sombra das suas asas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Deus cuida de mim,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eu amo a sua casa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não ando sozinho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não estou sozinho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Pois sei: Deus cuida de mim 2x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Se na vida não tem direção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É preciso tomar decisão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Eu sei que existe alguém que me ama Ele quer me dar a mão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Se uma porta se fecha aqui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Outras portas se abrem ali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Eu preciso aprender mais de Deus Porque ele é quem cuida de mim Deus cuida de mim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Deus cuida de mim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na sombra das suas asas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Deus cuida de mim,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eu amo a sua casa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não ando sozinho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não estou sozinho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Pois sei: Deus cuida de mim 2x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Deus Cuida de Mim Kleber Lucas</vt:lpstr>
      <vt:lpstr>Eu preciso aprender um pouco aqui Eu preciso aprender um pouco ali Eu preciso aprender mais de Deus Porque ele é quem cuida de mim</vt:lpstr>
      <vt:lpstr>Se uma porta se fecha aqui  Outras portas se abrem ali  Eu preciso aprender mais de Deus Porque ele é quem cuida de mim Deus cuida de mim</vt:lpstr>
      <vt:lpstr>Deus cuida de mim  na sombra das suas asas  Deus cuida de mim,  eu amo a sua casa  E não ando sozinho  não estou sozinho  Pois sei: Deus cuida de mim 2x</vt:lpstr>
      <vt:lpstr>Se na vida não tem direção  É preciso tomar decisão Eu sei que existe alguém que me ama Ele quer me dar a mão</vt:lpstr>
      <vt:lpstr>Se uma porta se fecha aqui  Outras portas se abrem ali  Eu preciso aprender mais de Deus Porque ele é quem cuida de mim Deus cuida de mim</vt:lpstr>
      <vt:lpstr>Deus cuida de mim  na sombra das suas asas  Deus cuida de mim,  eu amo a sua casa  E não ando sozinho  não estou sozinho  Pois sei: Deus cuida de mim 2x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Cuida de Mim Kleber Lucas</dc:title>
  <dc:creator>IVANILTO</dc:creator>
  <cp:lastModifiedBy>IVANILTO</cp:lastModifiedBy>
  <cp:revision>2</cp:revision>
  <dcterms:created xsi:type="dcterms:W3CDTF">2016-12-12T19:43:13Z</dcterms:created>
  <dcterms:modified xsi:type="dcterms:W3CDTF">2016-12-12T20:00:41Z</dcterms:modified>
</cp:coreProperties>
</file>