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dc84a8ee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dc84a8ee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dc84a8ee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dc84a8ee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dc84a8ee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dc84a8ee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dc84a8ee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dc84a8ee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dc84a8ee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dc84a8ee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dc84a8ee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dc84a8ee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dc84a8ee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dc84a8ee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dc84a8ee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dc84a8ee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dc84a8ee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dc84a8ee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dc84a8ee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dc84a8ee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dda2ad15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dda2ad15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dc84a8ee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dc84a8ee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dc84a8ee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dc84a8ee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dc84a8ee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dc84a8ee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dc84a8ee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dc84a8ee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dc84a8ee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dc84a8ee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dc84a8ee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dc84a8ee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dc84a8ee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dc84a8ee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dc84a8ee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dc84a8ee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dda2ad15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dda2ad15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dc84a8ee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dc84a8ee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dc84a8ee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dc84a8ee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dc84a8ee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dc84a8ee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dc84a8ee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dc84a8ee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dc84a8ee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dc84a8ee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2314650" y="1779000"/>
            <a:ext cx="45147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1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Ágora</a:t>
            </a:r>
            <a:endParaRPr b="1" sz="9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628650" y="410700"/>
            <a:ext cx="7886700" cy="4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Legenda e texto adjacente</a:t>
            </a:r>
            <a:r>
              <a:rPr b="1" lang="pt-BR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: Informações importantes para o usuário está sempre bem informado</a:t>
            </a:r>
            <a:endParaRPr b="1" sz="4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550" y="152400"/>
            <a:ext cx="350089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/>
        </p:nvSpPr>
        <p:spPr>
          <a:xfrm>
            <a:off x="566100" y="354275"/>
            <a:ext cx="80118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Velocidade da Leitura: </a:t>
            </a:r>
            <a:r>
              <a:rPr b="1" lang="pt-BR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Utilizar frases curtas pois quanto mais curto for o texto mais rápido o usuário poderá navegar sobre ele.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4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313" y="566738"/>
            <a:ext cx="4143375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/>
        </p:nvSpPr>
        <p:spPr>
          <a:xfrm>
            <a:off x="1721700" y="632250"/>
            <a:ext cx="5700600" cy="26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Utilização do logotipo dentro do app</a:t>
            </a:r>
            <a:endParaRPr b="1" sz="4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709613"/>
            <a:ext cx="411480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/>
        </p:nvSpPr>
        <p:spPr>
          <a:xfrm>
            <a:off x="1721700" y="632250"/>
            <a:ext cx="5700600" cy="26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Hierarquia</a:t>
            </a:r>
            <a:r>
              <a:rPr lang="pt-BR">
                <a:solidFill>
                  <a:schemeClr val="dk2"/>
                </a:solidFill>
              </a:rPr>
              <a:t> </a:t>
            </a:r>
            <a:r>
              <a:rPr b="1" lang="pt-BR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entre os títulos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025" y="719138"/>
            <a:ext cx="417195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/>
        </p:nvSpPr>
        <p:spPr>
          <a:xfrm>
            <a:off x="1721700" y="632250"/>
            <a:ext cx="5700600" cy="26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Botões e Caixa de Seleção</a:t>
            </a:r>
            <a:endParaRPr b="1" sz="4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275" y="98825"/>
            <a:ext cx="36434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Equipe: João Victor Fontes, Lázaro Queiróz e Victor Pereira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/>
        </p:nvSpPr>
        <p:spPr>
          <a:xfrm>
            <a:off x="1721700" y="632250"/>
            <a:ext cx="5700600" cy="28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Barra de aplicativo superior</a:t>
            </a:r>
            <a:endParaRPr b="1" sz="4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656025"/>
            <a:ext cx="4143375" cy="421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4850" y="152400"/>
            <a:ext cx="36434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1449903" y="65399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Aplicativos </a:t>
            </a:r>
            <a:r>
              <a:rPr lang="pt-BR">
                <a:solidFill>
                  <a:schemeClr val="accent5"/>
                </a:solidFill>
              </a:rPr>
              <a:t>Correlatos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213" y="152400"/>
            <a:ext cx="576157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863" y="152400"/>
            <a:ext cx="561826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300" y="152400"/>
            <a:ext cx="572139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075" y="152400"/>
            <a:ext cx="680784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/>
        </p:nvSpPr>
        <p:spPr>
          <a:xfrm>
            <a:off x="1721700" y="632250"/>
            <a:ext cx="5700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O que aprendemos do Material.io?</a:t>
            </a:r>
            <a:endParaRPr b="1" sz="4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1721700" y="632250"/>
            <a:ext cx="57006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Transição</a:t>
            </a:r>
            <a:r>
              <a:rPr b="1" lang="pt-BR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: A passagem entre as telas melhora a experiência com o usuário. </a:t>
            </a:r>
            <a:endParaRPr b="1" sz="4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252413"/>
            <a:ext cx="5734050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768000" y="653675"/>
            <a:ext cx="7608000" cy="3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Cor e Relação de Contraste: </a:t>
            </a:r>
            <a:r>
              <a:rPr b="1" lang="pt-BR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Definir bem as cores e o contrastes entre seus botões</a:t>
            </a:r>
            <a:endParaRPr b="1" sz="4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175" y="152400"/>
            <a:ext cx="316165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1721700" y="835500"/>
            <a:ext cx="5700600" cy="3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Tipografia</a:t>
            </a:r>
            <a:r>
              <a:rPr b="1" lang="pt-BR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: Ajuste do tamanho das fontes</a:t>
            </a:r>
            <a:endParaRPr b="1" sz="4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025" y="719138"/>
            <a:ext cx="417195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