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32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1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2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4A962A-9501-413F-B6FA-2E3CF38F64BA}" type="datetimeFigureOut">
              <a:rPr lang="en-US" smtClean="0"/>
              <a:t>27.06.2023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7185-8605-4605-9B72-70C753D5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7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12" y="670703"/>
            <a:ext cx="98219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Optimizacija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Minimum Equivalent Digraph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0145" y="6295326"/>
            <a:ext cx="31005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Lazar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Stanojevi</a:t>
            </a:r>
            <a:r>
              <a:rPr lang="sr-Latn-R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ć 7/2019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520" y="6211669"/>
            <a:ext cx="24961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Matematički fakultet</a:t>
            </a:r>
          </a:p>
          <a:p>
            <a:pPr algn="ctr"/>
            <a:r>
              <a:rPr lang="sr-Latn-R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  <a:r>
              <a:rPr lang="sr-Latn-R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Beogradu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30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4683" y="2967335"/>
            <a:ext cx="6362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HVALA NA PAŽNJI!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04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191" y="1742416"/>
            <a:ext cx="1018740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Minimum Equivalent</a:t>
            </a:r>
          </a:p>
          <a:p>
            <a:pPr algn="ctr"/>
            <a:r>
              <a:rPr lang="sr-Latn-RS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Digraph</a:t>
            </a:r>
          </a:p>
          <a:p>
            <a:pPr algn="ctr"/>
            <a:r>
              <a:rPr lang="sr-Latn-R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MED</a:t>
            </a:r>
            <a:endParaRPr 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53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1406237"/>
            <a:ext cx="7691808" cy="42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8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5522" y="2624435"/>
            <a:ext cx="25731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9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VNS</a:t>
            </a:r>
            <a:endParaRPr 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44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30" y="1487199"/>
            <a:ext cx="6543878" cy="45499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8715" y="442344"/>
            <a:ext cx="3940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Pseudokod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29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161" y="806026"/>
            <a:ext cx="6960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Ključni delovi VNS-a: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1364" y="1729356"/>
            <a:ext cx="5110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Inicijalizacija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364" y="2468572"/>
            <a:ext cx="5601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Fitnes funkcija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1364" y="3207788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Shaking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058" y="3915832"/>
            <a:ext cx="6758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Lokalna pretraga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65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317" y="2541307"/>
            <a:ext cx="69140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Gruba sila i </a:t>
            </a:r>
          </a:p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pohlepan algoritam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8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2305844"/>
            <a:ext cx="5488161" cy="31286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87974" y="1148926"/>
            <a:ext cx="298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Rezultati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69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1534" y="3081635"/>
            <a:ext cx="9562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Šta možemo da zaključimo?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81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53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</dc:creator>
  <cp:lastModifiedBy>Laza</cp:lastModifiedBy>
  <cp:revision>2</cp:revision>
  <dcterms:created xsi:type="dcterms:W3CDTF">2023-06-27T20:14:46Z</dcterms:created>
  <dcterms:modified xsi:type="dcterms:W3CDTF">2023-06-27T20:32:01Z</dcterms:modified>
</cp:coreProperties>
</file>