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Staatliches"/>
      <p:regular r:id="rId14"/>
    </p:embeddedFont>
    <p:embeddedFont>
      <p:font typeface="Oswald"/>
      <p:regular r:id="rId15"/>
      <p:bold r:id="rId16"/>
    </p:embeddedFont>
    <p:embeddedFont>
      <p:font typeface="Nuni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Sm94qUhSQH8OUyvDB1WccShp7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ans-boldItalic.fntdata"/><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Oswald-regular.fntdata"/><Relationship Id="rId14" Type="http://schemas.openxmlformats.org/officeDocument/2006/relationships/font" Target="fonts/Staatliches-regular.fntdata"/><Relationship Id="rId17" Type="http://schemas.openxmlformats.org/officeDocument/2006/relationships/font" Target="fonts/NunitoSans-regular.fntdata"/><Relationship Id="rId16" Type="http://schemas.openxmlformats.org/officeDocument/2006/relationships/font" Target="fonts/Oswald-bold.fntdata"/><Relationship Id="rId19" Type="http://schemas.openxmlformats.org/officeDocument/2006/relationships/font" Target="fonts/NunitoSans-italic.fntdata"/><Relationship Id="rId18" Type="http://schemas.openxmlformats.org/officeDocument/2006/relationships/font" Target="fonts/Nuni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11"/>
          <p:cNvSpPr/>
          <p:nvPr/>
        </p:nvSpPr>
        <p:spPr>
          <a:xfrm>
            <a:off x="8451515" y="5489717"/>
            <a:ext cx="135033" cy="77925"/>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11"/>
          <p:cNvGrpSpPr/>
          <p:nvPr/>
        </p:nvGrpSpPr>
        <p:grpSpPr>
          <a:xfrm>
            <a:off x="6021" y="0"/>
            <a:ext cx="9221985" cy="6512092"/>
            <a:chOff x="6021" y="0"/>
            <a:chExt cx="9221985" cy="6512092"/>
          </a:xfrm>
        </p:grpSpPr>
        <p:sp>
          <p:nvSpPr>
            <p:cNvPr id="11" name="Google Shape;11;p11"/>
            <p:cNvSpPr/>
            <p:nvPr/>
          </p:nvSpPr>
          <p:spPr>
            <a:xfrm>
              <a:off x="527597" y="3384364"/>
              <a:ext cx="3547765" cy="1316751"/>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1381127" y="1749272"/>
              <a:ext cx="5340758" cy="1967277"/>
            </a:xfrm>
            <a:custGeom>
              <a:rect b="b" l="l" r="r" t="t"/>
              <a:pathLst>
                <a:path extrusionOk="0" h="95732" w="259893">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2126848" y="1186841"/>
              <a:ext cx="4534013" cy="1419377"/>
            </a:xfrm>
            <a:custGeom>
              <a:rect b="b" l="l" r="r" t="t"/>
              <a:pathLst>
                <a:path extrusionOk="0" h="69070" w="220635">
                  <a:moveTo>
                    <a:pt x="94784" y="1"/>
                  </a:moveTo>
                  <a:cubicBezTo>
                    <a:pt x="94173" y="1"/>
                    <a:pt x="93564" y="46"/>
                    <a:pt x="92959" y="144"/>
                  </a:cubicBezTo>
                  <a:cubicBezTo>
                    <a:pt x="85887" y="1274"/>
                    <a:pt x="88042" y="8450"/>
                    <a:pt x="89674" y="12070"/>
                  </a:cubicBezTo>
                  <a:cubicBezTo>
                    <a:pt x="89674" y="12070"/>
                    <a:pt x="89674" y="12091"/>
                    <a:pt x="89674" y="12091"/>
                  </a:cubicBezTo>
                  <a:cubicBezTo>
                    <a:pt x="90364" y="13598"/>
                    <a:pt x="93105" y="15125"/>
                    <a:pt x="94507" y="16297"/>
                  </a:cubicBezTo>
                  <a:cubicBezTo>
                    <a:pt x="97018" y="18368"/>
                    <a:pt x="102605" y="22218"/>
                    <a:pt x="101035" y="24708"/>
                  </a:cubicBezTo>
                  <a:cubicBezTo>
                    <a:pt x="100578" y="25451"/>
                    <a:pt x="99647" y="25738"/>
                    <a:pt x="98477" y="25738"/>
                  </a:cubicBezTo>
                  <a:cubicBezTo>
                    <a:pt x="95530" y="25738"/>
                    <a:pt x="91063" y="23915"/>
                    <a:pt x="88816" y="22971"/>
                  </a:cubicBezTo>
                  <a:cubicBezTo>
                    <a:pt x="83574" y="20757"/>
                    <a:pt x="71807" y="13247"/>
                    <a:pt x="65039" y="13247"/>
                  </a:cubicBezTo>
                  <a:cubicBezTo>
                    <a:pt x="63109" y="13247"/>
                    <a:pt x="61586" y="13858"/>
                    <a:pt x="60737" y="15376"/>
                  </a:cubicBezTo>
                  <a:cubicBezTo>
                    <a:pt x="57661" y="20837"/>
                    <a:pt x="68311" y="22741"/>
                    <a:pt x="72475" y="25796"/>
                  </a:cubicBezTo>
                  <a:cubicBezTo>
                    <a:pt x="77475" y="29468"/>
                    <a:pt x="74729" y="30446"/>
                    <a:pt x="70354" y="30446"/>
                  </a:cubicBezTo>
                  <a:cubicBezTo>
                    <a:pt x="65978" y="30446"/>
                    <a:pt x="59973" y="29468"/>
                    <a:pt x="58456" y="29228"/>
                  </a:cubicBezTo>
                  <a:cubicBezTo>
                    <a:pt x="45734" y="27177"/>
                    <a:pt x="32887" y="24834"/>
                    <a:pt x="20563" y="24290"/>
                  </a:cubicBezTo>
                  <a:cubicBezTo>
                    <a:pt x="19025" y="24224"/>
                    <a:pt x="16413" y="24071"/>
                    <a:pt x="13573" y="24071"/>
                  </a:cubicBezTo>
                  <a:cubicBezTo>
                    <a:pt x="7337" y="24071"/>
                    <a:pt x="1" y="24811"/>
                    <a:pt x="518" y="28851"/>
                  </a:cubicBezTo>
                  <a:cubicBezTo>
                    <a:pt x="1209" y="34207"/>
                    <a:pt x="13617" y="37137"/>
                    <a:pt x="18157" y="37890"/>
                  </a:cubicBezTo>
                  <a:cubicBezTo>
                    <a:pt x="20769" y="38317"/>
                    <a:pt x="23254" y="38481"/>
                    <a:pt x="25661" y="38481"/>
                  </a:cubicBezTo>
                  <a:cubicBezTo>
                    <a:pt x="30676" y="38481"/>
                    <a:pt x="35355" y="37771"/>
                    <a:pt x="40148" y="37262"/>
                  </a:cubicBezTo>
                  <a:cubicBezTo>
                    <a:pt x="42479" y="37014"/>
                    <a:pt x="45691" y="36715"/>
                    <a:pt x="49181" y="36715"/>
                  </a:cubicBezTo>
                  <a:cubicBezTo>
                    <a:pt x="56593" y="36715"/>
                    <a:pt x="65259" y="38065"/>
                    <a:pt x="69399" y="44125"/>
                  </a:cubicBezTo>
                  <a:cubicBezTo>
                    <a:pt x="71658" y="44814"/>
                    <a:pt x="73615" y="45081"/>
                    <a:pt x="75378" y="45081"/>
                  </a:cubicBezTo>
                  <a:cubicBezTo>
                    <a:pt x="81548" y="45081"/>
                    <a:pt x="85340" y="41801"/>
                    <a:pt x="91386" y="41801"/>
                  </a:cubicBezTo>
                  <a:cubicBezTo>
                    <a:pt x="92380" y="41801"/>
                    <a:pt x="93434" y="41889"/>
                    <a:pt x="94570" y="42096"/>
                  </a:cubicBezTo>
                  <a:cubicBezTo>
                    <a:pt x="98922" y="42891"/>
                    <a:pt x="102626" y="46385"/>
                    <a:pt x="106894" y="47410"/>
                  </a:cubicBezTo>
                  <a:cubicBezTo>
                    <a:pt x="107826" y="47639"/>
                    <a:pt x="108615" y="47742"/>
                    <a:pt x="109290" y="47742"/>
                  </a:cubicBezTo>
                  <a:cubicBezTo>
                    <a:pt x="112693" y="47742"/>
                    <a:pt x="113184" y="45109"/>
                    <a:pt x="114301" y="42577"/>
                  </a:cubicBezTo>
                  <a:cubicBezTo>
                    <a:pt x="115425" y="40020"/>
                    <a:pt x="116845" y="38211"/>
                    <a:pt x="119953" y="38211"/>
                  </a:cubicBezTo>
                  <a:cubicBezTo>
                    <a:pt x="121067" y="38211"/>
                    <a:pt x="122398" y="38444"/>
                    <a:pt x="124010" y="38957"/>
                  </a:cubicBezTo>
                  <a:cubicBezTo>
                    <a:pt x="129324" y="40631"/>
                    <a:pt x="129533" y="42493"/>
                    <a:pt x="132274" y="45548"/>
                  </a:cubicBezTo>
                  <a:cubicBezTo>
                    <a:pt x="134256" y="47748"/>
                    <a:pt x="134437" y="48415"/>
                    <a:pt x="137181" y="48415"/>
                  </a:cubicBezTo>
                  <a:cubicBezTo>
                    <a:pt x="137596" y="48415"/>
                    <a:pt x="138068" y="48400"/>
                    <a:pt x="138614" y="48373"/>
                  </a:cubicBezTo>
                  <a:cubicBezTo>
                    <a:pt x="139913" y="48305"/>
                    <a:pt x="143277" y="46661"/>
                    <a:pt x="145465" y="46661"/>
                  </a:cubicBezTo>
                  <a:cubicBezTo>
                    <a:pt x="145992" y="46661"/>
                    <a:pt x="146450" y="46756"/>
                    <a:pt x="146795" y="46992"/>
                  </a:cubicBezTo>
                  <a:cubicBezTo>
                    <a:pt x="154474" y="52181"/>
                    <a:pt x="132526" y="54169"/>
                    <a:pt x="131165" y="54420"/>
                  </a:cubicBezTo>
                  <a:cubicBezTo>
                    <a:pt x="127295" y="55173"/>
                    <a:pt x="115787" y="59127"/>
                    <a:pt x="124031" y="64421"/>
                  </a:cubicBezTo>
                  <a:cubicBezTo>
                    <a:pt x="128803" y="67490"/>
                    <a:pt x="140504" y="69070"/>
                    <a:pt x="146395" y="69070"/>
                  </a:cubicBezTo>
                  <a:cubicBezTo>
                    <a:pt x="147091" y="69070"/>
                    <a:pt x="147706" y="69048"/>
                    <a:pt x="148218" y="69003"/>
                  </a:cubicBezTo>
                  <a:cubicBezTo>
                    <a:pt x="158241" y="68145"/>
                    <a:pt x="166757" y="63919"/>
                    <a:pt x="176360" y="62203"/>
                  </a:cubicBezTo>
                  <a:cubicBezTo>
                    <a:pt x="183542" y="60924"/>
                    <a:pt x="189414" y="58863"/>
                    <a:pt x="197044" y="58863"/>
                  </a:cubicBezTo>
                  <a:cubicBezTo>
                    <a:pt x="198151" y="58863"/>
                    <a:pt x="199295" y="58906"/>
                    <a:pt x="200485" y="59002"/>
                  </a:cubicBezTo>
                  <a:cubicBezTo>
                    <a:pt x="206255" y="59450"/>
                    <a:pt x="213058" y="61548"/>
                    <a:pt x="218664" y="61548"/>
                  </a:cubicBezTo>
                  <a:cubicBezTo>
                    <a:pt x="219340" y="61548"/>
                    <a:pt x="219998" y="61517"/>
                    <a:pt x="220635" y="61450"/>
                  </a:cubicBezTo>
                  <a:cubicBezTo>
                    <a:pt x="219359" y="55717"/>
                    <a:pt x="209796" y="54901"/>
                    <a:pt x="205130" y="52808"/>
                  </a:cubicBezTo>
                  <a:cubicBezTo>
                    <a:pt x="202097" y="51448"/>
                    <a:pt x="201825" y="50277"/>
                    <a:pt x="198163" y="49879"/>
                  </a:cubicBezTo>
                  <a:cubicBezTo>
                    <a:pt x="197524" y="49810"/>
                    <a:pt x="196902" y="49783"/>
                    <a:pt x="196290" y="49783"/>
                  </a:cubicBezTo>
                  <a:cubicBezTo>
                    <a:pt x="194113" y="49783"/>
                    <a:pt x="192072" y="50124"/>
                    <a:pt x="189897" y="50124"/>
                  </a:cubicBezTo>
                  <a:cubicBezTo>
                    <a:pt x="189343" y="50124"/>
                    <a:pt x="188780" y="50102"/>
                    <a:pt x="188203" y="50047"/>
                  </a:cubicBezTo>
                  <a:cubicBezTo>
                    <a:pt x="184060" y="49628"/>
                    <a:pt x="179311" y="48184"/>
                    <a:pt x="175063" y="46971"/>
                  </a:cubicBezTo>
                  <a:cubicBezTo>
                    <a:pt x="166505" y="44523"/>
                    <a:pt x="157864" y="41175"/>
                    <a:pt x="149787" y="36781"/>
                  </a:cubicBezTo>
                  <a:cubicBezTo>
                    <a:pt x="140037" y="31445"/>
                    <a:pt x="133676" y="24917"/>
                    <a:pt x="126604" y="17594"/>
                  </a:cubicBezTo>
                  <a:cubicBezTo>
                    <a:pt x="122587" y="13430"/>
                    <a:pt x="117963" y="10145"/>
                    <a:pt x="112397" y="7300"/>
                  </a:cubicBezTo>
                  <a:cubicBezTo>
                    <a:pt x="107702" y="4895"/>
                    <a:pt x="101127" y="1"/>
                    <a:pt x="94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a:off x="3575381" y="3026597"/>
              <a:ext cx="1566000" cy="417655"/>
            </a:xfrm>
            <a:custGeom>
              <a:rect b="b" l="l" r="r" t="t"/>
              <a:pathLst>
                <a:path extrusionOk="0" h="20324" w="76205">
                  <a:moveTo>
                    <a:pt x="16195" y="1"/>
                  </a:moveTo>
                  <a:cubicBezTo>
                    <a:pt x="15915" y="1"/>
                    <a:pt x="15624" y="16"/>
                    <a:pt x="15317" y="48"/>
                  </a:cubicBezTo>
                  <a:cubicBezTo>
                    <a:pt x="13057" y="278"/>
                    <a:pt x="10944" y="1199"/>
                    <a:pt x="8663" y="1346"/>
                  </a:cubicBezTo>
                  <a:cubicBezTo>
                    <a:pt x="8608" y="1349"/>
                    <a:pt x="8548" y="1351"/>
                    <a:pt x="8484" y="1351"/>
                  </a:cubicBezTo>
                  <a:cubicBezTo>
                    <a:pt x="7305" y="1351"/>
                    <a:pt x="4812" y="741"/>
                    <a:pt x="3061" y="741"/>
                  </a:cubicBezTo>
                  <a:cubicBezTo>
                    <a:pt x="2276" y="741"/>
                    <a:pt x="1640" y="864"/>
                    <a:pt x="1340" y="1220"/>
                  </a:cubicBezTo>
                  <a:cubicBezTo>
                    <a:pt x="1" y="2789"/>
                    <a:pt x="5483" y="5991"/>
                    <a:pt x="6989" y="6493"/>
                  </a:cubicBezTo>
                  <a:cubicBezTo>
                    <a:pt x="7994" y="6848"/>
                    <a:pt x="9186" y="7058"/>
                    <a:pt x="10023" y="7664"/>
                  </a:cubicBezTo>
                  <a:cubicBezTo>
                    <a:pt x="11028" y="8418"/>
                    <a:pt x="11111" y="9234"/>
                    <a:pt x="12346" y="9861"/>
                  </a:cubicBezTo>
                  <a:cubicBezTo>
                    <a:pt x="14982" y="11180"/>
                    <a:pt x="18497" y="10991"/>
                    <a:pt x="21155" y="12372"/>
                  </a:cubicBezTo>
                  <a:cubicBezTo>
                    <a:pt x="23854" y="13774"/>
                    <a:pt x="24837" y="15595"/>
                    <a:pt x="27955" y="16641"/>
                  </a:cubicBezTo>
                  <a:cubicBezTo>
                    <a:pt x="38814" y="20323"/>
                    <a:pt x="48816" y="19047"/>
                    <a:pt x="58985" y="19654"/>
                  </a:cubicBezTo>
                  <a:cubicBezTo>
                    <a:pt x="60720" y="19757"/>
                    <a:pt x="62298" y="19870"/>
                    <a:pt x="63840" y="19870"/>
                  </a:cubicBezTo>
                  <a:cubicBezTo>
                    <a:pt x="65718" y="19870"/>
                    <a:pt x="67542" y="19703"/>
                    <a:pt x="69530" y="19152"/>
                  </a:cubicBezTo>
                  <a:cubicBezTo>
                    <a:pt x="70221" y="18963"/>
                    <a:pt x="76205" y="17687"/>
                    <a:pt x="76100" y="16975"/>
                  </a:cubicBezTo>
                  <a:cubicBezTo>
                    <a:pt x="75853" y="15243"/>
                    <a:pt x="66883" y="14527"/>
                    <a:pt x="65104" y="14527"/>
                  </a:cubicBezTo>
                  <a:cubicBezTo>
                    <a:pt x="65078" y="14527"/>
                    <a:pt x="65054" y="14527"/>
                    <a:pt x="65032" y="14527"/>
                  </a:cubicBezTo>
                  <a:cubicBezTo>
                    <a:pt x="64739" y="13439"/>
                    <a:pt x="62856" y="13126"/>
                    <a:pt x="62312" y="11975"/>
                  </a:cubicBezTo>
                  <a:cubicBezTo>
                    <a:pt x="61516" y="10364"/>
                    <a:pt x="62479" y="8397"/>
                    <a:pt x="61223" y="6890"/>
                  </a:cubicBezTo>
                  <a:cubicBezTo>
                    <a:pt x="58085" y="3103"/>
                    <a:pt x="47979" y="1910"/>
                    <a:pt x="42811" y="1220"/>
                  </a:cubicBezTo>
                  <a:cubicBezTo>
                    <a:pt x="41098" y="988"/>
                    <a:pt x="39622" y="885"/>
                    <a:pt x="38301" y="885"/>
                  </a:cubicBezTo>
                  <a:cubicBezTo>
                    <a:pt x="33781" y="885"/>
                    <a:pt x="31084" y="2097"/>
                    <a:pt x="26972" y="3522"/>
                  </a:cubicBezTo>
                  <a:cubicBezTo>
                    <a:pt x="25804" y="3929"/>
                    <a:pt x="25130" y="4111"/>
                    <a:pt x="24666" y="4111"/>
                  </a:cubicBezTo>
                  <a:cubicBezTo>
                    <a:pt x="23560" y="4111"/>
                    <a:pt x="23645" y="3077"/>
                    <a:pt x="21050" y="1618"/>
                  </a:cubicBezTo>
                  <a:cubicBezTo>
                    <a:pt x="19427" y="706"/>
                    <a:pt x="18090" y="1"/>
                    <a:pt x="161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a:off x="408054" y="2245796"/>
              <a:ext cx="4748265" cy="1686587"/>
            </a:xfrm>
            <a:custGeom>
              <a:rect b="b" l="l" r="r" t="t"/>
              <a:pathLst>
                <a:path extrusionOk="0" h="82073" w="231061">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2372695" y="4792207"/>
              <a:ext cx="4133394" cy="791477"/>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p:nvPr/>
          </p:nvSpPr>
          <p:spPr>
            <a:xfrm>
              <a:off x="2152105" y="989514"/>
              <a:ext cx="3474278" cy="864408"/>
            </a:xfrm>
            <a:custGeom>
              <a:rect b="b" l="l" r="r" t="t"/>
              <a:pathLst>
                <a:path extrusionOk="0" h="42064" w="169066">
                  <a:moveTo>
                    <a:pt x="88208" y="1"/>
                  </a:moveTo>
                  <a:cubicBezTo>
                    <a:pt x="87102" y="1"/>
                    <a:pt x="85830" y="156"/>
                    <a:pt x="84344" y="497"/>
                  </a:cubicBezTo>
                  <a:cubicBezTo>
                    <a:pt x="80264" y="1439"/>
                    <a:pt x="78653" y="6000"/>
                    <a:pt x="74301" y="6272"/>
                  </a:cubicBezTo>
                  <a:cubicBezTo>
                    <a:pt x="74011" y="6290"/>
                    <a:pt x="73718" y="6299"/>
                    <a:pt x="73422" y="6299"/>
                  </a:cubicBezTo>
                  <a:cubicBezTo>
                    <a:pt x="66827" y="6299"/>
                    <a:pt x="58436" y="2034"/>
                    <a:pt x="51368" y="1774"/>
                  </a:cubicBezTo>
                  <a:cubicBezTo>
                    <a:pt x="50933" y="1758"/>
                    <a:pt x="50503" y="1750"/>
                    <a:pt x="50078" y="1750"/>
                  </a:cubicBezTo>
                  <a:cubicBezTo>
                    <a:pt x="42671" y="1750"/>
                    <a:pt x="36700" y="4069"/>
                    <a:pt x="30131" y="5415"/>
                  </a:cubicBezTo>
                  <a:cubicBezTo>
                    <a:pt x="27808" y="5875"/>
                    <a:pt x="25632" y="5770"/>
                    <a:pt x="23352" y="6377"/>
                  </a:cubicBezTo>
                  <a:cubicBezTo>
                    <a:pt x="20506" y="7151"/>
                    <a:pt x="17598" y="7821"/>
                    <a:pt x="14585" y="8051"/>
                  </a:cubicBezTo>
                  <a:cubicBezTo>
                    <a:pt x="12315" y="8221"/>
                    <a:pt x="9841" y="8631"/>
                    <a:pt x="7532" y="8631"/>
                  </a:cubicBezTo>
                  <a:cubicBezTo>
                    <a:pt x="7287" y="8631"/>
                    <a:pt x="7043" y="8626"/>
                    <a:pt x="6801" y="8616"/>
                  </a:cubicBezTo>
                  <a:cubicBezTo>
                    <a:pt x="4908" y="8522"/>
                    <a:pt x="3117" y="7942"/>
                    <a:pt x="1245" y="7942"/>
                  </a:cubicBezTo>
                  <a:cubicBezTo>
                    <a:pt x="1027" y="7942"/>
                    <a:pt x="807" y="7950"/>
                    <a:pt x="587" y="7967"/>
                  </a:cubicBezTo>
                  <a:cubicBezTo>
                    <a:pt x="1" y="8030"/>
                    <a:pt x="3411" y="9432"/>
                    <a:pt x="3662" y="9516"/>
                  </a:cubicBezTo>
                  <a:cubicBezTo>
                    <a:pt x="5043" y="9892"/>
                    <a:pt x="7052" y="10625"/>
                    <a:pt x="8077" y="11461"/>
                  </a:cubicBezTo>
                  <a:cubicBezTo>
                    <a:pt x="10881" y="13721"/>
                    <a:pt x="12743" y="16546"/>
                    <a:pt x="16656" y="17843"/>
                  </a:cubicBezTo>
                  <a:cubicBezTo>
                    <a:pt x="18439" y="18429"/>
                    <a:pt x="20385" y="18619"/>
                    <a:pt x="22340" y="18619"/>
                  </a:cubicBezTo>
                  <a:cubicBezTo>
                    <a:pt x="23804" y="18619"/>
                    <a:pt x="25272" y="18513"/>
                    <a:pt x="26678" y="18387"/>
                  </a:cubicBezTo>
                  <a:cubicBezTo>
                    <a:pt x="34253" y="17739"/>
                    <a:pt x="41053" y="15374"/>
                    <a:pt x="48251" y="13658"/>
                  </a:cubicBezTo>
                  <a:cubicBezTo>
                    <a:pt x="50437" y="13130"/>
                    <a:pt x="53187" y="12452"/>
                    <a:pt x="55651" y="12452"/>
                  </a:cubicBezTo>
                  <a:cubicBezTo>
                    <a:pt x="56111" y="12452"/>
                    <a:pt x="56562" y="12476"/>
                    <a:pt x="56997" y="12529"/>
                  </a:cubicBezTo>
                  <a:cubicBezTo>
                    <a:pt x="66474" y="13657"/>
                    <a:pt x="73431" y="20760"/>
                    <a:pt x="81225" y="20760"/>
                  </a:cubicBezTo>
                  <a:cubicBezTo>
                    <a:pt x="82826" y="20760"/>
                    <a:pt x="84463" y="20461"/>
                    <a:pt x="86164" y="19747"/>
                  </a:cubicBezTo>
                  <a:cubicBezTo>
                    <a:pt x="89491" y="18366"/>
                    <a:pt x="88298" y="13407"/>
                    <a:pt x="92902" y="12717"/>
                  </a:cubicBezTo>
                  <a:cubicBezTo>
                    <a:pt x="93420" y="12640"/>
                    <a:pt x="93942" y="12604"/>
                    <a:pt x="94466" y="12604"/>
                  </a:cubicBezTo>
                  <a:cubicBezTo>
                    <a:pt x="99966" y="12604"/>
                    <a:pt x="105719" y="16579"/>
                    <a:pt x="110896" y="19559"/>
                  </a:cubicBezTo>
                  <a:cubicBezTo>
                    <a:pt x="120374" y="24999"/>
                    <a:pt x="137260" y="41801"/>
                    <a:pt x="147973" y="42052"/>
                  </a:cubicBezTo>
                  <a:cubicBezTo>
                    <a:pt x="148307" y="42059"/>
                    <a:pt x="148629" y="42063"/>
                    <a:pt x="148938" y="42063"/>
                  </a:cubicBezTo>
                  <a:cubicBezTo>
                    <a:pt x="169066" y="42063"/>
                    <a:pt x="133880" y="26156"/>
                    <a:pt x="130439" y="23827"/>
                  </a:cubicBezTo>
                  <a:cubicBezTo>
                    <a:pt x="125898" y="20772"/>
                    <a:pt x="126798" y="16295"/>
                    <a:pt x="122843" y="14161"/>
                  </a:cubicBezTo>
                  <a:cubicBezTo>
                    <a:pt x="121316" y="13330"/>
                    <a:pt x="119744" y="13071"/>
                    <a:pt x="118155" y="13071"/>
                  </a:cubicBezTo>
                  <a:cubicBezTo>
                    <a:pt x="115525" y="13071"/>
                    <a:pt x="112850" y="13780"/>
                    <a:pt x="110255" y="13780"/>
                  </a:cubicBezTo>
                  <a:cubicBezTo>
                    <a:pt x="109283" y="13780"/>
                    <a:pt x="108323" y="13681"/>
                    <a:pt x="107381" y="13407"/>
                  </a:cubicBezTo>
                  <a:cubicBezTo>
                    <a:pt x="95274" y="9911"/>
                    <a:pt x="97052" y="1"/>
                    <a:pt x="88208"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1"/>
            <p:cNvSpPr/>
            <p:nvPr/>
          </p:nvSpPr>
          <p:spPr>
            <a:xfrm>
              <a:off x="889658" y="4263541"/>
              <a:ext cx="2646942" cy="844413"/>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1"/>
            <p:cNvSpPr/>
            <p:nvPr/>
          </p:nvSpPr>
          <p:spPr>
            <a:xfrm>
              <a:off x="4384213" y="3091311"/>
              <a:ext cx="2054223" cy="909330"/>
            </a:xfrm>
            <a:custGeom>
              <a:rect b="b" l="l" r="r" t="t"/>
              <a:pathLst>
                <a:path extrusionOk="0" h="44250" w="99963">
                  <a:moveTo>
                    <a:pt x="8022" y="0"/>
                  </a:moveTo>
                  <a:cubicBezTo>
                    <a:pt x="5132" y="0"/>
                    <a:pt x="2418" y="340"/>
                    <a:pt x="0" y="1063"/>
                  </a:cubicBezTo>
                  <a:cubicBezTo>
                    <a:pt x="4562" y="11357"/>
                    <a:pt x="22723" y="3532"/>
                    <a:pt x="28038" y="14119"/>
                  </a:cubicBezTo>
                  <a:cubicBezTo>
                    <a:pt x="29252" y="16505"/>
                    <a:pt x="29335" y="19225"/>
                    <a:pt x="31135" y="21401"/>
                  </a:cubicBezTo>
                  <a:cubicBezTo>
                    <a:pt x="33457" y="24205"/>
                    <a:pt x="36094" y="24958"/>
                    <a:pt x="37684" y="28138"/>
                  </a:cubicBezTo>
                  <a:cubicBezTo>
                    <a:pt x="40718" y="34185"/>
                    <a:pt x="42015" y="39897"/>
                    <a:pt x="51556" y="41362"/>
                  </a:cubicBezTo>
                  <a:cubicBezTo>
                    <a:pt x="54392" y="41792"/>
                    <a:pt x="57063" y="42460"/>
                    <a:pt x="60014" y="42460"/>
                  </a:cubicBezTo>
                  <a:cubicBezTo>
                    <a:pt x="60220" y="42460"/>
                    <a:pt x="60428" y="42457"/>
                    <a:pt x="60637" y="42450"/>
                  </a:cubicBezTo>
                  <a:cubicBezTo>
                    <a:pt x="64201" y="42318"/>
                    <a:pt x="68199" y="41937"/>
                    <a:pt x="72153" y="41937"/>
                  </a:cubicBezTo>
                  <a:cubicBezTo>
                    <a:pt x="75720" y="41937"/>
                    <a:pt x="79252" y="42247"/>
                    <a:pt x="82397" y="43329"/>
                  </a:cubicBezTo>
                  <a:cubicBezTo>
                    <a:pt x="84245" y="43964"/>
                    <a:pt x="86065" y="44249"/>
                    <a:pt x="87750" y="44249"/>
                  </a:cubicBezTo>
                  <a:cubicBezTo>
                    <a:pt x="95165" y="44249"/>
                    <a:pt x="99962" y="38722"/>
                    <a:pt x="93006" y="33181"/>
                  </a:cubicBezTo>
                  <a:cubicBezTo>
                    <a:pt x="87754" y="28996"/>
                    <a:pt x="79050" y="31319"/>
                    <a:pt x="72563" y="29959"/>
                  </a:cubicBezTo>
                  <a:cubicBezTo>
                    <a:pt x="67960" y="28996"/>
                    <a:pt x="63587" y="27301"/>
                    <a:pt x="59089" y="24790"/>
                  </a:cubicBezTo>
                  <a:cubicBezTo>
                    <a:pt x="52058" y="20857"/>
                    <a:pt x="46158" y="14852"/>
                    <a:pt x="39462" y="10353"/>
                  </a:cubicBezTo>
                  <a:cubicBezTo>
                    <a:pt x="30115" y="4057"/>
                    <a:pt x="18011" y="0"/>
                    <a:pt x="80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1"/>
            <p:cNvSpPr/>
            <p:nvPr/>
          </p:nvSpPr>
          <p:spPr>
            <a:xfrm>
              <a:off x="6769711" y="233681"/>
              <a:ext cx="2458295" cy="969891"/>
            </a:xfrm>
            <a:custGeom>
              <a:rect b="b" l="l" r="r" t="t"/>
              <a:pathLst>
                <a:path extrusionOk="0" h="47197" w="119626">
                  <a:moveTo>
                    <a:pt x="3222" y="0"/>
                  </a:moveTo>
                  <a:cubicBezTo>
                    <a:pt x="1615" y="0"/>
                    <a:pt x="1" y="934"/>
                    <a:pt x="591" y="2355"/>
                  </a:cubicBezTo>
                  <a:cubicBezTo>
                    <a:pt x="863" y="2941"/>
                    <a:pt x="1491" y="3129"/>
                    <a:pt x="1889" y="3589"/>
                  </a:cubicBezTo>
                  <a:cubicBezTo>
                    <a:pt x="2223" y="3987"/>
                    <a:pt x="2244" y="4866"/>
                    <a:pt x="2370" y="5326"/>
                  </a:cubicBezTo>
                  <a:cubicBezTo>
                    <a:pt x="2537" y="5870"/>
                    <a:pt x="2684" y="6393"/>
                    <a:pt x="2893" y="6916"/>
                  </a:cubicBezTo>
                  <a:cubicBezTo>
                    <a:pt x="3270" y="7837"/>
                    <a:pt x="3814" y="8716"/>
                    <a:pt x="4755" y="9343"/>
                  </a:cubicBezTo>
                  <a:cubicBezTo>
                    <a:pt x="6513" y="10515"/>
                    <a:pt x="8814" y="10934"/>
                    <a:pt x="10760" y="11833"/>
                  </a:cubicBezTo>
                  <a:cubicBezTo>
                    <a:pt x="12078" y="12440"/>
                    <a:pt x="13208" y="13214"/>
                    <a:pt x="14024" y="14240"/>
                  </a:cubicBezTo>
                  <a:cubicBezTo>
                    <a:pt x="17309" y="18215"/>
                    <a:pt x="16912" y="23320"/>
                    <a:pt x="20364" y="27254"/>
                  </a:cubicBezTo>
                  <a:cubicBezTo>
                    <a:pt x="22111" y="29262"/>
                    <a:pt x="23800" y="34354"/>
                    <a:pt x="27485" y="34354"/>
                  </a:cubicBezTo>
                  <a:cubicBezTo>
                    <a:pt x="27640" y="34354"/>
                    <a:pt x="27798" y="34345"/>
                    <a:pt x="27959" y="34326"/>
                  </a:cubicBezTo>
                  <a:cubicBezTo>
                    <a:pt x="29989" y="34096"/>
                    <a:pt x="32060" y="32778"/>
                    <a:pt x="34006" y="32234"/>
                  </a:cubicBezTo>
                  <a:cubicBezTo>
                    <a:pt x="36110" y="31633"/>
                    <a:pt x="38272" y="31316"/>
                    <a:pt x="40466" y="31316"/>
                  </a:cubicBezTo>
                  <a:cubicBezTo>
                    <a:pt x="41480" y="31316"/>
                    <a:pt x="42501" y="31384"/>
                    <a:pt x="43527" y="31523"/>
                  </a:cubicBezTo>
                  <a:cubicBezTo>
                    <a:pt x="51457" y="32569"/>
                    <a:pt x="57985" y="36984"/>
                    <a:pt x="63969" y="40834"/>
                  </a:cubicBezTo>
                  <a:cubicBezTo>
                    <a:pt x="68153" y="43536"/>
                    <a:pt x="72969" y="47196"/>
                    <a:pt x="78747" y="47196"/>
                  </a:cubicBezTo>
                  <a:cubicBezTo>
                    <a:pt x="79008" y="47196"/>
                    <a:pt x="79271" y="47189"/>
                    <a:pt x="79536" y="47173"/>
                  </a:cubicBezTo>
                  <a:cubicBezTo>
                    <a:pt x="84077" y="46922"/>
                    <a:pt x="88157" y="44725"/>
                    <a:pt x="92572" y="43930"/>
                  </a:cubicBezTo>
                  <a:cubicBezTo>
                    <a:pt x="96422" y="43240"/>
                    <a:pt x="100418" y="43533"/>
                    <a:pt x="104289" y="43030"/>
                  </a:cubicBezTo>
                  <a:cubicBezTo>
                    <a:pt x="104686" y="42989"/>
                    <a:pt x="105084" y="42926"/>
                    <a:pt x="105502" y="42842"/>
                  </a:cubicBezTo>
                  <a:cubicBezTo>
                    <a:pt x="109938" y="42068"/>
                    <a:pt x="119626" y="34954"/>
                    <a:pt x="111047" y="33364"/>
                  </a:cubicBezTo>
                  <a:cubicBezTo>
                    <a:pt x="105084" y="32276"/>
                    <a:pt x="98200" y="33887"/>
                    <a:pt x="92802" y="31209"/>
                  </a:cubicBezTo>
                  <a:cubicBezTo>
                    <a:pt x="79745" y="24743"/>
                    <a:pt x="63446" y="24157"/>
                    <a:pt x="49218" y="19617"/>
                  </a:cubicBezTo>
                  <a:cubicBezTo>
                    <a:pt x="43903" y="17943"/>
                    <a:pt x="38861" y="15809"/>
                    <a:pt x="33881" y="13591"/>
                  </a:cubicBezTo>
                  <a:cubicBezTo>
                    <a:pt x="31579" y="12545"/>
                    <a:pt x="29299" y="11499"/>
                    <a:pt x="26955" y="10494"/>
                  </a:cubicBezTo>
                  <a:cubicBezTo>
                    <a:pt x="24695" y="9511"/>
                    <a:pt x="22268" y="8716"/>
                    <a:pt x="20050" y="7732"/>
                  </a:cubicBezTo>
                  <a:cubicBezTo>
                    <a:pt x="18774" y="7146"/>
                    <a:pt x="17372" y="6874"/>
                    <a:pt x="16012" y="6414"/>
                  </a:cubicBezTo>
                  <a:cubicBezTo>
                    <a:pt x="14443" y="5870"/>
                    <a:pt x="12936" y="5242"/>
                    <a:pt x="11451" y="4552"/>
                  </a:cubicBezTo>
                  <a:cubicBezTo>
                    <a:pt x="10049" y="3924"/>
                    <a:pt x="8731" y="3171"/>
                    <a:pt x="7517" y="2313"/>
                  </a:cubicBezTo>
                  <a:cubicBezTo>
                    <a:pt x="6596" y="1644"/>
                    <a:pt x="5739" y="765"/>
                    <a:pt x="4651" y="284"/>
                  </a:cubicBezTo>
                  <a:cubicBezTo>
                    <a:pt x="4219" y="90"/>
                    <a:pt x="3721" y="0"/>
                    <a:pt x="3222"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1"/>
            <p:cNvSpPr/>
            <p:nvPr/>
          </p:nvSpPr>
          <p:spPr>
            <a:xfrm>
              <a:off x="2679722" y="1776172"/>
              <a:ext cx="4679033" cy="1721501"/>
            </a:xfrm>
            <a:custGeom>
              <a:rect b="b" l="l" r="r" t="t"/>
              <a:pathLst>
                <a:path extrusionOk="0" h="83772" w="227692">
                  <a:moveTo>
                    <a:pt x="82940" y="40619"/>
                  </a:moveTo>
                  <a:cubicBezTo>
                    <a:pt x="84315" y="40619"/>
                    <a:pt x="85676" y="40676"/>
                    <a:pt x="87000" y="40849"/>
                  </a:cubicBezTo>
                  <a:cubicBezTo>
                    <a:pt x="99555" y="42544"/>
                    <a:pt x="98634" y="50391"/>
                    <a:pt x="90599" y="52295"/>
                  </a:cubicBezTo>
                  <a:cubicBezTo>
                    <a:pt x="90390" y="52337"/>
                    <a:pt x="90202" y="52378"/>
                    <a:pt x="89993" y="52420"/>
                  </a:cubicBezTo>
                  <a:cubicBezTo>
                    <a:pt x="86583" y="49872"/>
                    <a:pt x="83914" y="48864"/>
                    <a:pt x="81032" y="48864"/>
                  </a:cubicBezTo>
                  <a:cubicBezTo>
                    <a:pt x="78519" y="48864"/>
                    <a:pt x="75844" y="49630"/>
                    <a:pt x="72375" y="50809"/>
                  </a:cubicBezTo>
                  <a:cubicBezTo>
                    <a:pt x="71730" y="51027"/>
                    <a:pt x="71034" y="51127"/>
                    <a:pt x="70320" y="51127"/>
                  </a:cubicBezTo>
                  <a:cubicBezTo>
                    <a:pt x="65478" y="51127"/>
                    <a:pt x="59779" y="46545"/>
                    <a:pt x="63043" y="43172"/>
                  </a:cubicBezTo>
                  <a:cubicBezTo>
                    <a:pt x="64889" y="41269"/>
                    <a:pt x="69449" y="40791"/>
                    <a:pt x="72691" y="40791"/>
                  </a:cubicBezTo>
                  <a:cubicBezTo>
                    <a:pt x="73050" y="40791"/>
                    <a:pt x="73393" y="40797"/>
                    <a:pt x="73714" y="40808"/>
                  </a:cubicBezTo>
                  <a:cubicBezTo>
                    <a:pt x="74154" y="40823"/>
                    <a:pt x="74599" y="40829"/>
                    <a:pt x="75047" y="40829"/>
                  </a:cubicBezTo>
                  <a:cubicBezTo>
                    <a:pt x="77613" y="40829"/>
                    <a:pt x="80301" y="40619"/>
                    <a:pt x="82940" y="40619"/>
                  </a:cubicBezTo>
                  <a:close/>
                  <a:moveTo>
                    <a:pt x="13967" y="1"/>
                  </a:moveTo>
                  <a:cubicBezTo>
                    <a:pt x="11157" y="1"/>
                    <a:pt x="8308" y="500"/>
                    <a:pt x="6068" y="1722"/>
                  </a:cubicBezTo>
                  <a:cubicBezTo>
                    <a:pt x="4436" y="2622"/>
                    <a:pt x="3766" y="3982"/>
                    <a:pt x="2616" y="5196"/>
                  </a:cubicBezTo>
                  <a:cubicBezTo>
                    <a:pt x="1214" y="6660"/>
                    <a:pt x="0" y="8083"/>
                    <a:pt x="1716" y="9862"/>
                  </a:cubicBezTo>
                  <a:cubicBezTo>
                    <a:pt x="3306" y="11535"/>
                    <a:pt x="5440" y="10991"/>
                    <a:pt x="7679" y="11305"/>
                  </a:cubicBezTo>
                  <a:cubicBezTo>
                    <a:pt x="9535" y="11557"/>
                    <a:pt x="10981" y="12219"/>
                    <a:pt x="12874" y="12219"/>
                  </a:cubicBezTo>
                  <a:cubicBezTo>
                    <a:pt x="13029" y="12219"/>
                    <a:pt x="13187" y="12215"/>
                    <a:pt x="13349" y="12205"/>
                  </a:cubicBezTo>
                  <a:cubicBezTo>
                    <a:pt x="14325" y="12149"/>
                    <a:pt x="15179" y="12055"/>
                    <a:pt x="16003" y="12055"/>
                  </a:cubicBezTo>
                  <a:cubicBezTo>
                    <a:pt x="17017" y="12055"/>
                    <a:pt x="17986" y="12197"/>
                    <a:pt x="19082" y="12728"/>
                  </a:cubicBezTo>
                  <a:cubicBezTo>
                    <a:pt x="22179" y="14256"/>
                    <a:pt x="24669" y="17143"/>
                    <a:pt x="26720" y="19424"/>
                  </a:cubicBezTo>
                  <a:cubicBezTo>
                    <a:pt x="29084" y="22060"/>
                    <a:pt x="29691" y="24571"/>
                    <a:pt x="31093" y="27458"/>
                  </a:cubicBezTo>
                  <a:cubicBezTo>
                    <a:pt x="32222" y="29823"/>
                    <a:pt x="36135" y="29823"/>
                    <a:pt x="37370" y="32124"/>
                  </a:cubicBezTo>
                  <a:cubicBezTo>
                    <a:pt x="37997" y="33296"/>
                    <a:pt x="38562" y="34844"/>
                    <a:pt x="38102" y="36100"/>
                  </a:cubicBezTo>
                  <a:cubicBezTo>
                    <a:pt x="37600" y="37418"/>
                    <a:pt x="35779" y="38276"/>
                    <a:pt x="35361" y="39615"/>
                  </a:cubicBezTo>
                  <a:cubicBezTo>
                    <a:pt x="34880" y="41038"/>
                    <a:pt x="35047" y="43088"/>
                    <a:pt x="34859" y="44574"/>
                  </a:cubicBezTo>
                  <a:cubicBezTo>
                    <a:pt x="34440" y="47754"/>
                    <a:pt x="37621" y="49010"/>
                    <a:pt x="41010" y="50035"/>
                  </a:cubicBezTo>
                  <a:cubicBezTo>
                    <a:pt x="45153" y="51290"/>
                    <a:pt x="49589" y="51939"/>
                    <a:pt x="53690" y="53299"/>
                  </a:cubicBezTo>
                  <a:cubicBezTo>
                    <a:pt x="56578" y="54241"/>
                    <a:pt x="57519" y="55245"/>
                    <a:pt x="58356" y="57442"/>
                  </a:cubicBezTo>
                  <a:cubicBezTo>
                    <a:pt x="58963" y="59074"/>
                    <a:pt x="59800" y="60790"/>
                    <a:pt x="61118" y="62150"/>
                  </a:cubicBezTo>
                  <a:cubicBezTo>
                    <a:pt x="62101" y="63154"/>
                    <a:pt x="63064" y="63761"/>
                    <a:pt x="64549" y="64221"/>
                  </a:cubicBezTo>
                  <a:cubicBezTo>
                    <a:pt x="66370" y="64807"/>
                    <a:pt x="67353" y="65393"/>
                    <a:pt x="68671" y="66627"/>
                  </a:cubicBezTo>
                  <a:cubicBezTo>
                    <a:pt x="71182" y="69013"/>
                    <a:pt x="72940" y="71879"/>
                    <a:pt x="75827" y="74013"/>
                  </a:cubicBezTo>
                  <a:cubicBezTo>
                    <a:pt x="79614" y="76796"/>
                    <a:pt x="84594" y="77989"/>
                    <a:pt x="89386" y="79412"/>
                  </a:cubicBezTo>
                  <a:cubicBezTo>
                    <a:pt x="94348" y="80858"/>
                    <a:pt x="99326" y="82689"/>
                    <a:pt x="104643" y="82689"/>
                  </a:cubicBezTo>
                  <a:cubicBezTo>
                    <a:pt x="105402" y="82689"/>
                    <a:pt x="106167" y="82652"/>
                    <a:pt x="106941" y="82571"/>
                  </a:cubicBezTo>
                  <a:cubicBezTo>
                    <a:pt x="112097" y="82047"/>
                    <a:pt x="115273" y="79610"/>
                    <a:pt x="119978" y="79610"/>
                  </a:cubicBezTo>
                  <a:cubicBezTo>
                    <a:pt x="121096" y="79610"/>
                    <a:pt x="122300" y="79748"/>
                    <a:pt x="123638" y="80081"/>
                  </a:cubicBezTo>
                  <a:cubicBezTo>
                    <a:pt x="126044" y="80667"/>
                    <a:pt x="127153" y="82195"/>
                    <a:pt x="130187" y="82571"/>
                  </a:cubicBezTo>
                  <a:cubicBezTo>
                    <a:pt x="130713" y="82639"/>
                    <a:pt x="131233" y="82666"/>
                    <a:pt x="131750" y="82666"/>
                  </a:cubicBezTo>
                  <a:cubicBezTo>
                    <a:pt x="133856" y="82666"/>
                    <a:pt x="135899" y="82215"/>
                    <a:pt x="137985" y="82215"/>
                  </a:cubicBezTo>
                  <a:cubicBezTo>
                    <a:pt x="138237" y="82215"/>
                    <a:pt x="138490" y="82222"/>
                    <a:pt x="138745" y="82236"/>
                  </a:cubicBezTo>
                  <a:cubicBezTo>
                    <a:pt x="141339" y="82404"/>
                    <a:pt x="143620" y="83701"/>
                    <a:pt x="146172" y="83764"/>
                  </a:cubicBezTo>
                  <a:cubicBezTo>
                    <a:pt x="146376" y="83769"/>
                    <a:pt x="146570" y="83772"/>
                    <a:pt x="146755" y="83772"/>
                  </a:cubicBezTo>
                  <a:cubicBezTo>
                    <a:pt x="151765" y="83772"/>
                    <a:pt x="150398" y="81881"/>
                    <a:pt x="146988" y="79056"/>
                  </a:cubicBezTo>
                  <a:cubicBezTo>
                    <a:pt x="138284" y="71816"/>
                    <a:pt x="124830" y="74181"/>
                    <a:pt x="114515" y="69473"/>
                  </a:cubicBezTo>
                  <a:cubicBezTo>
                    <a:pt x="112088" y="68385"/>
                    <a:pt x="109703" y="68134"/>
                    <a:pt x="107234" y="67130"/>
                  </a:cubicBezTo>
                  <a:cubicBezTo>
                    <a:pt x="102923" y="65372"/>
                    <a:pt x="94805" y="58948"/>
                    <a:pt x="97839" y="54722"/>
                  </a:cubicBezTo>
                  <a:cubicBezTo>
                    <a:pt x="98780" y="53422"/>
                    <a:pt x="99710" y="52920"/>
                    <a:pt x="100615" y="52920"/>
                  </a:cubicBezTo>
                  <a:cubicBezTo>
                    <a:pt x="103555" y="52920"/>
                    <a:pt x="106229" y="58214"/>
                    <a:pt x="108133" y="58614"/>
                  </a:cubicBezTo>
                  <a:cubicBezTo>
                    <a:pt x="109467" y="58903"/>
                    <a:pt x="110736" y="59011"/>
                    <a:pt x="111967" y="59011"/>
                  </a:cubicBezTo>
                  <a:cubicBezTo>
                    <a:pt x="115483" y="59011"/>
                    <a:pt x="118690" y="58136"/>
                    <a:pt x="122205" y="58136"/>
                  </a:cubicBezTo>
                  <a:cubicBezTo>
                    <a:pt x="122615" y="58136"/>
                    <a:pt x="123030" y="58148"/>
                    <a:pt x="123449" y="58174"/>
                  </a:cubicBezTo>
                  <a:cubicBezTo>
                    <a:pt x="129057" y="58509"/>
                    <a:pt x="133702" y="59785"/>
                    <a:pt x="138828" y="63280"/>
                  </a:cubicBezTo>
                  <a:cubicBezTo>
                    <a:pt x="144206" y="66962"/>
                    <a:pt x="147009" y="70059"/>
                    <a:pt x="153454" y="72549"/>
                  </a:cubicBezTo>
                  <a:cubicBezTo>
                    <a:pt x="155809" y="73464"/>
                    <a:pt x="159538" y="74414"/>
                    <a:pt x="161803" y="74414"/>
                  </a:cubicBezTo>
                  <a:cubicBezTo>
                    <a:pt x="164147" y="74414"/>
                    <a:pt x="164924" y="73396"/>
                    <a:pt x="160986" y="70268"/>
                  </a:cubicBezTo>
                  <a:cubicBezTo>
                    <a:pt x="158476" y="69410"/>
                    <a:pt x="152742" y="68720"/>
                    <a:pt x="150985" y="67297"/>
                  </a:cubicBezTo>
                  <a:cubicBezTo>
                    <a:pt x="150085" y="66585"/>
                    <a:pt x="149688" y="65477"/>
                    <a:pt x="149165" y="64263"/>
                  </a:cubicBezTo>
                  <a:cubicBezTo>
                    <a:pt x="148641" y="63049"/>
                    <a:pt x="147993" y="61752"/>
                    <a:pt x="146654" y="60664"/>
                  </a:cubicBezTo>
                  <a:cubicBezTo>
                    <a:pt x="143703" y="58886"/>
                    <a:pt x="138640" y="56542"/>
                    <a:pt x="141883" y="53404"/>
                  </a:cubicBezTo>
                  <a:cubicBezTo>
                    <a:pt x="142260" y="53153"/>
                    <a:pt x="142971" y="52629"/>
                    <a:pt x="143703" y="52629"/>
                  </a:cubicBezTo>
                  <a:cubicBezTo>
                    <a:pt x="144214" y="52608"/>
                    <a:pt x="144723" y="52598"/>
                    <a:pt x="145230" y="52598"/>
                  </a:cubicBezTo>
                  <a:cubicBezTo>
                    <a:pt x="151177" y="52598"/>
                    <a:pt x="156849" y="53976"/>
                    <a:pt x="162556" y="54554"/>
                  </a:cubicBezTo>
                  <a:cubicBezTo>
                    <a:pt x="164564" y="54910"/>
                    <a:pt x="166615" y="55370"/>
                    <a:pt x="168707" y="55768"/>
                  </a:cubicBezTo>
                  <a:cubicBezTo>
                    <a:pt x="172850" y="56584"/>
                    <a:pt x="176993" y="57191"/>
                    <a:pt x="181533" y="57295"/>
                  </a:cubicBezTo>
                  <a:cubicBezTo>
                    <a:pt x="183307" y="57335"/>
                    <a:pt x="187762" y="57504"/>
                    <a:pt x="193059" y="57504"/>
                  </a:cubicBezTo>
                  <a:cubicBezTo>
                    <a:pt x="207325" y="57504"/>
                    <a:pt x="227692" y="56281"/>
                    <a:pt x="218171" y="48026"/>
                  </a:cubicBezTo>
                  <a:cubicBezTo>
                    <a:pt x="213295" y="43821"/>
                    <a:pt x="202436" y="42649"/>
                    <a:pt x="196808" y="41812"/>
                  </a:cubicBezTo>
                  <a:cubicBezTo>
                    <a:pt x="188839" y="40605"/>
                    <a:pt x="180065" y="38276"/>
                    <a:pt x="172474" y="38276"/>
                  </a:cubicBezTo>
                  <a:cubicBezTo>
                    <a:pt x="171773" y="38276"/>
                    <a:pt x="171081" y="38296"/>
                    <a:pt x="170402" y="38339"/>
                  </a:cubicBezTo>
                  <a:cubicBezTo>
                    <a:pt x="168456" y="38443"/>
                    <a:pt x="166678" y="38632"/>
                    <a:pt x="164983" y="38862"/>
                  </a:cubicBezTo>
                  <a:cubicBezTo>
                    <a:pt x="163267" y="39071"/>
                    <a:pt x="161656" y="39301"/>
                    <a:pt x="160045" y="39552"/>
                  </a:cubicBezTo>
                  <a:cubicBezTo>
                    <a:pt x="157742" y="40079"/>
                    <a:pt x="155407" y="40289"/>
                    <a:pt x="153063" y="40289"/>
                  </a:cubicBezTo>
                  <a:cubicBezTo>
                    <a:pt x="148337" y="40289"/>
                    <a:pt x="143577" y="39436"/>
                    <a:pt x="138975" y="38611"/>
                  </a:cubicBezTo>
                  <a:cubicBezTo>
                    <a:pt x="136610" y="38276"/>
                    <a:pt x="134267" y="37941"/>
                    <a:pt x="131923" y="37606"/>
                  </a:cubicBezTo>
                  <a:cubicBezTo>
                    <a:pt x="124893" y="36560"/>
                    <a:pt x="117821" y="35284"/>
                    <a:pt x="110707" y="33150"/>
                  </a:cubicBezTo>
                  <a:cubicBezTo>
                    <a:pt x="99150" y="29703"/>
                    <a:pt x="86080" y="23505"/>
                    <a:pt x="74772" y="23505"/>
                  </a:cubicBezTo>
                  <a:cubicBezTo>
                    <a:pt x="74411" y="23505"/>
                    <a:pt x="74051" y="23512"/>
                    <a:pt x="73693" y="23525"/>
                  </a:cubicBezTo>
                  <a:cubicBezTo>
                    <a:pt x="68420" y="23713"/>
                    <a:pt x="66893" y="27772"/>
                    <a:pt x="62352" y="28672"/>
                  </a:cubicBezTo>
                  <a:cubicBezTo>
                    <a:pt x="61700" y="28797"/>
                    <a:pt x="60925" y="28860"/>
                    <a:pt x="60097" y="28860"/>
                  </a:cubicBezTo>
                  <a:cubicBezTo>
                    <a:pt x="57049" y="28860"/>
                    <a:pt x="53278" y="28005"/>
                    <a:pt x="52225" y="26245"/>
                  </a:cubicBezTo>
                  <a:cubicBezTo>
                    <a:pt x="50614" y="23567"/>
                    <a:pt x="51744" y="20512"/>
                    <a:pt x="49610" y="17687"/>
                  </a:cubicBezTo>
                  <a:cubicBezTo>
                    <a:pt x="48375" y="16097"/>
                    <a:pt x="47978" y="16055"/>
                    <a:pt x="47748" y="14214"/>
                  </a:cubicBezTo>
                  <a:cubicBezTo>
                    <a:pt x="47601" y="13021"/>
                    <a:pt x="48961" y="12121"/>
                    <a:pt x="48145" y="10971"/>
                  </a:cubicBezTo>
                  <a:cubicBezTo>
                    <a:pt x="47539" y="10155"/>
                    <a:pt x="46074" y="9799"/>
                    <a:pt x="44923" y="9778"/>
                  </a:cubicBezTo>
                  <a:cubicBezTo>
                    <a:pt x="44892" y="9778"/>
                    <a:pt x="44861" y="9777"/>
                    <a:pt x="44830" y="9777"/>
                  </a:cubicBezTo>
                  <a:cubicBezTo>
                    <a:pt x="43207" y="9777"/>
                    <a:pt x="41646" y="10130"/>
                    <a:pt x="40105" y="10130"/>
                  </a:cubicBezTo>
                  <a:cubicBezTo>
                    <a:pt x="39315" y="10130"/>
                    <a:pt x="38531" y="10037"/>
                    <a:pt x="37746" y="9757"/>
                  </a:cubicBezTo>
                  <a:cubicBezTo>
                    <a:pt x="35382" y="8920"/>
                    <a:pt x="33143" y="7832"/>
                    <a:pt x="30737" y="7058"/>
                  </a:cubicBezTo>
                  <a:cubicBezTo>
                    <a:pt x="26008" y="5530"/>
                    <a:pt x="23414" y="1325"/>
                    <a:pt x="18392" y="404"/>
                  </a:cubicBezTo>
                  <a:cubicBezTo>
                    <a:pt x="16996" y="147"/>
                    <a:pt x="15487" y="1"/>
                    <a:pt x="13967"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1"/>
            <p:cNvSpPr/>
            <p:nvPr/>
          </p:nvSpPr>
          <p:spPr>
            <a:xfrm>
              <a:off x="4183824" y="412267"/>
              <a:ext cx="4888867" cy="1310751"/>
            </a:xfrm>
            <a:custGeom>
              <a:rect b="b" l="l" r="r" t="t"/>
              <a:pathLst>
                <a:path extrusionOk="0" h="63784" w="237903">
                  <a:moveTo>
                    <a:pt x="110969" y="0"/>
                  </a:moveTo>
                  <a:cubicBezTo>
                    <a:pt x="107044" y="0"/>
                    <a:pt x="103369" y="594"/>
                    <a:pt x="102004" y="2411"/>
                  </a:cubicBezTo>
                  <a:cubicBezTo>
                    <a:pt x="99786" y="5340"/>
                    <a:pt x="103991" y="8123"/>
                    <a:pt x="107486" y="11011"/>
                  </a:cubicBezTo>
                  <a:cubicBezTo>
                    <a:pt x="109996" y="13082"/>
                    <a:pt x="115583" y="16932"/>
                    <a:pt x="114014" y="19422"/>
                  </a:cubicBezTo>
                  <a:cubicBezTo>
                    <a:pt x="113548" y="20167"/>
                    <a:pt x="112611" y="20456"/>
                    <a:pt x="111435" y="20456"/>
                  </a:cubicBezTo>
                  <a:cubicBezTo>
                    <a:pt x="108485" y="20456"/>
                    <a:pt x="104038" y="18643"/>
                    <a:pt x="101794" y="17685"/>
                  </a:cubicBezTo>
                  <a:cubicBezTo>
                    <a:pt x="96550" y="15487"/>
                    <a:pt x="84777" y="7964"/>
                    <a:pt x="78011" y="7964"/>
                  </a:cubicBezTo>
                  <a:cubicBezTo>
                    <a:pt x="76084" y="7964"/>
                    <a:pt x="74563" y="8574"/>
                    <a:pt x="73715" y="10090"/>
                  </a:cubicBezTo>
                  <a:cubicBezTo>
                    <a:pt x="70639" y="15551"/>
                    <a:pt x="81289" y="17455"/>
                    <a:pt x="85453" y="20510"/>
                  </a:cubicBezTo>
                  <a:cubicBezTo>
                    <a:pt x="90454" y="24182"/>
                    <a:pt x="87707" y="25160"/>
                    <a:pt x="83332" y="25160"/>
                  </a:cubicBezTo>
                  <a:cubicBezTo>
                    <a:pt x="78956" y="25160"/>
                    <a:pt x="72951" y="24182"/>
                    <a:pt x="71434" y="23941"/>
                  </a:cubicBezTo>
                  <a:cubicBezTo>
                    <a:pt x="58713" y="21891"/>
                    <a:pt x="45865" y="19547"/>
                    <a:pt x="33541" y="19003"/>
                  </a:cubicBezTo>
                  <a:cubicBezTo>
                    <a:pt x="31554" y="18920"/>
                    <a:pt x="29545" y="18815"/>
                    <a:pt x="27536" y="18794"/>
                  </a:cubicBezTo>
                  <a:cubicBezTo>
                    <a:pt x="27298" y="18790"/>
                    <a:pt x="27061" y="18789"/>
                    <a:pt x="26824" y="18789"/>
                  </a:cubicBezTo>
                  <a:cubicBezTo>
                    <a:pt x="25770" y="18789"/>
                    <a:pt x="24725" y="18823"/>
                    <a:pt x="23666" y="18857"/>
                  </a:cubicBezTo>
                  <a:cubicBezTo>
                    <a:pt x="23564" y="18861"/>
                    <a:pt x="23461" y="18863"/>
                    <a:pt x="23359" y="18863"/>
                  </a:cubicBezTo>
                  <a:cubicBezTo>
                    <a:pt x="22432" y="18863"/>
                    <a:pt x="21492" y="18708"/>
                    <a:pt x="20569" y="18690"/>
                  </a:cubicBezTo>
                  <a:cubicBezTo>
                    <a:pt x="19745" y="18678"/>
                    <a:pt x="18921" y="18660"/>
                    <a:pt x="18097" y="18660"/>
                  </a:cubicBezTo>
                  <a:cubicBezTo>
                    <a:pt x="17414" y="18660"/>
                    <a:pt x="16732" y="18673"/>
                    <a:pt x="16049" y="18711"/>
                  </a:cubicBezTo>
                  <a:cubicBezTo>
                    <a:pt x="13246" y="18878"/>
                    <a:pt x="10735" y="19589"/>
                    <a:pt x="8036" y="19987"/>
                  </a:cubicBezTo>
                  <a:cubicBezTo>
                    <a:pt x="6299" y="20259"/>
                    <a:pt x="3600" y="19882"/>
                    <a:pt x="2219" y="20949"/>
                  </a:cubicBezTo>
                  <a:cubicBezTo>
                    <a:pt x="1" y="22665"/>
                    <a:pt x="7324" y="23900"/>
                    <a:pt x="8328" y="24046"/>
                  </a:cubicBezTo>
                  <a:cubicBezTo>
                    <a:pt x="9981" y="24297"/>
                    <a:pt x="11844" y="24297"/>
                    <a:pt x="13434" y="24757"/>
                  </a:cubicBezTo>
                  <a:cubicBezTo>
                    <a:pt x="14731" y="25113"/>
                    <a:pt x="14940" y="26494"/>
                    <a:pt x="15861" y="27164"/>
                  </a:cubicBezTo>
                  <a:cubicBezTo>
                    <a:pt x="16928" y="27917"/>
                    <a:pt x="18121" y="28628"/>
                    <a:pt x="19355" y="29172"/>
                  </a:cubicBezTo>
                  <a:cubicBezTo>
                    <a:pt x="21971" y="30302"/>
                    <a:pt x="24670" y="31181"/>
                    <a:pt x="27515" y="31872"/>
                  </a:cubicBezTo>
                  <a:cubicBezTo>
                    <a:pt x="28708" y="32144"/>
                    <a:pt x="29922" y="32416"/>
                    <a:pt x="31135" y="32604"/>
                  </a:cubicBezTo>
                  <a:cubicBezTo>
                    <a:pt x="33748" y="33031"/>
                    <a:pt x="36232" y="33195"/>
                    <a:pt x="38639" y="33195"/>
                  </a:cubicBezTo>
                  <a:cubicBezTo>
                    <a:pt x="43655" y="33195"/>
                    <a:pt x="48333" y="32485"/>
                    <a:pt x="53126" y="31976"/>
                  </a:cubicBezTo>
                  <a:cubicBezTo>
                    <a:pt x="55450" y="31728"/>
                    <a:pt x="58660" y="31429"/>
                    <a:pt x="62150" y="31429"/>
                  </a:cubicBezTo>
                  <a:cubicBezTo>
                    <a:pt x="69562" y="31429"/>
                    <a:pt x="78238" y="32779"/>
                    <a:pt x="82377" y="38839"/>
                  </a:cubicBezTo>
                  <a:cubicBezTo>
                    <a:pt x="84636" y="39527"/>
                    <a:pt x="86593" y="39795"/>
                    <a:pt x="88356" y="39795"/>
                  </a:cubicBezTo>
                  <a:cubicBezTo>
                    <a:pt x="94526" y="39795"/>
                    <a:pt x="98318" y="36515"/>
                    <a:pt x="104364" y="36515"/>
                  </a:cubicBezTo>
                  <a:cubicBezTo>
                    <a:pt x="105358" y="36515"/>
                    <a:pt x="106412" y="36603"/>
                    <a:pt x="107548" y="36809"/>
                  </a:cubicBezTo>
                  <a:cubicBezTo>
                    <a:pt x="111900" y="37584"/>
                    <a:pt x="115604" y="41099"/>
                    <a:pt x="119851" y="42124"/>
                  </a:cubicBezTo>
                  <a:cubicBezTo>
                    <a:pt x="120786" y="42353"/>
                    <a:pt x="121579" y="42456"/>
                    <a:pt x="122256" y="42456"/>
                  </a:cubicBezTo>
                  <a:cubicBezTo>
                    <a:pt x="125670" y="42456"/>
                    <a:pt x="126158" y="39822"/>
                    <a:pt x="127258" y="37291"/>
                  </a:cubicBezTo>
                  <a:cubicBezTo>
                    <a:pt x="128398" y="34734"/>
                    <a:pt x="129821" y="32925"/>
                    <a:pt x="132931" y="32925"/>
                  </a:cubicBezTo>
                  <a:cubicBezTo>
                    <a:pt x="134045" y="32925"/>
                    <a:pt x="135376" y="33158"/>
                    <a:pt x="136988" y="33671"/>
                  </a:cubicBezTo>
                  <a:cubicBezTo>
                    <a:pt x="142302" y="35345"/>
                    <a:pt x="142491" y="37207"/>
                    <a:pt x="145253" y="40241"/>
                  </a:cubicBezTo>
                  <a:cubicBezTo>
                    <a:pt x="147235" y="42459"/>
                    <a:pt x="147399" y="43129"/>
                    <a:pt x="150155" y="43129"/>
                  </a:cubicBezTo>
                  <a:cubicBezTo>
                    <a:pt x="150571" y="43129"/>
                    <a:pt x="151045" y="43114"/>
                    <a:pt x="151592" y="43087"/>
                  </a:cubicBezTo>
                  <a:cubicBezTo>
                    <a:pt x="152891" y="43019"/>
                    <a:pt x="156242" y="41375"/>
                    <a:pt x="158436" y="41375"/>
                  </a:cubicBezTo>
                  <a:cubicBezTo>
                    <a:pt x="158964" y="41375"/>
                    <a:pt x="159425" y="41470"/>
                    <a:pt x="159774" y="41706"/>
                  </a:cubicBezTo>
                  <a:cubicBezTo>
                    <a:pt x="167453" y="46895"/>
                    <a:pt x="145483" y="48882"/>
                    <a:pt x="144144" y="49133"/>
                  </a:cubicBezTo>
                  <a:cubicBezTo>
                    <a:pt x="140273" y="49887"/>
                    <a:pt x="128765" y="53841"/>
                    <a:pt x="137009" y="59135"/>
                  </a:cubicBezTo>
                  <a:cubicBezTo>
                    <a:pt x="141762" y="62204"/>
                    <a:pt x="153478" y="63783"/>
                    <a:pt x="159358" y="63783"/>
                  </a:cubicBezTo>
                  <a:cubicBezTo>
                    <a:pt x="160052" y="63783"/>
                    <a:pt x="160665" y="63761"/>
                    <a:pt x="161176" y="63717"/>
                  </a:cubicBezTo>
                  <a:cubicBezTo>
                    <a:pt x="171219" y="62859"/>
                    <a:pt x="179735" y="58633"/>
                    <a:pt x="189339" y="56917"/>
                  </a:cubicBezTo>
                  <a:cubicBezTo>
                    <a:pt x="194653" y="55976"/>
                    <a:pt x="199780" y="54448"/>
                    <a:pt x="205220" y="53862"/>
                  </a:cubicBezTo>
                  <a:cubicBezTo>
                    <a:pt x="207181" y="53660"/>
                    <a:pt x="209162" y="53648"/>
                    <a:pt x="211142" y="53648"/>
                  </a:cubicBezTo>
                  <a:cubicBezTo>
                    <a:pt x="211412" y="53648"/>
                    <a:pt x="211682" y="53648"/>
                    <a:pt x="211952" y="53648"/>
                  </a:cubicBezTo>
                  <a:cubicBezTo>
                    <a:pt x="214201" y="53648"/>
                    <a:pt x="216445" y="53632"/>
                    <a:pt x="218653" y="53339"/>
                  </a:cubicBezTo>
                  <a:cubicBezTo>
                    <a:pt x="220479" y="53093"/>
                    <a:pt x="221801" y="52762"/>
                    <a:pt x="223105" y="52762"/>
                  </a:cubicBezTo>
                  <a:cubicBezTo>
                    <a:pt x="224236" y="52762"/>
                    <a:pt x="225352" y="53011"/>
                    <a:pt x="226771" y="53779"/>
                  </a:cubicBezTo>
                  <a:cubicBezTo>
                    <a:pt x="227843" y="54346"/>
                    <a:pt x="232546" y="56859"/>
                    <a:pt x="235249" y="56859"/>
                  </a:cubicBezTo>
                  <a:cubicBezTo>
                    <a:pt x="236136" y="56859"/>
                    <a:pt x="236807" y="56589"/>
                    <a:pt x="237065" y="55892"/>
                  </a:cubicBezTo>
                  <a:cubicBezTo>
                    <a:pt x="237902" y="53653"/>
                    <a:pt x="231855" y="52439"/>
                    <a:pt x="230223" y="51812"/>
                  </a:cubicBezTo>
                  <a:cubicBezTo>
                    <a:pt x="226290" y="50284"/>
                    <a:pt x="221875" y="49217"/>
                    <a:pt x="218088" y="47522"/>
                  </a:cubicBezTo>
                  <a:cubicBezTo>
                    <a:pt x="215075" y="46183"/>
                    <a:pt x="214782" y="44991"/>
                    <a:pt x="211120" y="44593"/>
                  </a:cubicBezTo>
                  <a:cubicBezTo>
                    <a:pt x="210481" y="44524"/>
                    <a:pt x="209859" y="44497"/>
                    <a:pt x="209247" y="44497"/>
                  </a:cubicBezTo>
                  <a:cubicBezTo>
                    <a:pt x="207071" y="44497"/>
                    <a:pt x="205032" y="44838"/>
                    <a:pt x="202867" y="44838"/>
                  </a:cubicBezTo>
                  <a:cubicBezTo>
                    <a:pt x="202315" y="44838"/>
                    <a:pt x="201754" y="44816"/>
                    <a:pt x="201181" y="44760"/>
                  </a:cubicBezTo>
                  <a:cubicBezTo>
                    <a:pt x="197039" y="44363"/>
                    <a:pt x="192268" y="42898"/>
                    <a:pt x="188041" y="41685"/>
                  </a:cubicBezTo>
                  <a:cubicBezTo>
                    <a:pt x="179484" y="39237"/>
                    <a:pt x="170842" y="35889"/>
                    <a:pt x="162766" y="31474"/>
                  </a:cubicBezTo>
                  <a:cubicBezTo>
                    <a:pt x="152994" y="26159"/>
                    <a:pt x="146655" y="19631"/>
                    <a:pt x="139582" y="12308"/>
                  </a:cubicBezTo>
                  <a:cubicBezTo>
                    <a:pt x="134038" y="6554"/>
                    <a:pt x="128409" y="2495"/>
                    <a:pt x="120291" y="905"/>
                  </a:cubicBezTo>
                  <a:cubicBezTo>
                    <a:pt x="117853" y="432"/>
                    <a:pt x="114320" y="0"/>
                    <a:pt x="1109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1"/>
            <p:cNvSpPr/>
            <p:nvPr/>
          </p:nvSpPr>
          <p:spPr>
            <a:xfrm>
              <a:off x="6435126" y="1951038"/>
              <a:ext cx="1618176" cy="513623"/>
            </a:xfrm>
            <a:custGeom>
              <a:rect b="b" l="l" r="r" t="t"/>
              <a:pathLst>
                <a:path extrusionOk="0" h="24994" w="78744">
                  <a:moveTo>
                    <a:pt x="6878" y="1"/>
                  </a:moveTo>
                  <a:cubicBezTo>
                    <a:pt x="3261" y="1"/>
                    <a:pt x="0" y="1886"/>
                    <a:pt x="29" y="5035"/>
                  </a:cubicBezTo>
                  <a:cubicBezTo>
                    <a:pt x="71" y="11061"/>
                    <a:pt x="7582" y="9743"/>
                    <a:pt x="11934" y="12024"/>
                  </a:cubicBezTo>
                  <a:cubicBezTo>
                    <a:pt x="14654" y="13425"/>
                    <a:pt x="15638" y="15246"/>
                    <a:pt x="18735" y="16292"/>
                  </a:cubicBezTo>
                  <a:cubicBezTo>
                    <a:pt x="29615" y="19975"/>
                    <a:pt x="39595" y="18719"/>
                    <a:pt x="49764" y="19305"/>
                  </a:cubicBezTo>
                  <a:cubicBezTo>
                    <a:pt x="56502" y="19703"/>
                    <a:pt x="62590" y="19221"/>
                    <a:pt x="69286" y="22527"/>
                  </a:cubicBezTo>
                  <a:cubicBezTo>
                    <a:pt x="71144" y="23440"/>
                    <a:pt x="73333" y="24993"/>
                    <a:pt x="75141" y="24993"/>
                  </a:cubicBezTo>
                  <a:cubicBezTo>
                    <a:pt x="75736" y="24993"/>
                    <a:pt x="76290" y="24825"/>
                    <a:pt x="76777" y="24410"/>
                  </a:cubicBezTo>
                  <a:cubicBezTo>
                    <a:pt x="78744" y="22716"/>
                    <a:pt x="75793" y="19870"/>
                    <a:pt x="73241" y="18322"/>
                  </a:cubicBezTo>
                  <a:cubicBezTo>
                    <a:pt x="68156" y="15204"/>
                    <a:pt x="59640" y="13656"/>
                    <a:pt x="54116" y="12003"/>
                  </a:cubicBezTo>
                  <a:cubicBezTo>
                    <a:pt x="53332" y="10125"/>
                    <a:pt x="53826" y="9433"/>
                    <a:pt x="55001" y="9433"/>
                  </a:cubicBezTo>
                  <a:cubicBezTo>
                    <a:pt x="58054" y="9433"/>
                    <a:pt x="65707" y="14111"/>
                    <a:pt x="67445" y="14806"/>
                  </a:cubicBezTo>
                  <a:cubicBezTo>
                    <a:pt x="69026" y="15443"/>
                    <a:pt x="70085" y="15707"/>
                    <a:pt x="70725" y="15707"/>
                  </a:cubicBezTo>
                  <a:cubicBezTo>
                    <a:pt x="72774" y="15707"/>
                    <a:pt x="70504" y="12990"/>
                    <a:pt x="67298" y="11124"/>
                  </a:cubicBezTo>
                  <a:cubicBezTo>
                    <a:pt x="62967" y="8634"/>
                    <a:pt x="58071" y="7190"/>
                    <a:pt x="53489" y="5621"/>
                  </a:cubicBezTo>
                  <a:cubicBezTo>
                    <a:pt x="46898" y="3361"/>
                    <a:pt x="40098" y="1750"/>
                    <a:pt x="33611" y="871"/>
                  </a:cubicBezTo>
                  <a:cubicBezTo>
                    <a:pt x="31887" y="638"/>
                    <a:pt x="30402" y="534"/>
                    <a:pt x="29075" y="534"/>
                  </a:cubicBezTo>
                  <a:cubicBezTo>
                    <a:pt x="24571" y="534"/>
                    <a:pt x="21877" y="1735"/>
                    <a:pt x="17772" y="3173"/>
                  </a:cubicBezTo>
                  <a:cubicBezTo>
                    <a:pt x="16598" y="3581"/>
                    <a:pt x="15922" y="3762"/>
                    <a:pt x="15457" y="3762"/>
                  </a:cubicBezTo>
                  <a:cubicBezTo>
                    <a:pt x="14348" y="3762"/>
                    <a:pt x="14440" y="2729"/>
                    <a:pt x="11830" y="1269"/>
                  </a:cubicBezTo>
                  <a:cubicBezTo>
                    <a:pt x="10296" y="403"/>
                    <a:pt x="8549" y="1"/>
                    <a:pt x="687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1"/>
            <p:cNvSpPr/>
            <p:nvPr/>
          </p:nvSpPr>
          <p:spPr>
            <a:xfrm>
              <a:off x="6911716" y="3024234"/>
              <a:ext cx="1833867" cy="568265"/>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1"/>
            <p:cNvSpPr/>
            <p:nvPr/>
          </p:nvSpPr>
          <p:spPr>
            <a:xfrm>
              <a:off x="7097905" y="320775"/>
              <a:ext cx="1639507" cy="775366"/>
            </a:xfrm>
            <a:custGeom>
              <a:rect b="b" l="l" r="r" t="t"/>
              <a:pathLst>
                <a:path extrusionOk="0" h="37731" w="79782">
                  <a:moveTo>
                    <a:pt x="69090" y="18329"/>
                  </a:moveTo>
                  <a:cubicBezTo>
                    <a:pt x="69090" y="18329"/>
                    <a:pt x="69090" y="18329"/>
                    <a:pt x="69090" y="18329"/>
                  </a:cubicBezTo>
                  <a:cubicBezTo>
                    <a:pt x="69090" y="18329"/>
                    <a:pt x="69090" y="18329"/>
                    <a:pt x="69090" y="18329"/>
                  </a:cubicBezTo>
                  <a:close/>
                  <a:moveTo>
                    <a:pt x="11070" y="1"/>
                  </a:moveTo>
                  <a:cubicBezTo>
                    <a:pt x="8242" y="1"/>
                    <a:pt x="5462" y="311"/>
                    <a:pt x="2846" y="1025"/>
                  </a:cubicBezTo>
                  <a:cubicBezTo>
                    <a:pt x="1967" y="1381"/>
                    <a:pt x="1130" y="1800"/>
                    <a:pt x="335" y="2281"/>
                  </a:cubicBezTo>
                  <a:cubicBezTo>
                    <a:pt x="0" y="2553"/>
                    <a:pt x="0" y="3390"/>
                    <a:pt x="335" y="3934"/>
                  </a:cubicBezTo>
                  <a:cubicBezTo>
                    <a:pt x="3160" y="7240"/>
                    <a:pt x="6340" y="10546"/>
                    <a:pt x="10943" y="11634"/>
                  </a:cubicBezTo>
                  <a:cubicBezTo>
                    <a:pt x="12119" y="11856"/>
                    <a:pt x="13247" y="12054"/>
                    <a:pt x="14418" y="12054"/>
                  </a:cubicBezTo>
                  <a:cubicBezTo>
                    <a:pt x="14789" y="12054"/>
                    <a:pt x="15164" y="12035"/>
                    <a:pt x="15546" y="11989"/>
                  </a:cubicBezTo>
                  <a:cubicBezTo>
                    <a:pt x="15940" y="11949"/>
                    <a:pt x="16347" y="11932"/>
                    <a:pt x="16760" y="11932"/>
                  </a:cubicBezTo>
                  <a:cubicBezTo>
                    <a:pt x="18061" y="11932"/>
                    <a:pt x="19424" y="12103"/>
                    <a:pt x="20631" y="12261"/>
                  </a:cubicBezTo>
                  <a:cubicBezTo>
                    <a:pt x="21656" y="12387"/>
                    <a:pt x="22619" y="12701"/>
                    <a:pt x="23581" y="13015"/>
                  </a:cubicBezTo>
                  <a:cubicBezTo>
                    <a:pt x="26364" y="13893"/>
                    <a:pt x="28917" y="14960"/>
                    <a:pt x="31804" y="15672"/>
                  </a:cubicBezTo>
                  <a:cubicBezTo>
                    <a:pt x="33541" y="16090"/>
                    <a:pt x="35361" y="16823"/>
                    <a:pt x="36993" y="17450"/>
                  </a:cubicBezTo>
                  <a:cubicBezTo>
                    <a:pt x="38562" y="18057"/>
                    <a:pt x="40174" y="18601"/>
                    <a:pt x="41659" y="19271"/>
                  </a:cubicBezTo>
                  <a:cubicBezTo>
                    <a:pt x="43291" y="20024"/>
                    <a:pt x="44881" y="20547"/>
                    <a:pt x="46346" y="21510"/>
                  </a:cubicBezTo>
                  <a:cubicBezTo>
                    <a:pt x="48710" y="23058"/>
                    <a:pt x="49694" y="25527"/>
                    <a:pt x="52309" y="26887"/>
                  </a:cubicBezTo>
                  <a:cubicBezTo>
                    <a:pt x="53188" y="27347"/>
                    <a:pt x="54067" y="27808"/>
                    <a:pt x="54925" y="28289"/>
                  </a:cubicBezTo>
                  <a:cubicBezTo>
                    <a:pt x="57519" y="29753"/>
                    <a:pt x="60093" y="31344"/>
                    <a:pt x="62729" y="32976"/>
                  </a:cubicBezTo>
                  <a:cubicBezTo>
                    <a:pt x="63734" y="33603"/>
                    <a:pt x="64738" y="34231"/>
                    <a:pt x="65763" y="34859"/>
                  </a:cubicBezTo>
                  <a:cubicBezTo>
                    <a:pt x="67009" y="36417"/>
                    <a:pt x="69473" y="37731"/>
                    <a:pt x="71963" y="37731"/>
                  </a:cubicBezTo>
                  <a:cubicBezTo>
                    <a:pt x="72818" y="37731"/>
                    <a:pt x="73676" y="37576"/>
                    <a:pt x="74488" y="37223"/>
                  </a:cubicBezTo>
                  <a:cubicBezTo>
                    <a:pt x="77669" y="35863"/>
                    <a:pt x="79782" y="32829"/>
                    <a:pt x="78380" y="30067"/>
                  </a:cubicBezTo>
                  <a:cubicBezTo>
                    <a:pt x="76623" y="26782"/>
                    <a:pt x="72019" y="24564"/>
                    <a:pt x="70513" y="21007"/>
                  </a:cubicBezTo>
                  <a:cubicBezTo>
                    <a:pt x="69766" y="19617"/>
                    <a:pt x="69080" y="18329"/>
                    <a:pt x="69090" y="18329"/>
                  </a:cubicBezTo>
                  <a:lnTo>
                    <a:pt x="69090" y="18329"/>
                  </a:lnTo>
                  <a:cubicBezTo>
                    <a:pt x="69090" y="18329"/>
                    <a:pt x="69090" y="18329"/>
                    <a:pt x="69090" y="18329"/>
                  </a:cubicBezTo>
                  <a:lnTo>
                    <a:pt x="69090" y="18329"/>
                  </a:lnTo>
                  <a:cubicBezTo>
                    <a:pt x="66642" y="16383"/>
                    <a:pt x="64361" y="15128"/>
                    <a:pt x="62164" y="14270"/>
                  </a:cubicBezTo>
                  <a:cubicBezTo>
                    <a:pt x="61055" y="13831"/>
                    <a:pt x="59967" y="13496"/>
                    <a:pt x="58879" y="13224"/>
                  </a:cubicBezTo>
                  <a:cubicBezTo>
                    <a:pt x="56096" y="12533"/>
                    <a:pt x="53146" y="11947"/>
                    <a:pt x="50196" y="11131"/>
                  </a:cubicBezTo>
                  <a:cubicBezTo>
                    <a:pt x="49464" y="10943"/>
                    <a:pt x="48731" y="10734"/>
                    <a:pt x="47999" y="10504"/>
                  </a:cubicBezTo>
                  <a:cubicBezTo>
                    <a:pt x="46597" y="10274"/>
                    <a:pt x="45195" y="9437"/>
                    <a:pt x="43814" y="9102"/>
                  </a:cubicBezTo>
                  <a:cubicBezTo>
                    <a:pt x="43103" y="8893"/>
                    <a:pt x="42350" y="8662"/>
                    <a:pt x="41534" y="8411"/>
                  </a:cubicBezTo>
                  <a:cubicBezTo>
                    <a:pt x="39211" y="8014"/>
                    <a:pt x="37161" y="7219"/>
                    <a:pt x="35215" y="6235"/>
                  </a:cubicBezTo>
                  <a:cubicBezTo>
                    <a:pt x="34231" y="5754"/>
                    <a:pt x="33269" y="5231"/>
                    <a:pt x="32327" y="4708"/>
                  </a:cubicBezTo>
                  <a:cubicBezTo>
                    <a:pt x="26293" y="2146"/>
                    <a:pt x="18512" y="1"/>
                    <a:pt x="110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1"/>
            <p:cNvSpPr/>
            <p:nvPr/>
          </p:nvSpPr>
          <p:spPr>
            <a:xfrm>
              <a:off x="4462511" y="1001413"/>
              <a:ext cx="4589785" cy="930784"/>
            </a:xfrm>
            <a:custGeom>
              <a:rect b="b" l="l" r="r" t="t"/>
              <a:pathLst>
                <a:path extrusionOk="0" h="45294" w="223349">
                  <a:moveTo>
                    <a:pt x="54624" y="1"/>
                  </a:moveTo>
                  <a:cubicBezTo>
                    <a:pt x="52242" y="1"/>
                    <a:pt x="52177" y="762"/>
                    <a:pt x="50403" y="1781"/>
                  </a:cubicBezTo>
                  <a:cubicBezTo>
                    <a:pt x="49039" y="2576"/>
                    <a:pt x="47100" y="2809"/>
                    <a:pt x="45080" y="2809"/>
                  </a:cubicBezTo>
                  <a:cubicBezTo>
                    <a:pt x="42792" y="2809"/>
                    <a:pt x="40401" y="2510"/>
                    <a:pt x="38623" y="2387"/>
                  </a:cubicBezTo>
                  <a:cubicBezTo>
                    <a:pt x="37374" y="2300"/>
                    <a:pt x="36113" y="2257"/>
                    <a:pt x="34848" y="2257"/>
                  </a:cubicBezTo>
                  <a:cubicBezTo>
                    <a:pt x="31560" y="2257"/>
                    <a:pt x="28248" y="2551"/>
                    <a:pt x="25044" y="3141"/>
                  </a:cubicBezTo>
                  <a:cubicBezTo>
                    <a:pt x="23454" y="3455"/>
                    <a:pt x="11548" y="9313"/>
                    <a:pt x="11883" y="9397"/>
                  </a:cubicBezTo>
                  <a:cubicBezTo>
                    <a:pt x="10029" y="8958"/>
                    <a:pt x="8258" y="8719"/>
                    <a:pt x="6694" y="8719"/>
                  </a:cubicBezTo>
                  <a:cubicBezTo>
                    <a:pt x="2662" y="8719"/>
                    <a:pt x="0" y="10308"/>
                    <a:pt x="814" y="14167"/>
                  </a:cubicBezTo>
                  <a:cubicBezTo>
                    <a:pt x="4854" y="14768"/>
                    <a:pt x="8424" y="15014"/>
                    <a:pt x="11699" y="15014"/>
                  </a:cubicBezTo>
                  <a:cubicBezTo>
                    <a:pt x="23829" y="15014"/>
                    <a:pt x="31917" y="11641"/>
                    <a:pt x="44817" y="10422"/>
                  </a:cubicBezTo>
                  <a:cubicBezTo>
                    <a:pt x="46574" y="10255"/>
                    <a:pt x="48348" y="10168"/>
                    <a:pt x="50119" y="10168"/>
                  </a:cubicBezTo>
                  <a:cubicBezTo>
                    <a:pt x="58972" y="10168"/>
                    <a:pt x="67742" y="12347"/>
                    <a:pt x="73984" y="17578"/>
                  </a:cubicBezTo>
                  <a:cubicBezTo>
                    <a:pt x="75700" y="19001"/>
                    <a:pt x="77018" y="20507"/>
                    <a:pt x="79383" y="21365"/>
                  </a:cubicBezTo>
                  <a:cubicBezTo>
                    <a:pt x="81831" y="22244"/>
                    <a:pt x="84697" y="22223"/>
                    <a:pt x="87166" y="23102"/>
                  </a:cubicBezTo>
                  <a:cubicBezTo>
                    <a:pt x="89070" y="23792"/>
                    <a:pt x="90451" y="24525"/>
                    <a:pt x="91916" y="25173"/>
                  </a:cubicBezTo>
                  <a:cubicBezTo>
                    <a:pt x="93360" y="25801"/>
                    <a:pt x="94887" y="26324"/>
                    <a:pt x="97000" y="26554"/>
                  </a:cubicBezTo>
                  <a:cubicBezTo>
                    <a:pt x="99051" y="26261"/>
                    <a:pt x="101164" y="25947"/>
                    <a:pt x="103277" y="25738"/>
                  </a:cubicBezTo>
                  <a:cubicBezTo>
                    <a:pt x="104344" y="25634"/>
                    <a:pt x="105412" y="25529"/>
                    <a:pt x="106479" y="25466"/>
                  </a:cubicBezTo>
                  <a:cubicBezTo>
                    <a:pt x="107449" y="25313"/>
                    <a:pt x="108431" y="25234"/>
                    <a:pt x="109403" y="25234"/>
                  </a:cubicBezTo>
                  <a:cubicBezTo>
                    <a:pt x="112808" y="25234"/>
                    <a:pt x="116082" y="26205"/>
                    <a:pt x="118280" y="28354"/>
                  </a:cubicBezTo>
                  <a:cubicBezTo>
                    <a:pt x="124285" y="33313"/>
                    <a:pt x="130980" y="36891"/>
                    <a:pt x="138283" y="39799"/>
                  </a:cubicBezTo>
                  <a:cubicBezTo>
                    <a:pt x="139078" y="40196"/>
                    <a:pt x="139852" y="40552"/>
                    <a:pt x="140626" y="40887"/>
                  </a:cubicBezTo>
                  <a:cubicBezTo>
                    <a:pt x="148382" y="44260"/>
                    <a:pt x="155275" y="45293"/>
                    <a:pt x="161804" y="45293"/>
                  </a:cubicBezTo>
                  <a:cubicBezTo>
                    <a:pt x="172142" y="45293"/>
                    <a:pt x="181565" y="42702"/>
                    <a:pt x="192047" y="42702"/>
                  </a:cubicBezTo>
                  <a:cubicBezTo>
                    <a:pt x="195233" y="42702"/>
                    <a:pt x="198516" y="42941"/>
                    <a:pt x="201953" y="43565"/>
                  </a:cubicBezTo>
                  <a:cubicBezTo>
                    <a:pt x="205086" y="44126"/>
                    <a:pt x="209910" y="44936"/>
                    <a:pt x="213768" y="44936"/>
                  </a:cubicBezTo>
                  <a:cubicBezTo>
                    <a:pt x="219702" y="44936"/>
                    <a:pt x="223349" y="43018"/>
                    <a:pt x="215030" y="35321"/>
                  </a:cubicBezTo>
                  <a:cubicBezTo>
                    <a:pt x="211003" y="31599"/>
                    <a:pt x="207010" y="30438"/>
                    <a:pt x="203074" y="30438"/>
                  </a:cubicBezTo>
                  <a:cubicBezTo>
                    <a:pt x="196538" y="30438"/>
                    <a:pt x="190161" y="33641"/>
                    <a:pt x="184045" y="33641"/>
                  </a:cubicBezTo>
                  <a:cubicBezTo>
                    <a:pt x="183512" y="33641"/>
                    <a:pt x="182981" y="33617"/>
                    <a:pt x="182452" y="33564"/>
                  </a:cubicBezTo>
                  <a:cubicBezTo>
                    <a:pt x="169760" y="32290"/>
                    <a:pt x="158864" y="25902"/>
                    <a:pt x="145973" y="25902"/>
                  </a:cubicBezTo>
                  <a:cubicBezTo>
                    <a:pt x="145518" y="25902"/>
                    <a:pt x="145061" y="25910"/>
                    <a:pt x="144602" y="25927"/>
                  </a:cubicBezTo>
                  <a:cubicBezTo>
                    <a:pt x="143878" y="25951"/>
                    <a:pt x="143170" y="25961"/>
                    <a:pt x="142475" y="25961"/>
                  </a:cubicBezTo>
                  <a:cubicBezTo>
                    <a:pt x="141984" y="25961"/>
                    <a:pt x="141500" y="25956"/>
                    <a:pt x="141024" y="25947"/>
                  </a:cubicBezTo>
                  <a:cubicBezTo>
                    <a:pt x="140669" y="25955"/>
                    <a:pt x="140315" y="25959"/>
                    <a:pt x="139962" y="25959"/>
                  </a:cubicBezTo>
                  <a:cubicBezTo>
                    <a:pt x="131379" y="25959"/>
                    <a:pt x="123289" y="23764"/>
                    <a:pt x="116376" y="19524"/>
                  </a:cubicBezTo>
                  <a:cubicBezTo>
                    <a:pt x="115560" y="19064"/>
                    <a:pt x="114723" y="18645"/>
                    <a:pt x="113865" y="18248"/>
                  </a:cubicBezTo>
                  <a:cubicBezTo>
                    <a:pt x="111291" y="17076"/>
                    <a:pt x="107922" y="15381"/>
                    <a:pt x="104951" y="14921"/>
                  </a:cubicBezTo>
                  <a:cubicBezTo>
                    <a:pt x="104357" y="14830"/>
                    <a:pt x="103759" y="14796"/>
                    <a:pt x="103159" y="14796"/>
                  </a:cubicBezTo>
                  <a:cubicBezTo>
                    <a:pt x="101398" y="14796"/>
                    <a:pt x="99616" y="15087"/>
                    <a:pt x="97854" y="15087"/>
                  </a:cubicBezTo>
                  <a:cubicBezTo>
                    <a:pt x="97168" y="15087"/>
                    <a:pt x="96485" y="15043"/>
                    <a:pt x="95808" y="14921"/>
                  </a:cubicBezTo>
                  <a:cubicBezTo>
                    <a:pt x="85409" y="13059"/>
                    <a:pt x="103968" y="4919"/>
                    <a:pt x="89698" y="1760"/>
                  </a:cubicBezTo>
                  <a:cubicBezTo>
                    <a:pt x="87126" y="1183"/>
                    <a:pt x="84751" y="994"/>
                    <a:pt x="82464" y="994"/>
                  </a:cubicBezTo>
                  <a:cubicBezTo>
                    <a:pt x="78147" y="994"/>
                    <a:pt x="74147" y="1666"/>
                    <a:pt x="69735" y="1666"/>
                  </a:cubicBezTo>
                  <a:cubicBezTo>
                    <a:pt x="68347" y="1666"/>
                    <a:pt x="66918" y="1600"/>
                    <a:pt x="65427" y="1425"/>
                  </a:cubicBezTo>
                  <a:cubicBezTo>
                    <a:pt x="62058" y="1027"/>
                    <a:pt x="58166" y="65"/>
                    <a:pt x="54818" y="2"/>
                  </a:cubicBezTo>
                  <a:cubicBezTo>
                    <a:pt x="54752" y="1"/>
                    <a:pt x="54687" y="1"/>
                    <a:pt x="54624"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1"/>
            <p:cNvSpPr/>
            <p:nvPr/>
          </p:nvSpPr>
          <p:spPr>
            <a:xfrm>
              <a:off x="6109337" y="3676656"/>
              <a:ext cx="2787380" cy="718484"/>
            </a:xfrm>
            <a:custGeom>
              <a:rect b="b" l="l" r="r" t="t"/>
              <a:pathLst>
                <a:path extrusionOk="0" h="34963" w="135640">
                  <a:moveTo>
                    <a:pt x="128793" y="1"/>
                  </a:moveTo>
                  <a:cubicBezTo>
                    <a:pt x="123102" y="1"/>
                    <a:pt x="115283" y="1769"/>
                    <a:pt x="112214" y="2103"/>
                  </a:cubicBezTo>
                  <a:cubicBezTo>
                    <a:pt x="105351" y="2827"/>
                    <a:pt x="97834" y="7403"/>
                    <a:pt x="90590" y="7403"/>
                  </a:cubicBezTo>
                  <a:cubicBezTo>
                    <a:pt x="89243" y="7403"/>
                    <a:pt x="87905" y="7245"/>
                    <a:pt x="86583" y="6874"/>
                  </a:cubicBezTo>
                  <a:cubicBezTo>
                    <a:pt x="83758" y="6079"/>
                    <a:pt x="81854" y="3903"/>
                    <a:pt x="79155" y="2877"/>
                  </a:cubicBezTo>
                  <a:cubicBezTo>
                    <a:pt x="75096" y="1329"/>
                    <a:pt x="69823" y="680"/>
                    <a:pt x="65366" y="220"/>
                  </a:cubicBezTo>
                  <a:cubicBezTo>
                    <a:pt x="64198" y="102"/>
                    <a:pt x="63071" y="49"/>
                    <a:pt x="61980" y="49"/>
                  </a:cubicBezTo>
                  <a:cubicBezTo>
                    <a:pt x="51115" y="49"/>
                    <a:pt x="43731" y="5354"/>
                    <a:pt x="32787" y="5354"/>
                  </a:cubicBezTo>
                  <a:cubicBezTo>
                    <a:pt x="32333" y="5354"/>
                    <a:pt x="31874" y="5345"/>
                    <a:pt x="31407" y="5326"/>
                  </a:cubicBezTo>
                  <a:cubicBezTo>
                    <a:pt x="30026" y="5263"/>
                    <a:pt x="28666" y="5179"/>
                    <a:pt x="27348" y="5095"/>
                  </a:cubicBezTo>
                  <a:cubicBezTo>
                    <a:pt x="24890" y="4629"/>
                    <a:pt x="22246" y="4377"/>
                    <a:pt x="19605" y="4377"/>
                  </a:cubicBezTo>
                  <a:cubicBezTo>
                    <a:pt x="9924" y="4377"/>
                    <a:pt x="280" y="7764"/>
                    <a:pt x="1" y="16394"/>
                  </a:cubicBezTo>
                  <a:cubicBezTo>
                    <a:pt x="1" y="18319"/>
                    <a:pt x="712" y="20265"/>
                    <a:pt x="2114" y="21625"/>
                  </a:cubicBezTo>
                  <a:cubicBezTo>
                    <a:pt x="3435" y="22658"/>
                    <a:pt x="5451" y="23479"/>
                    <a:pt x="7293" y="23479"/>
                  </a:cubicBezTo>
                  <a:cubicBezTo>
                    <a:pt x="8398" y="23479"/>
                    <a:pt x="9440" y="23184"/>
                    <a:pt x="10232" y="22462"/>
                  </a:cubicBezTo>
                  <a:cubicBezTo>
                    <a:pt x="12367" y="20809"/>
                    <a:pt x="13769" y="18340"/>
                    <a:pt x="16949" y="18047"/>
                  </a:cubicBezTo>
                  <a:cubicBezTo>
                    <a:pt x="17315" y="18016"/>
                    <a:pt x="17683" y="18001"/>
                    <a:pt x="18051" y="18001"/>
                  </a:cubicBezTo>
                  <a:cubicBezTo>
                    <a:pt x="21636" y="18001"/>
                    <a:pt x="25287" y="19375"/>
                    <a:pt x="28645" y="20077"/>
                  </a:cubicBezTo>
                  <a:cubicBezTo>
                    <a:pt x="30241" y="20413"/>
                    <a:pt x="31824" y="20600"/>
                    <a:pt x="33383" y="20600"/>
                  </a:cubicBezTo>
                  <a:cubicBezTo>
                    <a:pt x="35708" y="20600"/>
                    <a:pt x="37982" y="20183"/>
                    <a:pt x="40174" y="19219"/>
                  </a:cubicBezTo>
                  <a:cubicBezTo>
                    <a:pt x="41555" y="18612"/>
                    <a:pt x="42497" y="17566"/>
                    <a:pt x="43731" y="16834"/>
                  </a:cubicBezTo>
                  <a:cubicBezTo>
                    <a:pt x="44647" y="16296"/>
                    <a:pt x="45975" y="15862"/>
                    <a:pt x="46940" y="15862"/>
                  </a:cubicBezTo>
                  <a:cubicBezTo>
                    <a:pt x="48003" y="15862"/>
                    <a:pt x="48625" y="16388"/>
                    <a:pt x="47769" y="17880"/>
                  </a:cubicBezTo>
                  <a:cubicBezTo>
                    <a:pt x="47121" y="19030"/>
                    <a:pt x="43689" y="20683"/>
                    <a:pt x="46389" y="21541"/>
                  </a:cubicBezTo>
                  <a:cubicBezTo>
                    <a:pt x="47068" y="21760"/>
                    <a:pt x="47800" y="21838"/>
                    <a:pt x="48559" y="21838"/>
                  </a:cubicBezTo>
                  <a:cubicBezTo>
                    <a:pt x="50385" y="21838"/>
                    <a:pt x="52367" y="21390"/>
                    <a:pt x="54144" y="21390"/>
                  </a:cubicBezTo>
                  <a:cubicBezTo>
                    <a:pt x="54380" y="21390"/>
                    <a:pt x="54613" y="21398"/>
                    <a:pt x="54842" y="21416"/>
                  </a:cubicBezTo>
                  <a:cubicBezTo>
                    <a:pt x="58817" y="21730"/>
                    <a:pt x="55679" y="23529"/>
                    <a:pt x="57687" y="24638"/>
                  </a:cubicBezTo>
                  <a:cubicBezTo>
                    <a:pt x="57866" y="24734"/>
                    <a:pt x="58070" y="24774"/>
                    <a:pt x="58287" y="24774"/>
                  </a:cubicBezTo>
                  <a:cubicBezTo>
                    <a:pt x="59162" y="24774"/>
                    <a:pt x="60256" y="24120"/>
                    <a:pt x="60826" y="23801"/>
                  </a:cubicBezTo>
                  <a:cubicBezTo>
                    <a:pt x="61043" y="23693"/>
                    <a:pt x="61914" y="23171"/>
                    <a:pt x="62427" y="23171"/>
                  </a:cubicBezTo>
                  <a:cubicBezTo>
                    <a:pt x="62608" y="23171"/>
                    <a:pt x="62744" y="23235"/>
                    <a:pt x="62793" y="23404"/>
                  </a:cubicBezTo>
                  <a:cubicBezTo>
                    <a:pt x="62876" y="23717"/>
                    <a:pt x="61788" y="24261"/>
                    <a:pt x="61516" y="24429"/>
                  </a:cubicBezTo>
                  <a:cubicBezTo>
                    <a:pt x="60909" y="24805"/>
                    <a:pt x="60575" y="25098"/>
                    <a:pt x="60282" y="25684"/>
                  </a:cubicBezTo>
                  <a:cubicBezTo>
                    <a:pt x="59738" y="26814"/>
                    <a:pt x="59696" y="28049"/>
                    <a:pt x="59319" y="29220"/>
                  </a:cubicBezTo>
                  <a:cubicBezTo>
                    <a:pt x="58775" y="30957"/>
                    <a:pt x="57227" y="33112"/>
                    <a:pt x="57436" y="34953"/>
                  </a:cubicBezTo>
                  <a:cubicBezTo>
                    <a:pt x="57511" y="34960"/>
                    <a:pt x="57586" y="34963"/>
                    <a:pt x="57661" y="34963"/>
                  </a:cubicBezTo>
                  <a:cubicBezTo>
                    <a:pt x="60729" y="34963"/>
                    <a:pt x="63458" y="29629"/>
                    <a:pt x="65868" y="28362"/>
                  </a:cubicBezTo>
                  <a:cubicBezTo>
                    <a:pt x="67417" y="27546"/>
                    <a:pt x="69112" y="27044"/>
                    <a:pt x="70618" y="26270"/>
                  </a:cubicBezTo>
                  <a:cubicBezTo>
                    <a:pt x="72041" y="25538"/>
                    <a:pt x="73819" y="25182"/>
                    <a:pt x="75493" y="25015"/>
                  </a:cubicBezTo>
                  <a:cubicBezTo>
                    <a:pt x="75917" y="24971"/>
                    <a:pt x="76312" y="24950"/>
                    <a:pt x="76689" y="24950"/>
                  </a:cubicBezTo>
                  <a:cubicBezTo>
                    <a:pt x="78119" y="24950"/>
                    <a:pt x="79288" y="25250"/>
                    <a:pt x="80745" y="25747"/>
                  </a:cubicBezTo>
                  <a:cubicBezTo>
                    <a:pt x="81080" y="25852"/>
                    <a:pt x="81498" y="25956"/>
                    <a:pt x="81896" y="26082"/>
                  </a:cubicBezTo>
                  <a:cubicBezTo>
                    <a:pt x="82524" y="26249"/>
                    <a:pt x="83151" y="26458"/>
                    <a:pt x="83507" y="26772"/>
                  </a:cubicBezTo>
                  <a:cubicBezTo>
                    <a:pt x="84030" y="27233"/>
                    <a:pt x="84072" y="27881"/>
                    <a:pt x="84386" y="28425"/>
                  </a:cubicBezTo>
                  <a:cubicBezTo>
                    <a:pt x="84741" y="29011"/>
                    <a:pt x="85285" y="29471"/>
                    <a:pt x="85976" y="29848"/>
                  </a:cubicBezTo>
                  <a:cubicBezTo>
                    <a:pt x="86547" y="30177"/>
                    <a:pt x="87081" y="30318"/>
                    <a:pt x="87573" y="30318"/>
                  </a:cubicBezTo>
                  <a:cubicBezTo>
                    <a:pt x="88991" y="30318"/>
                    <a:pt x="90062" y="29145"/>
                    <a:pt x="90684" y="27902"/>
                  </a:cubicBezTo>
                  <a:cubicBezTo>
                    <a:pt x="91039" y="27170"/>
                    <a:pt x="90914" y="26396"/>
                    <a:pt x="91500" y="25684"/>
                  </a:cubicBezTo>
                  <a:cubicBezTo>
                    <a:pt x="91960" y="25119"/>
                    <a:pt x="92567" y="24575"/>
                    <a:pt x="93069" y="24031"/>
                  </a:cubicBezTo>
                  <a:cubicBezTo>
                    <a:pt x="94325" y="22692"/>
                    <a:pt x="96396" y="21667"/>
                    <a:pt x="98426" y="21186"/>
                  </a:cubicBezTo>
                  <a:cubicBezTo>
                    <a:pt x="99496" y="20923"/>
                    <a:pt x="100584" y="20761"/>
                    <a:pt x="101719" y="20761"/>
                  </a:cubicBezTo>
                  <a:cubicBezTo>
                    <a:pt x="101848" y="20761"/>
                    <a:pt x="101978" y="20763"/>
                    <a:pt x="102108" y="20767"/>
                  </a:cubicBezTo>
                  <a:cubicBezTo>
                    <a:pt x="107584" y="20973"/>
                    <a:pt x="111261" y="26860"/>
                    <a:pt x="116303" y="26860"/>
                  </a:cubicBezTo>
                  <a:cubicBezTo>
                    <a:pt x="116887" y="26860"/>
                    <a:pt x="117489" y="26781"/>
                    <a:pt x="118115" y="26605"/>
                  </a:cubicBezTo>
                  <a:cubicBezTo>
                    <a:pt x="122760" y="25308"/>
                    <a:pt x="121358" y="22169"/>
                    <a:pt x="120081" y="19428"/>
                  </a:cubicBezTo>
                  <a:cubicBezTo>
                    <a:pt x="118366" y="15808"/>
                    <a:pt x="116880" y="16352"/>
                    <a:pt x="121149" y="13569"/>
                  </a:cubicBezTo>
                  <a:cubicBezTo>
                    <a:pt x="125145" y="10954"/>
                    <a:pt x="134623" y="8443"/>
                    <a:pt x="135272" y="3589"/>
                  </a:cubicBezTo>
                  <a:cubicBezTo>
                    <a:pt x="135640" y="845"/>
                    <a:pt x="132724" y="1"/>
                    <a:pt x="128793"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1"/>
            <p:cNvSpPr/>
            <p:nvPr/>
          </p:nvSpPr>
          <p:spPr>
            <a:xfrm>
              <a:off x="7152077" y="3275117"/>
              <a:ext cx="1995553" cy="481380"/>
            </a:xfrm>
            <a:custGeom>
              <a:rect b="b" l="l" r="r" t="t"/>
              <a:pathLst>
                <a:path extrusionOk="0" h="23425" w="97108">
                  <a:moveTo>
                    <a:pt x="77796" y="0"/>
                  </a:moveTo>
                  <a:cubicBezTo>
                    <a:pt x="71227" y="0"/>
                    <a:pt x="64990" y="2815"/>
                    <a:pt x="60637" y="4318"/>
                  </a:cubicBezTo>
                  <a:cubicBezTo>
                    <a:pt x="59274" y="4786"/>
                    <a:pt x="57721" y="4935"/>
                    <a:pt x="56155" y="4935"/>
                  </a:cubicBezTo>
                  <a:cubicBezTo>
                    <a:pt x="54644" y="4935"/>
                    <a:pt x="53121" y="4797"/>
                    <a:pt x="51745" y="4673"/>
                  </a:cubicBezTo>
                  <a:cubicBezTo>
                    <a:pt x="47414" y="4297"/>
                    <a:pt x="43124" y="3606"/>
                    <a:pt x="38877" y="2874"/>
                  </a:cubicBezTo>
                  <a:cubicBezTo>
                    <a:pt x="34253" y="2079"/>
                    <a:pt x="29566" y="1325"/>
                    <a:pt x="24879" y="740"/>
                  </a:cubicBezTo>
                  <a:cubicBezTo>
                    <a:pt x="22682" y="468"/>
                    <a:pt x="20464" y="342"/>
                    <a:pt x="18225" y="196"/>
                  </a:cubicBezTo>
                  <a:cubicBezTo>
                    <a:pt x="17034" y="116"/>
                    <a:pt x="15843" y="37"/>
                    <a:pt x="14647" y="37"/>
                  </a:cubicBezTo>
                  <a:cubicBezTo>
                    <a:pt x="13952" y="37"/>
                    <a:pt x="13255" y="64"/>
                    <a:pt x="12555" y="133"/>
                  </a:cubicBezTo>
                  <a:cubicBezTo>
                    <a:pt x="11048" y="300"/>
                    <a:pt x="9437" y="509"/>
                    <a:pt x="8014" y="928"/>
                  </a:cubicBezTo>
                  <a:cubicBezTo>
                    <a:pt x="6257" y="1409"/>
                    <a:pt x="4813" y="2623"/>
                    <a:pt x="3432" y="3564"/>
                  </a:cubicBezTo>
                  <a:cubicBezTo>
                    <a:pt x="2846" y="3962"/>
                    <a:pt x="2177" y="4359"/>
                    <a:pt x="1654" y="4799"/>
                  </a:cubicBezTo>
                  <a:cubicBezTo>
                    <a:pt x="1" y="6243"/>
                    <a:pt x="314" y="8042"/>
                    <a:pt x="2219" y="9256"/>
                  </a:cubicBezTo>
                  <a:cubicBezTo>
                    <a:pt x="2867" y="9653"/>
                    <a:pt x="3579" y="9883"/>
                    <a:pt x="4311" y="10051"/>
                  </a:cubicBezTo>
                  <a:cubicBezTo>
                    <a:pt x="5127" y="10218"/>
                    <a:pt x="5985" y="10302"/>
                    <a:pt x="6843" y="10427"/>
                  </a:cubicBezTo>
                  <a:cubicBezTo>
                    <a:pt x="9123" y="10733"/>
                    <a:pt x="11543" y="11098"/>
                    <a:pt x="13870" y="11098"/>
                  </a:cubicBezTo>
                  <a:cubicBezTo>
                    <a:pt x="13934" y="11098"/>
                    <a:pt x="13998" y="11097"/>
                    <a:pt x="14061" y="11097"/>
                  </a:cubicBezTo>
                  <a:cubicBezTo>
                    <a:pt x="16405" y="11055"/>
                    <a:pt x="18727" y="10867"/>
                    <a:pt x="21029" y="10595"/>
                  </a:cubicBezTo>
                  <a:cubicBezTo>
                    <a:pt x="25569" y="10092"/>
                    <a:pt x="30110" y="9339"/>
                    <a:pt x="34713" y="9318"/>
                  </a:cubicBezTo>
                  <a:cubicBezTo>
                    <a:pt x="34749" y="9318"/>
                    <a:pt x="34785" y="9318"/>
                    <a:pt x="34822" y="9318"/>
                  </a:cubicBezTo>
                  <a:cubicBezTo>
                    <a:pt x="39828" y="9318"/>
                    <a:pt x="47635" y="10752"/>
                    <a:pt x="40718" y="15156"/>
                  </a:cubicBezTo>
                  <a:cubicBezTo>
                    <a:pt x="38793" y="16390"/>
                    <a:pt x="36261" y="17353"/>
                    <a:pt x="35006" y="19090"/>
                  </a:cubicBezTo>
                  <a:cubicBezTo>
                    <a:pt x="34336" y="20010"/>
                    <a:pt x="31658" y="21328"/>
                    <a:pt x="33081" y="22521"/>
                  </a:cubicBezTo>
                  <a:cubicBezTo>
                    <a:pt x="33381" y="22777"/>
                    <a:pt x="33788" y="22832"/>
                    <a:pt x="34227" y="22832"/>
                  </a:cubicBezTo>
                  <a:cubicBezTo>
                    <a:pt x="34558" y="22832"/>
                    <a:pt x="34907" y="22801"/>
                    <a:pt x="35241" y="22801"/>
                  </a:cubicBezTo>
                  <a:cubicBezTo>
                    <a:pt x="35514" y="22801"/>
                    <a:pt x="35776" y="22821"/>
                    <a:pt x="36010" y="22898"/>
                  </a:cubicBezTo>
                  <a:cubicBezTo>
                    <a:pt x="37089" y="23238"/>
                    <a:pt x="37897" y="23425"/>
                    <a:pt x="38855" y="23425"/>
                  </a:cubicBezTo>
                  <a:cubicBezTo>
                    <a:pt x="39309" y="23425"/>
                    <a:pt x="39797" y="23383"/>
                    <a:pt x="40362" y="23295"/>
                  </a:cubicBezTo>
                  <a:cubicBezTo>
                    <a:pt x="41806" y="23044"/>
                    <a:pt x="43438" y="22835"/>
                    <a:pt x="44798" y="22354"/>
                  </a:cubicBezTo>
                  <a:cubicBezTo>
                    <a:pt x="45802" y="22019"/>
                    <a:pt x="46723" y="21287"/>
                    <a:pt x="47644" y="20805"/>
                  </a:cubicBezTo>
                  <a:cubicBezTo>
                    <a:pt x="49966" y="19613"/>
                    <a:pt x="52414" y="18315"/>
                    <a:pt x="55239" y="18085"/>
                  </a:cubicBezTo>
                  <a:cubicBezTo>
                    <a:pt x="55733" y="18039"/>
                    <a:pt x="56226" y="18020"/>
                    <a:pt x="56717" y="18020"/>
                  </a:cubicBezTo>
                  <a:cubicBezTo>
                    <a:pt x="57784" y="18020"/>
                    <a:pt x="58844" y="18110"/>
                    <a:pt x="59905" y="18211"/>
                  </a:cubicBezTo>
                  <a:cubicBezTo>
                    <a:pt x="60628" y="18264"/>
                    <a:pt x="61361" y="18335"/>
                    <a:pt x="62090" y="18335"/>
                  </a:cubicBezTo>
                  <a:cubicBezTo>
                    <a:pt x="62500" y="18335"/>
                    <a:pt x="62909" y="18313"/>
                    <a:pt x="63315" y="18253"/>
                  </a:cubicBezTo>
                  <a:cubicBezTo>
                    <a:pt x="64529" y="18085"/>
                    <a:pt x="65115" y="17520"/>
                    <a:pt x="66119" y="17081"/>
                  </a:cubicBezTo>
                  <a:cubicBezTo>
                    <a:pt x="68400" y="16035"/>
                    <a:pt x="71246" y="15135"/>
                    <a:pt x="73882" y="14926"/>
                  </a:cubicBezTo>
                  <a:cubicBezTo>
                    <a:pt x="74272" y="14895"/>
                    <a:pt x="74667" y="14881"/>
                    <a:pt x="75065" y="14881"/>
                  </a:cubicBezTo>
                  <a:cubicBezTo>
                    <a:pt x="77679" y="14881"/>
                    <a:pt x="80429" y="15499"/>
                    <a:pt x="82754" y="16244"/>
                  </a:cubicBezTo>
                  <a:cubicBezTo>
                    <a:pt x="84411" y="16781"/>
                    <a:pt x="86123" y="17108"/>
                    <a:pt x="87789" y="17108"/>
                  </a:cubicBezTo>
                  <a:cubicBezTo>
                    <a:pt x="89952" y="17108"/>
                    <a:pt x="92037" y="16557"/>
                    <a:pt x="93822" y="15198"/>
                  </a:cubicBezTo>
                  <a:cubicBezTo>
                    <a:pt x="97107" y="12708"/>
                    <a:pt x="94826" y="9004"/>
                    <a:pt x="92567" y="6577"/>
                  </a:cubicBezTo>
                  <a:cubicBezTo>
                    <a:pt x="87897" y="1602"/>
                    <a:pt x="82752" y="0"/>
                    <a:pt x="77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1"/>
            <p:cNvSpPr/>
            <p:nvPr/>
          </p:nvSpPr>
          <p:spPr>
            <a:xfrm>
              <a:off x="9885" y="1693744"/>
              <a:ext cx="4124783" cy="1878563"/>
            </a:xfrm>
            <a:custGeom>
              <a:rect b="b" l="l" r="r" t="t"/>
              <a:pathLst>
                <a:path extrusionOk="0" h="91415" w="200721">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1"/>
            <p:cNvSpPr/>
            <p:nvPr/>
          </p:nvSpPr>
          <p:spPr>
            <a:xfrm>
              <a:off x="9885" y="495785"/>
              <a:ext cx="2534000" cy="768646"/>
            </a:xfrm>
            <a:custGeom>
              <a:rect b="b" l="l" r="r" t="t"/>
              <a:pathLst>
                <a:path extrusionOk="0" h="37404" w="12331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a:off x="9885" y="4950509"/>
              <a:ext cx="169433" cy="152439"/>
            </a:xfrm>
            <a:custGeom>
              <a:rect b="b" l="l" r="r" t="t"/>
              <a:pathLst>
                <a:path extrusionOk="0" h="7418" w="8245">
                  <a:moveTo>
                    <a:pt x="0" y="1"/>
                  </a:moveTo>
                  <a:lnTo>
                    <a:pt x="0" y="5817"/>
                  </a:lnTo>
                  <a:cubicBezTo>
                    <a:pt x="1362" y="6945"/>
                    <a:pt x="2439" y="7418"/>
                    <a:pt x="3334" y="7418"/>
                  </a:cubicBezTo>
                  <a:cubicBezTo>
                    <a:pt x="5559" y="7418"/>
                    <a:pt x="6662" y="4495"/>
                    <a:pt x="8244" y="1465"/>
                  </a:cubicBezTo>
                  <a:cubicBezTo>
                    <a:pt x="5461" y="879"/>
                    <a:pt x="2700" y="37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1"/>
            <p:cNvSpPr/>
            <p:nvPr/>
          </p:nvSpPr>
          <p:spPr>
            <a:xfrm>
              <a:off x="9885" y="3103683"/>
              <a:ext cx="465248" cy="297644"/>
            </a:xfrm>
            <a:custGeom>
              <a:rect b="b" l="l" r="r" t="t"/>
              <a:pathLst>
                <a:path extrusionOk="0" h="14484" w="2264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1"/>
            <p:cNvSpPr/>
            <p:nvPr/>
          </p:nvSpPr>
          <p:spPr>
            <a:xfrm>
              <a:off x="9885" y="3446365"/>
              <a:ext cx="2016617" cy="676192"/>
            </a:xfrm>
            <a:custGeom>
              <a:rect b="b" l="l" r="r" t="t"/>
              <a:pathLst>
                <a:path extrusionOk="0" h="32905" w="98133">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9453" y="4479693"/>
              <a:ext cx="5560046" cy="2032399"/>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a:off x="9885" y="1185053"/>
              <a:ext cx="1737550" cy="561134"/>
            </a:xfrm>
            <a:custGeom>
              <a:rect b="b" l="l" r="r" t="t"/>
              <a:pathLst>
                <a:path extrusionOk="0" h="27306" w="84553">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p:nvPr/>
          </p:nvSpPr>
          <p:spPr>
            <a:xfrm>
              <a:off x="1269331" y="1403486"/>
              <a:ext cx="5755701" cy="1799693"/>
            </a:xfrm>
            <a:custGeom>
              <a:rect b="b" l="l" r="r" t="t"/>
              <a:pathLst>
                <a:path extrusionOk="0" h="87577" w="280085">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a:off x="6864" y="3949034"/>
              <a:ext cx="704757" cy="37300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p:nvPr/>
          </p:nvSpPr>
          <p:spPr>
            <a:xfrm>
              <a:off x="6021" y="3615374"/>
              <a:ext cx="567586" cy="214150"/>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9885" y="2312072"/>
              <a:ext cx="3674249" cy="1982977"/>
            </a:xfrm>
            <a:custGeom>
              <a:rect b="b" l="l" r="r" t="t"/>
              <a:pathLst>
                <a:path extrusionOk="0" h="96496" w="178797">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9885" y="1281641"/>
              <a:ext cx="2224992" cy="818931"/>
            </a:xfrm>
            <a:custGeom>
              <a:rect b="b" l="l" r="r" t="t"/>
              <a:pathLst>
                <a:path extrusionOk="0" h="39851" w="108273">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1"/>
            <p:cNvSpPr/>
            <p:nvPr/>
          </p:nvSpPr>
          <p:spPr>
            <a:xfrm>
              <a:off x="4055526" y="2599699"/>
              <a:ext cx="2743444" cy="1031520"/>
            </a:xfrm>
            <a:custGeom>
              <a:rect b="b" l="l" r="r" t="t"/>
              <a:pathLst>
                <a:path extrusionOk="0" h="50196" w="133502">
                  <a:moveTo>
                    <a:pt x="40301" y="1"/>
                  </a:moveTo>
                  <a:cubicBezTo>
                    <a:pt x="40072" y="1"/>
                    <a:pt x="39844" y="14"/>
                    <a:pt x="39617" y="44"/>
                  </a:cubicBezTo>
                  <a:cubicBezTo>
                    <a:pt x="38738" y="1446"/>
                    <a:pt x="39847" y="2325"/>
                    <a:pt x="41124" y="3225"/>
                  </a:cubicBezTo>
                  <a:cubicBezTo>
                    <a:pt x="43844" y="5087"/>
                    <a:pt x="46020" y="7054"/>
                    <a:pt x="48928" y="8874"/>
                  </a:cubicBezTo>
                  <a:cubicBezTo>
                    <a:pt x="51983" y="10757"/>
                    <a:pt x="55101" y="12661"/>
                    <a:pt x="57360" y="15172"/>
                  </a:cubicBezTo>
                  <a:cubicBezTo>
                    <a:pt x="58909" y="16909"/>
                    <a:pt x="57904" y="18373"/>
                    <a:pt x="60855" y="19587"/>
                  </a:cubicBezTo>
                  <a:cubicBezTo>
                    <a:pt x="61970" y="20032"/>
                    <a:pt x="63160" y="20113"/>
                    <a:pt x="64352" y="20113"/>
                  </a:cubicBezTo>
                  <a:cubicBezTo>
                    <a:pt x="65039" y="20113"/>
                    <a:pt x="65727" y="20086"/>
                    <a:pt x="66401" y="20086"/>
                  </a:cubicBezTo>
                  <a:cubicBezTo>
                    <a:pt x="68350" y="20086"/>
                    <a:pt x="70180" y="20312"/>
                    <a:pt x="71547" y="22077"/>
                  </a:cubicBezTo>
                  <a:cubicBezTo>
                    <a:pt x="70689" y="22830"/>
                    <a:pt x="67278" y="25508"/>
                    <a:pt x="65897" y="25571"/>
                  </a:cubicBezTo>
                  <a:cubicBezTo>
                    <a:pt x="65820" y="25574"/>
                    <a:pt x="65745" y="25575"/>
                    <a:pt x="65672" y="25575"/>
                  </a:cubicBezTo>
                  <a:cubicBezTo>
                    <a:pt x="63049" y="25575"/>
                    <a:pt x="62970" y="23784"/>
                    <a:pt x="60792" y="22725"/>
                  </a:cubicBezTo>
                  <a:cubicBezTo>
                    <a:pt x="58532" y="21595"/>
                    <a:pt x="56440" y="22139"/>
                    <a:pt x="54013" y="21554"/>
                  </a:cubicBezTo>
                  <a:cubicBezTo>
                    <a:pt x="53071" y="21323"/>
                    <a:pt x="51795" y="20110"/>
                    <a:pt x="50958" y="20047"/>
                  </a:cubicBezTo>
                  <a:cubicBezTo>
                    <a:pt x="50909" y="20044"/>
                    <a:pt x="50861" y="20042"/>
                    <a:pt x="50814" y="20042"/>
                  </a:cubicBezTo>
                  <a:cubicBezTo>
                    <a:pt x="49687" y="20042"/>
                    <a:pt x="48865" y="20947"/>
                    <a:pt x="47933" y="20947"/>
                  </a:cubicBezTo>
                  <a:cubicBezTo>
                    <a:pt x="47923" y="20947"/>
                    <a:pt x="47913" y="20947"/>
                    <a:pt x="47903" y="20947"/>
                  </a:cubicBezTo>
                  <a:cubicBezTo>
                    <a:pt x="43718" y="20926"/>
                    <a:pt x="43153" y="20717"/>
                    <a:pt x="39973" y="18687"/>
                  </a:cubicBezTo>
                  <a:cubicBezTo>
                    <a:pt x="35642" y="15925"/>
                    <a:pt x="30955" y="15465"/>
                    <a:pt x="27000" y="12640"/>
                  </a:cubicBezTo>
                  <a:cubicBezTo>
                    <a:pt x="24029" y="10527"/>
                    <a:pt x="20786" y="8853"/>
                    <a:pt x="17647" y="6928"/>
                  </a:cubicBezTo>
                  <a:cubicBezTo>
                    <a:pt x="15265" y="5452"/>
                    <a:pt x="12494" y="3494"/>
                    <a:pt x="9265" y="3494"/>
                  </a:cubicBezTo>
                  <a:cubicBezTo>
                    <a:pt x="9062" y="3494"/>
                    <a:pt x="8857" y="3501"/>
                    <a:pt x="8650" y="3517"/>
                  </a:cubicBezTo>
                  <a:cubicBezTo>
                    <a:pt x="7311" y="3601"/>
                    <a:pt x="2561" y="4313"/>
                    <a:pt x="1766" y="5045"/>
                  </a:cubicBezTo>
                  <a:cubicBezTo>
                    <a:pt x="1" y="6681"/>
                    <a:pt x="3860" y="7074"/>
                    <a:pt x="5800" y="7074"/>
                  </a:cubicBezTo>
                  <a:cubicBezTo>
                    <a:pt x="6068" y="7074"/>
                    <a:pt x="6299" y="7066"/>
                    <a:pt x="6474" y="7054"/>
                  </a:cubicBezTo>
                  <a:cubicBezTo>
                    <a:pt x="6848" y="7028"/>
                    <a:pt x="7202" y="7015"/>
                    <a:pt x="7537" y="7015"/>
                  </a:cubicBezTo>
                  <a:cubicBezTo>
                    <a:pt x="10466" y="7015"/>
                    <a:pt x="12045" y="7970"/>
                    <a:pt x="14467" y="9397"/>
                  </a:cubicBezTo>
                  <a:cubicBezTo>
                    <a:pt x="16413" y="10548"/>
                    <a:pt x="19049" y="11134"/>
                    <a:pt x="21121" y="12201"/>
                  </a:cubicBezTo>
                  <a:cubicBezTo>
                    <a:pt x="24991" y="14209"/>
                    <a:pt x="27377" y="17620"/>
                    <a:pt x="31164" y="19817"/>
                  </a:cubicBezTo>
                  <a:cubicBezTo>
                    <a:pt x="34135" y="21533"/>
                    <a:pt x="36667" y="23730"/>
                    <a:pt x="39868" y="25215"/>
                  </a:cubicBezTo>
                  <a:cubicBezTo>
                    <a:pt x="41647" y="26031"/>
                    <a:pt x="44074" y="26010"/>
                    <a:pt x="45999" y="26617"/>
                  </a:cubicBezTo>
                  <a:cubicBezTo>
                    <a:pt x="46815" y="26868"/>
                    <a:pt x="50790" y="28563"/>
                    <a:pt x="47945" y="29149"/>
                  </a:cubicBezTo>
                  <a:cubicBezTo>
                    <a:pt x="47862" y="29166"/>
                    <a:pt x="47774" y="29174"/>
                    <a:pt x="47683" y="29174"/>
                  </a:cubicBezTo>
                  <a:cubicBezTo>
                    <a:pt x="46990" y="29174"/>
                    <a:pt x="46088" y="28732"/>
                    <a:pt x="45497" y="28584"/>
                  </a:cubicBezTo>
                  <a:cubicBezTo>
                    <a:pt x="43613" y="28103"/>
                    <a:pt x="42630" y="27726"/>
                    <a:pt x="41082" y="26952"/>
                  </a:cubicBezTo>
                  <a:cubicBezTo>
                    <a:pt x="39575" y="26220"/>
                    <a:pt x="37587" y="26115"/>
                    <a:pt x="36081" y="25299"/>
                  </a:cubicBezTo>
                  <a:cubicBezTo>
                    <a:pt x="32398" y="23332"/>
                    <a:pt x="28590" y="21491"/>
                    <a:pt x="24782" y="19670"/>
                  </a:cubicBezTo>
                  <a:cubicBezTo>
                    <a:pt x="24101" y="19339"/>
                    <a:pt x="23294" y="19097"/>
                    <a:pt x="22612" y="19097"/>
                  </a:cubicBezTo>
                  <a:cubicBezTo>
                    <a:pt x="21742" y="19097"/>
                    <a:pt x="21074" y="19490"/>
                    <a:pt x="21121" y="20591"/>
                  </a:cubicBezTo>
                  <a:cubicBezTo>
                    <a:pt x="21204" y="22453"/>
                    <a:pt x="24322" y="23374"/>
                    <a:pt x="25954" y="24295"/>
                  </a:cubicBezTo>
                  <a:cubicBezTo>
                    <a:pt x="27858" y="25362"/>
                    <a:pt x="28800" y="26994"/>
                    <a:pt x="30557" y="28145"/>
                  </a:cubicBezTo>
                  <a:cubicBezTo>
                    <a:pt x="35056" y="31137"/>
                    <a:pt x="43012" y="34023"/>
                    <a:pt x="49377" y="34023"/>
                  </a:cubicBezTo>
                  <a:cubicBezTo>
                    <a:pt x="49909" y="34023"/>
                    <a:pt x="50430" y="34003"/>
                    <a:pt x="50937" y="33961"/>
                  </a:cubicBezTo>
                  <a:cubicBezTo>
                    <a:pt x="58825" y="33292"/>
                    <a:pt x="66671" y="33459"/>
                    <a:pt x="74643" y="33271"/>
                  </a:cubicBezTo>
                  <a:cubicBezTo>
                    <a:pt x="77713" y="33188"/>
                    <a:pt x="81006" y="32538"/>
                    <a:pt x="83982" y="32538"/>
                  </a:cubicBezTo>
                  <a:cubicBezTo>
                    <a:pt x="84029" y="32538"/>
                    <a:pt x="84075" y="32538"/>
                    <a:pt x="84122" y="32538"/>
                  </a:cubicBezTo>
                  <a:cubicBezTo>
                    <a:pt x="87176" y="32559"/>
                    <a:pt x="90085" y="34735"/>
                    <a:pt x="92910" y="35489"/>
                  </a:cubicBezTo>
                  <a:cubicBezTo>
                    <a:pt x="93648" y="35692"/>
                    <a:pt x="94280" y="35765"/>
                    <a:pt x="94905" y="35765"/>
                  </a:cubicBezTo>
                  <a:cubicBezTo>
                    <a:pt x="95698" y="35765"/>
                    <a:pt x="96479" y="35648"/>
                    <a:pt x="97450" y="35531"/>
                  </a:cubicBezTo>
                  <a:cubicBezTo>
                    <a:pt x="97492" y="35531"/>
                    <a:pt x="97555" y="35510"/>
                    <a:pt x="97596" y="35510"/>
                  </a:cubicBezTo>
                  <a:cubicBezTo>
                    <a:pt x="98764" y="35374"/>
                    <a:pt x="100006" y="35302"/>
                    <a:pt x="101277" y="35302"/>
                  </a:cubicBezTo>
                  <a:cubicBezTo>
                    <a:pt x="105879" y="35302"/>
                    <a:pt x="110863" y="36248"/>
                    <a:pt x="114126" y="38544"/>
                  </a:cubicBezTo>
                  <a:cubicBezTo>
                    <a:pt x="117432" y="40887"/>
                    <a:pt x="117055" y="43942"/>
                    <a:pt x="117641" y="47039"/>
                  </a:cubicBezTo>
                  <a:cubicBezTo>
                    <a:pt x="117892" y="48420"/>
                    <a:pt x="118876" y="49696"/>
                    <a:pt x="120759" y="50093"/>
                  </a:cubicBezTo>
                  <a:cubicBezTo>
                    <a:pt x="121091" y="50162"/>
                    <a:pt x="121412" y="50195"/>
                    <a:pt x="121723" y="50195"/>
                  </a:cubicBezTo>
                  <a:cubicBezTo>
                    <a:pt x="126691" y="50195"/>
                    <a:pt x="128929" y="41821"/>
                    <a:pt x="130426" y="39360"/>
                  </a:cubicBezTo>
                  <a:cubicBezTo>
                    <a:pt x="133501" y="34338"/>
                    <a:pt x="128312" y="32371"/>
                    <a:pt x="127099" y="27726"/>
                  </a:cubicBezTo>
                  <a:cubicBezTo>
                    <a:pt x="125446" y="21470"/>
                    <a:pt x="122077" y="20005"/>
                    <a:pt x="113603" y="19001"/>
                  </a:cubicBezTo>
                  <a:cubicBezTo>
                    <a:pt x="106949" y="18227"/>
                    <a:pt x="100128" y="18771"/>
                    <a:pt x="93537" y="17641"/>
                  </a:cubicBezTo>
                  <a:cubicBezTo>
                    <a:pt x="88202" y="16741"/>
                    <a:pt x="84415" y="14440"/>
                    <a:pt x="79184" y="13812"/>
                  </a:cubicBezTo>
                  <a:cubicBezTo>
                    <a:pt x="73074" y="13059"/>
                    <a:pt x="67948" y="13603"/>
                    <a:pt x="62696" y="10422"/>
                  </a:cubicBezTo>
                  <a:cubicBezTo>
                    <a:pt x="59767" y="8644"/>
                    <a:pt x="57381" y="6447"/>
                    <a:pt x="54536" y="4626"/>
                  </a:cubicBezTo>
                  <a:cubicBezTo>
                    <a:pt x="51920" y="2973"/>
                    <a:pt x="48719" y="2408"/>
                    <a:pt x="45643" y="1425"/>
                  </a:cubicBezTo>
                  <a:cubicBezTo>
                    <a:pt x="44022" y="904"/>
                    <a:pt x="42153" y="1"/>
                    <a:pt x="403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1"/>
            <p:cNvSpPr/>
            <p:nvPr/>
          </p:nvSpPr>
          <p:spPr>
            <a:xfrm>
              <a:off x="7014059" y="4979917"/>
              <a:ext cx="1708739" cy="794888"/>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1"/>
            <p:cNvSpPr/>
            <p:nvPr/>
          </p:nvSpPr>
          <p:spPr>
            <a:xfrm>
              <a:off x="7745045" y="3859721"/>
              <a:ext cx="1414630" cy="413730"/>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1"/>
            <p:cNvSpPr/>
            <p:nvPr/>
          </p:nvSpPr>
          <p:spPr>
            <a:xfrm>
              <a:off x="8181479" y="2808370"/>
              <a:ext cx="978213" cy="688399"/>
            </a:xfrm>
            <a:custGeom>
              <a:rect b="b" l="l" r="r" t="t"/>
              <a:pathLst>
                <a:path extrusionOk="0" h="33499" w="47602">
                  <a:moveTo>
                    <a:pt x="24285" y="1"/>
                  </a:moveTo>
                  <a:cubicBezTo>
                    <a:pt x="19410" y="1"/>
                    <a:pt x="23875" y="6609"/>
                    <a:pt x="27641" y="8826"/>
                  </a:cubicBezTo>
                  <a:cubicBezTo>
                    <a:pt x="32244" y="11525"/>
                    <a:pt x="36429" y="13806"/>
                    <a:pt x="32809" y="18639"/>
                  </a:cubicBezTo>
                  <a:cubicBezTo>
                    <a:pt x="27411" y="25858"/>
                    <a:pt x="15087" y="21045"/>
                    <a:pt x="8098" y="25314"/>
                  </a:cubicBezTo>
                  <a:cubicBezTo>
                    <a:pt x="6173" y="26486"/>
                    <a:pt x="1" y="32386"/>
                    <a:pt x="4185" y="33474"/>
                  </a:cubicBezTo>
                  <a:cubicBezTo>
                    <a:pt x="4250" y="33491"/>
                    <a:pt x="4330" y="33498"/>
                    <a:pt x="4423" y="33498"/>
                  </a:cubicBezTo>
                  <a:cubicBezTo>
                    <a:pt x="5742" y="33498"/>
                    <a:pt x="9718" y="31940"/>
                    <a:pt x="11027" y="31842"/>
                  </a:cubicBezTo>
                  <a:cubicBezTo>
                    <a:pt x="11716" y="31795"/>
                    <a:pt x="12394" y="31783"/>
                    <a:pt x="13066" y="31783"/>
                  </a:cubicBezTo>
                  <a:cubicBezTo>
                    <a:pt x="13777" y="31783"/>
                    <a:pt x="14481" y="31796"/>
                    <a:pt x="15181" y="31796"/>
                  </a:cubicBezTo>
                  <a:cubicBezTo>
                    <a:pt x="17052" y="31796"/>
                    <a:pt x="18891" y="31699"/>
                    <a:pt x="20757" y="30984"/>
                  </a:cubicBezTo>
                  <a:cubicBezTo>
                    <a:pt x="25214" y="29289"/>
                    <a:pt x="29712" y="24874"/>
                    <a:pt x="34860" y="24623"/>
                  </a:cubicBezTo>
                  <a:cubicBezTo>
                    <a:pt x="35017" y="24616"/>
                    <a:pt x="35174" y="24613"/>
                    <a:pt x="35330" y="24613"/>
                  </a:cubicBezTo>
                  <a:cubicBezTo>
                    <a:pt x="38165" y="24613"/>
                    <a:pt x="40919" y="25729"/>
                    <a:pt x="43914" y="25729"/>
                  </a:cubicBezTo>
                  <a:cubicBezTo>
                    <a:pt x="44124" y="25729"/>
                    <a:pt x="44335" y="25723"/>
                    <a:pt x="44547" y="25711"/>
                  </a:cubicBezTo>
                  <a:cubicBezTo>
                    <a:pt x="45572" y="25670"/>
                    <a:pt x="46598" y="25523"/>
                    <a:pt x="47602" y="25314"/>
                  </a:cubicBezTo>
                  <a:lnTo>
                    <a:pt x="47602" y="8742"/>
                  </a:lnTo>
                  <a:cubicBezTo>
                    <a:pt x="47414" y="8763"/>
                    <a:pt x="47246" y="8784"/>
                    <a:pt x="47058" y="8784"/>
                  </a:cubicBezTo>
                  <a:cubicBezTo>
                    <a:pt x="46528" y="8839"/>
                    <a:pt x="46003" y="8865"/>
                    <a:pt x="45485" y="8865"/>
                  </a:cubicBezTo>
                  <a:cubicBezTo>
                    <a:pt x="45021" y="8865"/>
                    <a:pt x="44562" y="8845"/>
                    <a:pt x="44108" y="8805"/>
                  </a:cubicBezTo>
                  <a:cubicBezTo>
                    <a:pt x="43980" y="8817"/>
                    <a:pt x="43851" y="8823"/>
                    <a:pt x="43722" y="8823"/>
                  </a:cubicBezTo>
                  <a:cubicBezTo>
                    <a:pt x="42504" y="8823"/>
                    <a:pt x="41265" y="8314"/>
                    <a:pt x="40300" y="7822"/>
                  </a:cubicBezTo>
                  <a:cubicBezTo>
                    <a:pt x="36010" y="5583"/>
                    <a:pt x="32349" y="2026"/>
                    <a:pt x="27411" y="561"/>
                  </a:cubicBezTo>
                  <a:cubicBezTo>
                    <a:pt x="26099" y="172"/>
                    <a:pt x="25071" y="1"/>
                    <a:pt x="24285"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1"/>
            <p:cNvSpPr/>
            <p:nvPr/>
          </p:nvSpPr>
          <p:spPr>
            <a:xfrm>
              <a:off x="8613207" y="368494"/>
              <a:ext cx="49895" cy="11200"/>
            </a:xfrm>
            <a:custGeom>
              <a:rect b="b" l="l" r="r" t="t"/>
              <a:pathLst>
                <a:path extrusionOk="0" h="545" w="2428">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1"/>
            <p:cNvSpPr/>
            <p:nvPr/>
          </p:nvSpPr>
          <p:spPr>
            <a:xfrm>
              <a:off x="3629573" y="4067735"/>
              <a:ext cx="5529940" cy="838392"/>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1"/>
            <p:cNvSpPr/>
            <p:nvPr/>
          </p:nvSpPr>
          <p:spPr>
            <a:xfrm>
              <a:off x="3714616" y="39853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1"/>
            <p:cNvSpPr/>
            <p:nvPr/>
          </p:nvSpPr>
          <p:spPr>
            <a:xfrm>
              <a:off x="5915750" y="4652504"/>
              <a:ext cx="3249032" cy="1126275"/>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p:nvPr/>
          </p:nvSpPr>
          <p:spPr>
            <a:xfrm>
              <a:off x="7839640" y="1840804"/>
              <a:ext cx="1320039" cy="402859"/>
            </a:xfrm>
            <a:custGeom>
              <a:rect b="b" l="l" r="r" t="t"/>
              <a:pathLst>
                <a:path extrusionOk="0" h="19604" w="64236">
                  <a:moveTo>
                    <a:pt x="52287" y="0"/>
                  </a:moveTo>
                  <a:cubicBezTo>
                    <a:pt x="50668" y="0"/>
                    <a:pt x="48766" y="586"/>
                    <a:pt x="47309" y="983"/>
                  </a:cubicBezTo>
                  <a:cubicBezTo>
                    <a:pt x="46352" y="1249"/>
                    <a:pt x="45230" y="1560"/>
                    <a:pt x="44184" y="1560"/>
                  </a:cubicBezTo>
                  <a:cubicBezTo>
                    <a:pt x="43995" y="1560"/>
                    <a:pt x="43809" y="1550"/>
                    <a:pt x="43626" y="1528"/>
                  </a:cubicBezTo>
                  <a:cubicBezTo>
                    <a:pt x="42747" y="1423"/>
                    <a:pt x="42057" y="983"/>
                    <a:pt x="41220" y="837"/>
                  </a:cubicBezTo>
                  <a:cubicBezTo>
                    <a:pt x="40998" y="796"/>
                    <a:pt x="40770" y="778"/>
                    <a:pt x="40538" y="778"/>
                  </a:cubicBezTo>
                  <a:cubicBezTo>
                    <a:pt x="38496" y="778"/>
                    <a:pt x="36141" y="2230"/>
                    <a:pt x="34713" y="3076"/>
                  </a:cubicBezTo>
                  <a:cubicBezTo>
                    <a:pt x="30612" y="5524"/>
                    <a:pt x="26427" y="7930"/>
                    <a:pt x="22472" y="10504"/>
                  </a:cubicBezTo>
                  <a:cubicBezTo>
                    <a:pt x="21091" y="11403"/>
                    <a:pt x="19711" y="12052"/>
                    <a:pt x="18120" y="12638"/>
                  </a:cubicBezTo>
                  <a:cubicBezTo>
                    <a:pt x="16384" y="13287"/>
                    <a:pt x="14961" y="14144"/>
                    <a:pt x="13015" y="14500"/>
                  </a:cubicBezTo>
                  <a:cubicBezTo>
                    <a:pt x="12446" y="14602"/>
                    <a:pt x="11865" y="14637"/>
                    <a:pt x="11278" y="14637"/>
                  </a:cubicBezTo>
                  <a:cubicBezTo>
                    <a:pt x="9991" y="14637"/>
                    <a:pt x="8674" y="14469"/>
                    <a:pt x="7391" y="14469"/>
                  </a:cubicBezTo>
                  <a:cubicBezTo>
                    <a:pt x="7214" y="14469"/>
                    <a:pt x="7038" y="14472"/>
                    <a:pt x="6863" y="14479"/>
                  </a:cubicBezTo>
                  <a:cubicBezTo>
                    <a:pt x="5378" y="14542"/>
                    <a:pt x="3139" y="14751"/>
                    <a:pt x="2030" y="15630"/>
                  </a:cubicBezTo>
                  <a:cubicBezTo>
                    <a:pt x="0" y="17220"/>
                    <a:pt x="9939" y="19208"/>
                    <a:pt x="10776" y="19334"/>
                  </a:cubicBezTo>
                  <a:cubicBezTo>
                    <a:pt x="11392" y="19439"/>
                    <a:pt x="12111" y="19604"/>
                    <a:pt x="12785" y="19604"/>
                  </a:cubicBezTo>
                  <a:cubicBezTo>
                    <a:pt x="12912" y="19604"/>
                    <a:pt x="13038" y="19598"/>
                    <a:pt x="13161" y="19585"/>
                  </a:cubicBezTo>
                  <a:cubicBezTo>
                    <a:pt x="14103" y="19480"/>
                    <a:pt x="15045" y="19271"/>
                    <a:pt x="15902" y="19145"/>
                  </a:cubicBezTo>
                  <a:cubicBezTo>
                    <a:pt x="17011" y="19020"/>
                    <a:pt x="18099" y="18894"/>
                    <a:pt x="19187" y="18789"/>
                  </a:cubicBezTo>
                  <a:cubicBezTo>
                    <a:pt x="26804" y="18099"/>
                    <a:pt x="34148" y="18120"/>
                    <a:pt x="41597" y="17492"/>
                  </a:cubicBezTo>
                  <a:cubicBezTo>
                    <a:pt x="42706" y="17450"/>
                    <a:pt x="44233" y="17283"/>
                    <a:pt x="45781" y="17220"/>
                  </a:cubicBezTo>
                  <a:cubicBezTo>
                    <a:pt x="46341" y="17190"/>
                    <a:pt x="46901" y="17171"/>
                    <a:pt x="47444" y="17171"/>
                  </a:cubicBezTo>
                  <a:cubicBezTo>
                    <a:pt x="48422" y="17171"/>
                    <a:pt x="49345" y="17234"/>
                    <a:pt x="50113" y="17409"/>
                  </a:cubicBezTo>
                  <a:cubicBezTo>
                    <a:pt x="50887" y="17576"/>
                    <a:pt x="51954" y="18141"/>
                    <a:pt x="52958" y="18727"/>
                  </a:cubicBezTo>
                  <a:cubicBezTo>
                    <a:pt x="55448" y="17681"/>
                    <a:pt x="57875" y="16613"/>
                    <a:pt x="60470" y="15630"/>
                  </a:cubicBezTo>
                  <a:cubicBezTo>
                    <a:pt x="61662" y="15170"/>
                    <a:pt x="62939" y="14877"/>
                    <a:pt x="64236" y="14668"/>
                  </a:cubicBezTo>
                  <a:lnTo>
                    <a:pt x="64236" y="5189"/>
                  </a:lnTo>
                  <a:cubicBezTo>
                    <a:pt x="61516" y="5566"/>
                    <a:pt x="58880" y="5963"/>
                    <a:pt x="56369" y="6926"/>
                  </a:cubicBezTo>
                  <a:cubicBezTo>
                    <a:pt x="54799" y="7512"/>
                    <a:pt x="53293" y="7993"/>
                    <a:pt x="51514" y="7993"/>
                  </a:cubicBezTo>
                  <a:cubicBezTo>
                    <a:pt x="50426" y="7993"/>
                    <a:pt x="48250" y="7867"/>
                    <a:pt x="47999" y="6800"/>
                  </a:cubicBezTo>
                  <a:cubicBezTo>
                    <a:pt x="47790" y="5880"/>
                    <a:pt x="49087" y="4792"/>
                    <a:pt x="49757" y="4143"/>
                  </a:cubicBezTo>
                  <a:cubicBezTo>
                    <a:pt x="50385" y="3536"/>
                    <a:pt x="51075" y="2804"/>
                    <a:pt x="51891" y="2344"/>
                  </a:cubicBezTo>
                  <a:cubicBezTo>
                    <a:pt x="53607" y="1423"/>
                    <a:pt x="55783" y="272"/>
                    <a:pt x="52791" y="21"/>
                  </a:cubicBezTo>
                  <a:cubicBezTo>
                    <a:pt x="52627" y="7"/>
                    <a:pt x="52459" y="0"/>
                    <a:pt x="522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p:nvPr/>
          </p:nvSpPr>
          <p:spPr>
            <a:xfrm>
              <a:off x="7139253" y="2058703"/>
              <a:ext cx="1891407" cy="778448"/>
            </a:xfrm>
            <a:custGeom>
              <a:rect b="b" l="l" r="r" t="t"/>
              <a:pathLst>
                <a:path extrusionOk="0" h="37881" w="92040">
                  <a:moveTo>
                    <a:pt x="62313" y="0"/>
                  </a:moveTo>
                  <a:cubicBezTo>
                    <a:pt x="58607" y="0"/>
                    <a:pt x="54866" y="541"/>
                    <a:pt x="51176" y="1533"/>
                  </a:cubicBezTo>
                  <a:cubicBezTo>
                    <a:pt x="46852" y="2688"/>
                    <a:pt x="42195" y="3097"/>
                    <a:pt x="37462" y="3097"/>
                  </a:cubicBezTo>
                  <a:cubicBezTo>
                    <a:pt x="30881" y="3097"/>
                    <a:pt x="24153" y="2307"/>
                    <a:pt x="17970" y="1637"/>
                  </a:cubicBezTo>
                  <a:cubicBezTo>
                    <a:pt x="15074" y="1323"/>
                    <a:pt x="12383" y="1073"/>
                    <a:pt x="10021" y="1073"/>
                  </a:cubicBezTo>
                  <a:cubicBezTo>
                    <a:pt x="3903" y="1073"/>
                    <a:pt x="1" y="2749"/>
                    <a:pt x="499" y="9316"/>
                  </a:cubicBezTo>
                  <a:cubicBezTo>
                    <a:pt x="4747" y="9316"/>
                    <a:pt x="7508" y="12413"/>
                    <a:pt x="10480" y="13857"/>
                  </a:cubicBezTo>
                  <a:cubicBezTo>
                    <a:pt x="12781" y="14966"/>
                    <a:pt x="15773" y="15907"/>
                    <a:pt x="18472" y="16200"/>
                  </a:cubicBezTo>
                  <a:cubicBezTo>
                    <a:pt x="18606" y="16214"/>
                    <a:pt x="18763" y="16220"/>
                    <a:pt x="18938" y="16220"/>
                  </a:cubicBezTo>
                  <a:cubicBezTo>
                    <a:pt x="20259" y="16220"/>
                    <a:pt x="22620" y="15868"/>
                    <a:pt x="23948" y="15868"/>
                  </a:cubicBezTo>
                  <a:cubicBezTo>
                    <a:pt x="24287" y="15868"/>
                    <a:pt x="24559" y="15891"/>
                    <a:pt x="24729" y="15949"/>
                  </a:cubicBezTo>
                  <a:cubicBezTo>
                    <a:pt x="28892" y="17372"/>
                    <a:pt x="25566" y="18606"/>
                    <a:pt x="23515" y="20845"/>
                  </a:cubicBezTo>
                  <a:cubicBezTo>
                    <a:pt x="22741" y="21724"/>
                    <a:pt x="22009" y="22728"/>
                    <a:pt x="21799" y="23775"/>
                  </a:cubicBezTo>
                  <a:cubicBezTo>
                    <a:pt x="21255" y="26390"/>
                    <a:pt x="24331" y="27645"/>
                    <a:pt x="24854" y="29947"/>
                  </a:cubicBezTo>
                  <a:cubicBezTo>
                    <a:pt x="25754" y="33776"/>
                    <a:pt x="17426" y="33379"/>
                    <a:pt x="14581" y="33818"/>
                  </a:cubicBezTo>
                  <a:cubicBezTo>
                    <a:pt x="11391" y="34303"/>
                    <a:pt x="9282" y="37881"/>
                    <a:pt x="12627" y="37881"/>
                  </a:cubicBezTo>
                  <a:cubicBezTo>
                    <a:pt x="13035" y="37881"/>
                    <a:pt x="13523" y="37828"/>
                    <a:pt x="14099" y="37710"/>
                  </a:cubicBezTo>
                  <a:cubicBezTo>
                    <a:pt x="16861" y="37145"/>
                    <a:pt x="19205" y="35785"/>
                    <a:pt x="21820" y="34927"/>
                  </a:cubicBezTo>
                  <a:cubicBezTo>
                    <a:pt x="23264" y="34467"/>
                    <a:pt x="24729" y="34425"/>
                    <a:pt x="26193" y="34090"/>
                  </a:cubicBezTo>
                  <a:cubicBezTo>
                    <a:pt x="28955" y="33441"/>
                    <a:pt x="31864" y="31516"/>
                    <a:pt x="34249" y="30261"/>
                  </a:cubicBezTo>
                  <a:cubicBezTo>
                    <a:pt x="37638" y="28482"/>
                    <a:pt x="40819" y="26474"/>
                    <a:pt x="44083" y="24549"/>
                  </a:cubicBezTo>
                  <a:cubicBezTo>
                    <a:pt x="44753" y="23984"/>
                    <a:pt x="45422" y="23440"/>
                    <a:pt x="46092" y="22896"/>
                  </a:cubicBezTo>
                  <a:cubicBezTo>
                    <a:pt x="47473" y="21850"/>
                    <a:pt x="48895" y="20824"/>
                    <a:pt x="50465" y="19925"/>
                  </a:cubicBezTo>
                  <a:cubicBezTo>
                    <a:pt x="51385" y="19422"/>
                    <a:pt x="52369" y="18983"/>
                    <a:pt x="53394" y="18586"/>
                  </a:cubicBezTo>
                  <a:cubicBezTo>
                    <a:pt x="59671" y="16158"/>
                    <a:pt x="66429" y="15719"/>
                    <a:pt x="73209" y="14924"/>
                  </a:cubicBezTo>
                  <a:cubicBezTo>
                    <a:pt x="77728" y="14401"/>
                    <a:pt x="85282" y="14966"/>
                    <a:pt x="88901" y="12497"/>
                  </a:cubicBezTo>
                  <a:cubicBezTo>
                    <a:pt x="92040" y="10383"/>
                    <a:pt x="90889" y="6680"/>
                    <a:pt x="90366" y="3897"/>
                  </a:cubicBezTo>
                  <a:cubicBezTo>
                    <a:pt x="89934" y="3820"/>
                    <a:pt x="89507" y="3788"/>
                    <a:pt x="89084" y="3788"/>
                  </a:cubicBezTo>
                  <a:cubicBezTo>
                    <a:pt x="86874" y="3788"/>
                    <a:pt x="84758" y="4667"/>
                    <a:pt x="82399" y="4667"/>
                  </a:cubicBezTo>
                  <a:cubicBezTo>
                    <a:pt x="82129" y="4667"/>
                    <a:pt x="81855" y="4655"/>
                    <a:pt x="81578" y="4629"/>
                  </a:cubicBezTo>
                  <a:cubicBezTo>
                    <a:pt x="78712" y="4378"/>
                    <a:pt x="76849" y="3060"/>
                    <a:pt x="74401" y="2119"/>
                  </a:cubicBezTo>
                  <a:cubicBezTo>
                    <a:pt x="70494" y="666"/>
                    <a:pt x="66425" y="0"/>
                    <a:pt x="62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a:off x="3892292" y="980903"/>
              <a:ext cx="5267663" cy="1931376"/>
            </a:xfrm>
            <a:custGeom>
              <a:rect b="b" l="l" r="r" t="t"/>
              <a:pathLst>
                <a:path extrusionOk="0" h="93985" w="256336">
                  <a:moveTo>
                    <a:pt x="9286" y="1"/>
                  </a:moveTo>
                  <a:cubicBezTo>
                    <a:pt x="7909" y="1"/>
                    <a:pt x="6620" y="179"/>
                    <a:pt x="5483" y="603"/>
                  </a:cubicBezTo>
                  <a:cubicBezTo>
                    <a:pt x="1" y="2653"/>
                    <a:pt x="10504" y="5185"/>
                    <a:pt x="12806" y="5792"/>
                  </a:cubicBezTo>
                  <a:cubicBezTo>
                    <a:pt x="18162" y="7215"/>
                    <a:pt x="23665" y="8114"/>
                    <a:pt x="29064" y="9391"/>
                  </a:cubicBezTo>
                  <a:cubicBezTo>
                    <a:pt x="32223" y="10123"/>
                    <a:pt x="45279" y="13471"/>
                    <a:pt x="37998" y="16839"/>
                  </a:cubicBezTo>
                  <a:cubicBezTo>
                    <a:pt x="37538" y="18513"/>
                    <a:pt x="39400" y="18995"/>
                    <a:pt x="39400" y="20585"/>
                  </a:cubicBezTo>
                  <a:cubicBezTo>
                    <a:pt x="39358" y="23660"/>
                    <a:pt x="37538" y="24790"/>
                    <a:pt x="41743" y="26883"/>
                  </a:cubicBezTo>
                  <a:cubicBezTo>
                    <a:pt x="44924" y="28452"/>
                    <a:pt x="47748" y="29519"/>
                    <a:pt x="50803" y="30733"/>
                  </a:cubicBezTo>
                  <a:cubicBezTo>
                    <a:pt x="51828" y="31256"/>
                    <a:pt x="52686" y="31779"/>
                    <a:pt x="53168" y="32260"/>
                  </a:cubicBezTo>
                  <a:cubicBezTo>
                    <a:pt x="53670" y="32741"/>
                    <a:pt x="53795" y="33202"/>
                    <a:pt x="53398" y="33578"/>
                  </a:cubicBezTo>
                  <a:cubicBezTo>
                    <a:pt x="52979" y="33955"/>
                    <a:pt x="52038" y="34269"/>
                    <a:pt x="50364" y="34478"/>
                  </a:cubicBezTo>
                  <a:cubicBezTo>
                    <a:pt x="49318" y="34290"/>
                    <a:pt x="48271" y="34143"/>
                    <a:pt x="47225" y="33997"/>
                  </a:cubicBezTo>
                  <a:cubicBezTo>
                    <a:pt x="46179" y="33850"/>
                    <a:pt x="45133" y="33725"/>
                    <a:pt x="44087" y="33620"/>
                  </a:cubicBezTo>
                  <a:cubicBezTo>
                    <a:pt x="43020" y="33495"/>
                    <a:pt x="41973" y="33390"/>
                    <a:pt x="40927" y="33285"/>
                  </a:cubicBezTo>
                  <a:cubicBezTo>
                    <a:pt x="39860" y="33181"/>
                    <a:pt x="38814" y="33076"/>
                    <a:pt x="37768" y="32971"/>
                  </a:cubicBezTo>
                  <a:cubicBezTo>
                    <a:pt x="36701" y="32846"/>
                    <a:pt x="35655" y="32741"/>
                    <a:pt x="34608" y="32595"/>
                  </a:cubicBezTo>
                  <a:cubicBezTo>
                    <a:pt x="29398" y="31946"/>
                    <a:pt x="24272" y="30963"/>
                    <a:pt x="19501" y="28724"/>
                  </a:cubicBezTo>
                  <a:cubicBezTo>
                    <a:pt x="18889" y="28568"/>
                    <a:pt x="18284" y="28419"/>
                    <a:pt x="17745" y="28419"/>
                  </a:cubicBezTo>
                  <a:cubicBezTo>
                    <a:pt x="17344" y="28419"/>
                    <a:pt x="16980" y="28501"/>
                    <a:pt x="16677" y="28724"/>
                  </a:cubicBezTo>
                  <a:cubicBezTo>
                    <a:pt x="14919" y="30837"/>
                    <a:pt x="17388" y="32679"/>
                    <a:pt x="19501" y="33725"/>
                  </a:cubicBezTo>
                  <a:cubicBezTo>
                    <a:pt x="20736" y="34248"/>
                    <a:pt x="21970" y="34708"/>
                    <a:pt x="23247" y="35085"/>
                  </a:cubicBezTo>
                  <a:cubicBezTo>
                    <a:pt x="24544" y="35440"/>
                    <a:pt x="25862" y="35712"/>
                    <a:pt x="27264" y="35838"/>
                  </a:cubicBezTo>
                  <a:cubicBezTo>
                    <a:pt x="30696" y="36152"/>
                    <a:pt x="34022" y="36361"/>
                    <a:pt x="37475" y="36528"/>
                  </a:cubicBezTo>
                  <a:cubicBezTo>
                    <a:pt x="40341" y="36654"/>
                    <a:pt x="48899" y="36424"/>
                    <a:pt x="48146" y="40169"/>
                  </a:cubicBezTo>
                  <a:cubicBezTo>
                    <a:pt x="48060" y="40578"/>
                    <a:pt x="46374" y="40671"/>
                    <a:pt x="44460" y="40671"/>
                  </a:cubicBezTo>
                  <a:cubicBezTo>
                    <a:pt x="42843" y="40671"/>
                    <a:pt x="41064" y="40605"/>
                    <a:pt x="39951" y="40605"/>
                  </a:cubicBezTo>
                  <a:cubicBezTo>
                    <a:pt x="39481" y="40605"/>
                    <a:pt x="39130" y="40617"/>
                    <a:pt x="38960" y="40650"/>
                  </a:cubicBezTo>
                  <a:cubicBezTo>
                    <a:pt x="35236" y="41362"/>
                    <a:pt x="32014" y="43203"/>
                    <a:pt x="28248" y="43852"/>
                  </a:cubicBezTo>
                  <a:cubicBezTo>
                    <a:pt x="25695" y="44291"/>
                    <a:pt x="21866" y="45170"/>
                    <a:pt x="20694" y="47179"/>
                  </a:cubicBezTo>
                  <a:cubicBezTo>
                    <a:pt x="19919" y="48516"/>
                    <a:pt x="20248" y="49037"/>
                    <a:pt x="21385" y="49037"/>
                  </a:cubicBezTo>
                  <a:cubicBezTo>
                    <a:pt x="21813" y="49037"/>
                    <a:pt x="22355" y="48963"/>
                    <a:pt x="22996" y="48832"/>
                  </a:cubicBezTo>
                  <a:cubicBezTo>
                    <a:pt x="26051" y="48225"/>
                    <a:pt x="28561" y="46237"/>
                    <a:pt x="31554" y="45379"/>
                  </a:cubicBezTo>
                  <a:cubicBezTo>
                    <a:pt x="34294" y="44605"/>
                    <a:pt x="37098" y="44689"/>
                    <a:pt x="39965" y="44584"/>
                  </a:cubicBezTo>
                  <a:cubicBezTo>
                    <a:pt x="45007" y="44396"/>
                    <a:pt x="53000" y="44731"/>
                    <a:pt x="56683" y="41759"/>
                  </a:cubicBezTo>
                  <a:cubicBezTo>
                    <a:pt x="61617" y="37789"/>
                    <a:pt x="63467" y="34372"/>
                    <a:pt x="70838" y="34372"/>
                  </a:cubicBezTo>
                  <a:cubicBezTo>
                    <a:pt x="71313" y="34372"/>
                    <a:pt x="71811" y="34386"/>
                    <a:pt x="72334" y="34415"/>
                  </a:cubicBezTo>
                  <a:cubicBezTo>
                    <a:pt x="78925" y="34771"/>
                    <a:pt x="89826" y="34541"/>
                    <a:pt x="92943" y="40127"/>
                  </a:cubicBezTo>
                  <a:cubicBezTo>
                    <a:pt x="94889" y="43601"/>
                    <a:pt x="90349" y="44019"/>
                    <a:pt x="87545" y="45463"/>
                  </a:cubicBezTo>
                  <a:cubicBezTo>
                    <a:pt x="86164" y="46195"/>
                    <a:pt x="85202" y="47179"/>
                    <a:pt x="85704" y="48957"/>
                  </a:cubicBezTo>
                  <a:cubicBezTo>
                    <a:pt x="86478" y="51573"/>
                    <a:pt x="88047" y="53121"/>
                    <a:pt x="89972" y="53958"/>
                  </a:cubicBezTo>
                  <a:cubicBezTo>
                    <a:pt x="91336" y="54537"/>
                    <a:pt x="92873" y="54767"/>
                    <a:pt x="94425" y="54767"/>
                  </a:cubicBezTo>
                  <a:cubicBezTo>
                    <a:pt x="97303" y="54767"/>
                    <a:pt x="100236" y="53978"/>
                    <a:pt x="102233" y="53163"/>
                  </a:cubicBezTo>
                  <a:cubicBezTo>
                    <a:pt x="103259" y="52744"/>
                    <a:pt x="104305" y="52430"/>
                    <a:pt x="105393" y="52179"/>
                  </a:cubicBezTo>
                  <a:cubicBezTo>
                    <a:pt x="106460" y="51949"/>
                    <a:pt x="107569" y="51803"/>
                    <a:pt x="108678" y="51740"/>
                  </a:cubicBezTo>
                  <a:cubicBezTo>
                    <a:pt x="109383" y="51708"/>
                    <a:pt x="110071" y="51685"/>
                    <a:pt x="110739" y="51685"/>
                  </a:cubicBezTo>
                  <a:cubicBezTo>
                    <a:pt x="112231" y="51685"/>
                    <a:pt x="113615" y="51797"/>
                    <a:pt x="114829" y="52158"/>
                  </a:cubicBezTo>
                  <a:cubicBezTo>
                    <a:pt x="115666" y="52430"/>
                    <a:pt x="116482" y="52723"/>
                    <a:pt x="117298" y="52995"/>
                  </a:cubicBezTo>
                  <a:cubicBezTo>
                    <a:pt x="120479" y="54272"/>
                    <a:pt x="123659" y="55067"/>
                    <a:pt x="126609" y="56552"/>
                  </a:cubicBezTo>
                  <a:cubicBezTo>
                    <a:pt x="127739" y="57034"/>
                    <a:pt x="128827" y="57536"/>
                    <a:pt x="129915" y="58017"/>
                  </a:cubicBezTo>
                  <a:cubicBezTo>
                    <a:pt x="133263" y="59565"/>
                    <a:pt x="136548" y="61135"/>
                    <a:pt x="139917" y="62599"/>
                  </a:cubicBezTo>
                  <a:cubicBezTo>
                    <a:pt x="141967" y="63478"/>
                    <a:pt x="144081" y="64315"/>
                    <a:pt x="146257" y="65068"/>
                  </a:cubicBezTo>
                  <a:cubicBezTo>
                    <a:pt x="150504" y="66658"/>
                    <a:pt x="155798" y="67977"/>
                    <a:pt x="161092" y="68500"/>
                  </a:cubicBezTo>
                  <a:cubicBezTo>
                    <a:pt x="163561" y="68500"/>
                    <a:pt x="165674" y="67705"/>
                    <a:pt x="167787" y="67182"/>
                  </a:cubicBezTo>
                  <a:cubicBezTo>
                    <a:pt x="171667" y="66184"/>
                    <a:pt x="175596" y="65678"/>
                    <a:pt x="179452" y="65678"/>
                  </a:cubicBezTo>
                  <a:cubicBezTo>
                    <a:pt x="185784" y="65678"/>
                    <a:pt x="191921" y="67043"/>
                    <a:pt x="197331" y="69839"/>
                  </a:cubicBezTo>
                  <a:cubicBezTo>
                    <a:pt x="198231" y="70195"/>
                    <a:pt x="199110" y="70550"/>
                    <a:pt x="199926" y="70864"/>
                  </a:cubicBezTo>
                  <a:cubicBezTo>
                    <a:pt x="200763" y="71157"/>
                    <a:pt x="201600" y="71471"/>
                    <a:pt x="202437" y="71785"/>
                  </a:cubicBezTo>
                  <a:cubicBezTo>
                    <a:pt x="203274" y="72099"/>
                    <a:pt x="204090" y="72433"/>
                    <a:pt x="204927" y="72747"/>
                  </a:cubicBezTo>
                  <a:cubicBezTo>
                    <a:pt x="207688" y="74024"/>
                    <a:pt x="211225" y="74819"/>
                    <a:pt x="214405" y="74819"/>
                  </a:cubicBezTo>
                  <a:lnTo>
                    <a:pt x="214426" y="74819"/>
                  </a:lnTo>
                  <a:cubicBezTo>
                    <a:pt x="214838" y="74798"/>
                    <a:pt x="215244" y="74788"/>
                    <a:pt x="215644" y="74788"/>
                  </a:cubicBezTo>
                  <a:cubicBezTo>
                    <a:pt x="224504" y="74788"/>
                    <a:pt x="230651" y="79762"/>
                    <a:pt x="235956" y="84506"/>
                  </a:cubicBezTo>
                  <a:cubicBezTo>
                    <a:pt x="236354" y="84862"/>
                    <a:pt x="236772" y="85239"/>
                    <a:pt x="237170" y="85615"/>
                  </a:cubicBezTo>
                  <a:cubicBezTo>
                    <a:pt x="237986" y="86117"/>
                    <a:pt x="238802" y="86599"/>
                    <a:pt x="239597" y="87080"/>
                  </a:cubicBezTo>
                  <a:cubicBezTo>
                    <a:pt x="242798" y="89047"/>
                    <a:pt x="245916" y="91076"/>
                    <a:pt x="249013" y="93001"/>
                  </a:cubicBezTo>
                  <a:cubicBezTo>
                    <a:pt x="249952" y="93471"/>
                    <a:pt x="251195" y="93941"/>
                    <a:pt x="252394" y="93941"/>
                  </a:cubicBezTo>
                  <a:cubicBezTo>
                    <a:pt x="252530" y="93941"/>
                    <a:pt x="252665" y="93935"/>
                    <a:pt x="252800" y="93922"/>
                  </a:cubicBezTo>
                  <a:cubicBezTo>
                    <a:pt x="253281" y="93964"/>
                    <a:pt x="253773" y="93985"/>
                    <a:pt x="254270" y="93985"/>
                  </a:cubicBezTo>
                  <a:cubicBezTo>
                    <a:pt x="254767" y="93985"/>
                    <a:pt x="255269" y="93964"/>
                    <a:pt x="255771" y="93922"/>
                  </a:cubicBezTo>
                  <a:cubicBezTo>
                    <a:pt x="255938" y="93901"/>
                    <a:pt x="256127" y="93880"/>
                    <a:pt x="256315" y="93859"/>
                  </a:cubicBezTo>
                  <a:lnTo>
                    <a:pt x="256315" y="82247"/>
                  </a:lnTo>
                  <a:cubicBezTo>
                    <a:pt x="255394" y="81870"/>
                    <a:pt x="254244" y="81451"/>
                    <a:pt x="253511" y="80866"/>
                  </a:cubicBezTo>
                  <a:cubicBezTo>
                    <a:pt x="253030" y="80510"/>
                    <a:pt x="252842" y="79882"/>
                    <a:pt x="252319" y="79568"/>
                  </a:cubicBezTo>
                  <a:cubicBezTo>
                    <a:pt x="251314" y="78983"/>
                    <a:pt x="247674" y="78104"/>
                    <a:pt x="246544" y="77790"/>
                  </a:cubicBezTo>
                  <a:cubicBezTo>
                    <a:pt x="245832" y="77602"/>
                    <a:pt x="239032" y="77350"/>
                    <a:pt x="239095" y="76974"/>
                  </a:cubicBezTo>
                  <a:cubicBezTo>
                    <a:pt x="239193" y="76064"/>
                    <a:pt x="241203" y="75832"/>
                    <a:pt x="243269" y="75832"/>
                  </a:cubicBezTo>
                  <a:cubicBezTo>
                    <a:pt x="245148" y="75832"/>
                    <a:pt x="247075" y="76024"/>
                    <a:pt x="247653" y="76074"/>
                  </a:cubicBezTo>
                  <a:cubicBezTo>
                    <a:pt x="249578" y="76221"/>
                    <a:pt x="250938" y="76744"/>
                    <a:pt x="252737" y="77078"/>
                  </a:cubicBezTo>
                  <a:cubicBezTo>
                    <a:pt x="254139" y="77350"/>
                    <a:pt x="255018" y="77225"/>
                    <a:pt x="256336" y="77874"/>
                  </a:cubicBezTo>
                  <a:cubicBezTo>
                    <a:pt x="256148" y="75070"/>
                    <a:pt x="256315" y="72203"/>
                    <a:pt x="256315" y="69379"/>
                  </a:cubicBezTo>
                  <a:lnTo>
                    <a:pt x="256315" y="69379"/>
                  </a:lnTo>
                  <a:cubicBezTo>
                    <a:pt x="255708" y="69420"/>
                    <a:pt x="255122" y="69483"/>
                    <a:pt x="254578" y="69609"/>
                  </a:cubicBezTo>
                  <a:cubicBezTo>
                    <a:pt x="251415" y="70637"/>
                    <a:pt x="248061" y="71151"/>
                    <a:pt x="244679" y="71151"/>
                  </a:cubicBezTo>
                  <a:cubicBezTo>
                    <a:pt x="243586" y="71151"/>
                    <a:pt x="242490" y="71097"/>
                    <a:pt x="241396" y="70990"/>
                  </a:cubicBezTo>
                  <a:cubicBezTo>
                    <a:pt x="237274" y="70592"/>
                    <a:pt x="227754" y="67747"/>
                    <a:pt x="230621" y="63206"/>
                  </a:cubicBezTo>
                  <a:cubicBezTo>
                    <a:pt x="231985" y="61069"/>
                    <a:pt x="234401" y="60356"/>
                    <a:pt x="237134" y="60356"/>
                  </a:cubicBezTo>
                  <a:cubicBezTo>
                    <a:pt x="241652" y="60356"/>
                    <a:pt x="247034" y="62306"/>
                    <a:pt x="249954" y="62997"/>
                  </a:cubicBezTo>
                  <a:cubicBezTo>
                    <a:pt x="252088" y="63499"/>
                    <a:pt x="254223" y="63541"/>
                    <a:pt x="256315" y="63604"/>
                  </a:cubicBezTo>
                  <a:lnTo>
                    <a:pt x="256315" y="61302"/>
                  </a:lnTo>
                  <a:cubicBezTo>
                    <a:pt x="253490" y="60193"/>
                    <a:pt x="250875" y="60151"/>
                    <a:pt x="247925" y="59649"/>
                  </a:cubicBezTo>
                  <a:cubicBezTo>
                    <a:pt x="247590" y="59586"/>
                    <a:pt x="246376" y="58812"/>
                    <a:pt x="245037" y="58101"/>
                  </a:cubicBezTo>
                  <a:cubicBezTo>
                    <a:pt x="244033" y="57536"/>
                    <a:pt x="242966" y="57013"/>
                    <a:pt x="242192" y="56845"/>
                  </a:cubicBezTo>
                  <a:cubicBezTo>
                    <a:pt x="241396" y="56678"/>
                    <a:pt x="240434" y="56622"/>
                    <a:pt x="239416" y="56622"/>
                  </a:cubicBezTo>
                  <a:cubicBezTo>
                    <a:pt x="238907" y="56622"/>
                    <a:pt x="238383" y="56636"/>
                    <a:pt x="237860" y="56657"/>
                  </a:cubicBezTo>
                  <a:cubicBezTo>
                    <a:pt x="236312" y="56741"/>
                    <a:pt x="234785" y="56866"/>
                    <a:pt x="233676" y="56908"/>
                  </a:cubicBezTo>
                  <a:cubicBezTo>
                    <a:pt x="229880" y="57043"/>
                    <a:pt x="226187" y="57294"/>
                    <a:pt x="222506" y="57294"/>
                  </a:cubicBezTo>
                  <a:cubicBezTo>
                    <a:pt x="219349" y="57294"/>
                    <a:pt x="216201" y="57109"/>
                    <a:pt x="213003" y="56511"/>
                  </a:cubicBezTo>
                  <a:cubicBezTo>
                    <a:pt x="210074" y="55967"/>
                    <a:pt x="207312" y="54920"/>
                    <a:pt x="204362" y="54439"/>
                  </a:cubicBezTo>
                  <a:cubicBezTo>
                    <a:pt x="202873" y="54197"/>
                    <a:pt x="201383" y="54180"/>
                    <a:pt x="199890" y="54180"/>
                  </a:cubicBezTo>
                  <a:cubicBezTo>
                    <a:pt x="199640" y="54180"/>
                    <a:pt x="199390" y="54180"/>
                    <a:pt x="199140" y="54180"/>
                  </a:cubicBezTo>
                  <a:cubicBezTo>
                    <a:pt x="198427" y="54180"/>
                    <a:pt x="197713" y="54177"/>
                    <a:pt x="196997" y="54146"/>
                  </a:cubicBezTo>
                  <a:cubicBezTo>
                    <a:pt x="195134" y="54083"/>
                    <a:pt x="193084" y="54021"/>
                    <a:pt x="191368" y="53372"/>
                  </a:cubicBezTo>
                  <a:cubicBezTo>
                    <a:pt x="190134" y="52912"/>
                    <a:pt x="189087" y="52054"/>
                    <a:pt x="187853" y="51635"/>
                  </a:cubicBezTo>
                  <a:cubicBezTo>
                    <a:pt x="185761" y="50903"/>
                    <a:pt x="183124" y="51259"/>
                    <a:pt x="181095" y="50568"/>
                  </a:cubicBezTo>
                  <a:cubicBezTo>
                    <a:pt x="179483" y="50003"/>
                    <a:pt x="177998" y="49208"/>
                    <a:pt x="176345" y="48790"/>
                  </a:cubicBezTo>
                  <a:cubicBezTo>
                    <a:pt x="174797" y="48392"/>
                    <a:pt x="173248" y="48371"/>
                    <a:pt x="171679" y="47953"/>
                  </a:cubicBezTo>
                  <a:cubicBezTo>
                    <a:pt x="170444" y="47681"/>
                    <a:pt x="169398" y="47367"/>
                    <a:pt x="168394" y="46969"/>
                  </a:cubicBezTo>
                  <a:cubicBezTo>
                    <a:pt x="167390" y="46593"/>
                    <a:pt x="166448" y="46153"/>
                    <a:pt x="165444" y="45672"/>
                  </a:cubicBezTo>
                  <a:cubicBezTo>
                    <a:pt x="163205" y="44793"/>
                    <a:pt x="161092" y="43747"/>
                    <a:pt x="158623" y="43475"/>
                  </a:cubicBezTo>
                  <a:cubicBezTo>
                    <a:pt x="157472" y="43412"/>
                    <a:pt x="156300" y="43391"/>
                    <a:pt x="155087" y="43391"/>
                  </a:cubicBezTo>
                  <a:cubicBezTo>
                    <a:pt x="153894" y="43391"/>
                    <a:pt x="152680" y="43412"/>
                    <a:pt x="151446" y="43433"/>
                  </a:cubicBezTo>
                  <a:cubicBezTo>
                    <a:pt x="150201" y="43504"/>
                    <a:pt x="148933" y="43545"/>
                    <a:pt x="147653" y="43545"/>
                  </a:cubicBezTo>
                  <a:cubicBezTo>
                    <a:pt x="143253" y="43545"/>
                    <a:pt x="138724" y="43060"/>
                    <a:pt x="134623" y="41634"/>
                  </a:cubicBezTo>
                  <a:cubicBezTo>
                    <a:pt x="129664" y="40044"/>
                    <a:pt x="125793" y="38202"/>
                    <a:pt x="121190" y="36089"/>
                  </a:cubicBezTo>
                  <a:cubicBezTo>
                    <a:pt x="117675" y="34520"/>
                    <a:pt x="115206" y="32155"/>
                    <a:pt x="112988" y="29582"/>
                  </a:cubicBezTo>
                  <a:cubicBezTo>
                    <a:pt x="112340" y="29017"/>
                    <a:pt x="111775" y="28431"/>
                    <a:pt x="111252" y="27803"/>
                  </a:cubicBezTo>
                  <a:cubicBezTo>
                    <a:pt x="108636" y="24728"/>
                    <a:pt x="107109" y="21191"/>
                    <a:pt x="103301" y="18304"/>
                  </a:cubicBezTo>
                  <a:cubicBezTo>
                    <a:pt x="93826" y="11117"/>
                    <a:pt x="84718" y="9464"/>
                    <a:pt x="75855" y="9464"/>
                  </a:cubicBezTo>
                  <a:cubicBezTo>
                    <a:pt x="69313" y="9464"/>
                    <a:pt x="62904" y="10364"/>
                    <a:pt x="56578" y="10604"/>
                  </a:cubicBezTo>
                  <a:cubicBezTo>
                    <a:pt x="55089" y="10663"/>
                    <a:pt x="53726" y="10711"/>
                    <a:pt x="52429" y="10711"/>
                  </a:cubicBezTo>
                  <a:cubicBezTo>
                    <a:pt x="49150" y="10711"/>
                    <a:pt x="46291" y="10407"/>
                    <a:pt x="42873" y="9223"/>
                  </a:cubicBezTo>
                  <a:cubicBezTo>
                    <a:pt x="37621" y="7382"/>
                    <a:pt x="32014" y="6252"/>
                    <a:pt x="26699" y="4536"/>
                  </a:cubicBezTo>
                  <a:cubicBezTo>
                    <a:pt x="22392" y="3134"/>
                    <a:pt x="15058" y="1"/>
                    <a:pt x="9286"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
            <p:cNvSpPr/>
            <p:nvPr/>
          </p:nvSpPr>
          <p:spPr>
            <a:xfrm>
              <a:off x="1259302" y="37998"/>
              <a:ext cx="3591762" cy="1179766"/>
            </a:xfrm>
            <a:custGeom>
              <a:rect b="b" l="l" r="r" t="t"/>
              <a:pathLst>
                <a:path extrusionOk="0" h="57410" w="174783">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a:off x="445045" y="376036"/>
              <a:ext cx="579629" cy="213163"/>
            </a:xfrm>
            <a:custGeom>
              <a:rect b="b" l="l" r="r" t="t"/>
              <a:pathLst>
                <a:path extrusionOk="0" h="10373" w="28206">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p:nvPr/>
          </p:nvSpPr>
          <p:spPr>
            <a:xfrm>
              <a:off x="1315776" y="365493"/>
              <a:ext cx="370657" cy="197381"/>
            </a:xfrm>
            <a:custGeom>
              <a:rect b="b" l="l" r="r" t="t"/>
              <a:pathLst>
                <a:path extrusionOk="0" h="9605" w="18037">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a:off x="2333998" y="432"/>
              <a:ext cx="3293481" cy="757200"/>
            </a:xfrm>
            <a:custGeom>
              <a:rect b="b" l="l" r="r" t="t"/>
              <a:pathLst>
                <a:path extrusionOk="0" h="36847" w="160268">
                  <a:moveTo>
                    <a:pt x="1612" y="0"/>
                  </a:moveTo>
                  <a:cubicBezTo>
                    <a:pt x="1381" y="335"/>
                    <a:pt x="1214" y="711"/>
                    <a:pt x="1089" y="1172"/>
                  </a:cubicBezTo>
                  <a:cubicBezTo>
                    <a:pt x="1" y="5503"/>
                    <a:pt x="5085" y="7784"/>
                    <a:pt x="9667" y="8872"/>
                  </a:cubicBezTo>
                  <a:cubicBezTo>
                    <a:pt x="13287" y="9729"/>
                    <a:pt x="16886" y="10462"/>
                    <a:pt x="20631" y="10922"/>
                  </a:cubicBezTo>
                  <a:cubicBezTo>
                    <a:pt x="24000" y="11341"/>
                    <a:pt x="27892" y="11424"/>
                    <a:pt x="30988" y="12617"/>
                  </a:cubicBezTo>
                  <a:cubicBezTo>
                    <a:pt x="31888" y="12973"/>
                    <a:pt x="33227" y="13579"/>
                    <a:pt x="32516" y="14479"/>
                  </a:cubicBezTo>
                  <a:cubicBezTo>
                    <a:pt x="32203" y="14876"/>
                    <a:pt x="31584" y="15004"/>
                    <a:pt x="30887" y="15004"/>
                  </a:cubicBezTo>
                  <a:cubicBezTo>
                    <a:pt x="29859" y="15004"/>
                    <a:pt x="28662" y="14725"/>
                    <a:pt x="28038" y="14626"/>
                  </a:cubicBezTo>
                  <a:cubicBezTo>
                    <a:pt x="25882" y="14268"/>
                    <a:pt x="23594" y="13904"/>
                    <a:pt x="21339" y="13904"/>
                  </a:cubicBezTo>
                  <a:cubicBezTo>
                    <a:pt x="19765" y="13904"/>
                    <a:pt x="18206" y="14081"/>
                    <a:pt x="16718" y="14563"/>
                  </a:cubicBezTo>
                  <a:cubicBezTo>
                    <a:pt x="14584" y="15253"/>
                    <a:pt x="5943" y="15567"/>
                    <a:pt x="10504" y="18538"/>
                  </a:cubicBezTo>
                  <a:cubicBezTo>
                    <a:pt x="14103" y="20882"/>
                    <a:pt x="19815" y="19187"/>
                    <a:pt x="23979" y="20631"/>
                  </a:cubicBezTo>
                  <a:cubicBezTo>
                    <a:pt x="26381" y="21455"/>
                    <a:pt x="28213" y="21978"/>
                    <a:pt x="30176" y="21978"/>
                  </a:cubicBezTo>
                  <a:cubicBezTo>
                    <a:pt x="31600" y="21978"/>
                    <a:pt x="33093" y="21703"/>
                    <a:pt x="34922" y="21070"/>
                  </a:cubicBezTo>
                  <a:cubicBezTo>
                    <a:pt x="37431" y="20200"/>
                    <a:pt x="39773" y="19719"/>
                    <a:pt x="42402" y="19719"/>
                  </a:cubicBezTo>
                  <a:cubicBezTo>
                    <a:pt x="42996" y="19719"/>
                    <a:pt x="43604" y="19744"/>
                    <a:pt x="44233" y="19794"/>
                  </a:cubicBezTo>
                  <a:cubicBezTo>
                    <a:pt x="46848" y="20024"/>
                    <a:pt x="54402" y="20547"/>
                    <a:pt x="56766" y="22305"/>
                  </a:cubicBezTo>
                  <a:cubicBezTo>
                    <a:pt x="60240" y="24920"/>
                    <a:pt x="56243" y="25192"/>
                    <a:pt x="61432" y="26594"/>
                  </a:cubicBezTo>
                  <a:cubicBezTo>
                    <a:pt x="62267" y="26818"/>
                    <a:pt x="63010" y="26916"/>
                    <a:pt x="63682" y="26916"/>
                  </a:cubicBezTo>
                  <a:cubicBezTo>
                    <a:pt x="67021" y="26916"/>
                    <a:pt x="68619" y="24497"/>
                    <a:pt x="71057" y="23121"/>
                  </a:cubicBezTo>
                  <a:cubicBezTo>
                    <a:pt x="73406" y="21780"/>
                    <a:pt x="75868" y="21260"/>
                    <a:pt x="78445" y="21260"/>
                  </a:cubicBezTo>
                  <a:cubicBezTo>
                    <a:pt x="84751" y="21260"/>
                    <a:pt x="91737" y="24372"/>
                    <a:pt x="99388" y="26155"/>
                  </a:cubicBezTo>
                  <a:cubicBezTo>
                    <a:pt x="113302" y="29398"/>
                    <a:pt x="126923" y="32306"/>
                    <a:pt x="140775" y="34859"/>
                  </a:cubicBezTo>
                  <a:cubicBezTo>
                    <a:pt x="143305" y="35329"/>
                    <a:pt x="149853" y="36846"/>
                    <a:pt x="154485" y="36846"/>
                  </a:cubicBezTo>
                  <a:cubicBezTo>
                    <a:pt x="157896" y="36846"/>
                    <a:pt x="160267" y="36023"/>
                    <a:pt x="159229" y="33352"/>
                  </a:cubicBezTo>
                  <a:cubicBezTo>
                    <a:pt x="156488" y="26343"/>
                    <a:pt x="140649" y="27117"/>
                    <a:pt x="135544" y="26468"/>
                  </a:cubicBezTo>
                  <a:cubicBezTo>
                    <a:pt x="134431" y="26325"/>
                    <a:pt x="133323" y="26270"/>
                    <a:pt x="132217" y="26270"/>
                  </a:cubicBezTo>
                  <a:cubicBezTo>
                    <a:pt x="128531" y="26270"/>
                    <a:pt x="124862" y="26882"/>
                    <a:pt x="121069" y="26882"/>
                  </a:cubicBezTo>
                  <a:cubicBezTo>
                    <a:pt x="117679" y="26882"/>
                    <a:pt x="114189" y="26393"/>
                    <a:pt x="110498" y="24543"/>
                  </a:cubicBezTo>
                  <a:cubicBezTo>
                    <a:pt x="104095" y="21342"/>
                    <a:pt x="105832" y="19647"/>
                    <a:pt x="109745" y="18559"/>
                  </a:cubicBezTo>
                  <a:cubicBezTo>
                    <a:pt x="106355" y="17952"/>
                    <a:pt x="103384" y="16551"/>
                    <a:pt x="101166" y="13893"/>
                  </a:cubicBezTo>
                  <a:cubicBezTo>
                    <a:pt x="99178" y="11529"/>
                    <a:pt x="99702" y="9939"/>
                    <a:pt x="101543" y="8851"/>
                  </a:cubicBezTo>
                  <a:cubicBezTo>
                    <a:pt x="99660" y="7993"/>
                    <a:pt x="97756" y="7114"/>
                    <a:pt x="95810" y="6361"/>
                  </a:cubicBezTo>
                  <a:cubicBezTo>
                    <a:pt x="91226" y="4569"/>
                    <a:pt x="86218" y="3923"/>
                    <a:pt x="81738" y="3923"/>
                  </a:cubicBezTo>
                  <a:cubicBezTo>
                    <a:pt x="80411" y="3923"/>
                    <a:pt x="79130" y="3980"/>
                    <a:pt x="77920" y="4080"/>
                  </a:cubicBezTo>
                  <a:cubicBezTo>
                    <a:pt x="69864" y="4792"/>
                    <a:pt x="63253" y="7595"/>
                    <a:pt x="54925" y="7888"/>
                  </a:cubicBezTo>
                  <a:cubicBezTo>
                    <a:pt x="54207" y="7914"/>
                    <a:pt x="53482" y="7926"/>
                    <a:pt x="52751" y="7926"/>
                  </a:cubicBezTo>
                  <a:cubicBezTo>
                    <a:pt x="45721" y="7926"/>
                    <a:pt x="38098" y="6761"/>
                    <a:pt x="30612" y="4771"/>
                  </a:cubicBezTo>
                  <a:cubicBezTo>
                    <a:pt x="28478" y="4206"/>
                    <a:pt x="25193" y="2950"/>
                    <a:pt x="21594" y="1695"/>
                  </a:cubicBezTo>
                  <a:cubicBezTo>
                    <a:pt x="19920" y="1109"/>
                    <a:pt x="18162" y="523"/>
                    <a:pt x="1642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a:off x="4185118" y="6556"/>
              <a:ext cx="3461188" cy="864388"/>
            </a:xfrm>
            <a:custGeom>
              <a:rect b="b" l="l" r="r" t="t"/>
              <a:pathLst>
                <a:path extrusionOk="0" h="42063" w="168429">
                  <a:moveTo>
                    <a:pt x="88381" y="0"/>
                  </a:moveTo>
                  <a:cubicBezTo>
                    <a:pt x="87285" y="0"/>
                    <a:pt x="86025" y="155"/>
                    <a:pt x="84553" y="497"/>
                  </a:cubicBezTo>
                  <a:cubicBezTo>
                    <a:pt x="80515" y="1439"/>
                    <a:pt x="78925" y="6000"/>
                    <a:pt x="74614" y="6272"/>
                  </a:cubicBezTo>
                  <a:cubicBezTo>
                    <a:pt x="74328" y="6290"/>
                    <a:pt x="74037" y="6299"/>
                    <a:pt x="73742" y="6299"/>
                  </a:cubicBezTo>
                  <a:cubicBezTo>
                    <a:pt x="67228" y="6299"/>
                    <a:pt x="58920" y="2055"/>
                    <a:pt x="51933" y="1794"/>
                  </a:cubicBezTo>
                  <a:cubicBezTo>
                    <a:pt x="51498" y="1778"/>
                    <a:pt x="51068" y="1771"/>
                    <a:pt x="50643" y="1771"/>
                  </a:cubicBezTo>
                  <a:cubicBezTo>
                    <a:pt x="43300" y="1771"/>
                    <a:pt x="37391" y="4068"/>
                    <a:pt x="30884" y="5393"/>
                  </a:cubicBezTo>
                  <a:cubicBezTo>
                    <a:pt x="29545" y="5686"/>
                    <a:pt x="28101" y="5770"/>
                    <a:pt x="26720" y="5874"/>
                  </a:cubicBezTo>
                  <a:cubicBezTo>
                    <a:pt x="23268" y="6126"/>
                    <a:pt x="19732" y="6293"/>
                    <a:pt x="16384" y="6983"/>
                  </a:cubicBezTo>
                  <a:cubicBezTo>
                    <a:pt x="12743" y="7716"/>
                    <a:pt x="9416" y="8971"/>
                    <a:pt x="6445" y="10771"/>
                  </a:cubicBezTo>
                  <a:cubicBezTo>
                    <a:pt x="4897" y="11712"/>
                    <a:pt x="3348" y="12675"/>
                    <a:pt x="2030" y="13805"/>
                  </a:cubicBezTo>
                  <a:cubicBezTo>
                    <a:pt x="1172" y="14579"/>
                    <a:pt x="1" y="15730"/>
                    <a:pt x="398" y="16838"/>
                  </a:cubicBezTo>
                  <a:cubicBezTo>
                    <a:pt x="796" y="17915"/>
                    <a:pt x="2268" y="18375"/>
                    <a:pt x="3663" y="18375"/>
                  </a:cubicBezTo>
                  <a:cubicBezTo>
                    <a:pt x="4031" y="18375"/>
                    <a:pt x="4393" y="18343"/>
                    <a:pt x="4729" y="18282"/>
                  </a:cubicBezTo>
                  <a:cubicBezTo>
                    <a:pt x="5525" y="18136"/>
                    <a:pt x="6173" y="17738"/>
                    <a:pt x="6989" y="17592"/>
                  </a:cubicBezTo>
                  <a:cubicBezTo>
                    <a:pt x="7576" y="17501"/>
                    <a:pt x="8192" y="17463"/>
                    <a:pt x="8811" y="17463"/>
                  </a:cubicBezTo>
                  <a:cubicBezTo>
                    <a:pt x="9473" y="17463"/>
                    <a:pt x="10139" y="17506"/>
                    <a:pt x="10776" y="17571"/>
                  </a:cubicBezTo>
                  <a:cubicBezTo>
                    <a:pt x="13224" y="17801"/>
                    <a:pt x="10421" y="18680"/>
                    <a:pt x="9542" y="19056"/>
                  </a:cubicBezTo>
                  <a:cubicBezTo>
                    <a:pt x="8286" y="19579"/>
                    <a:pt x="5943" y="20542"/>
                    <a:pt x="5859" y="21860"/>
                  </a:cubicBezTo>
                  <a:cubicBezTo>
                    <a:pt x="5755" y="23429"/>
                    <a:pt x="9312" y="23764"/>
                    <a:pt x="10672" y="23827"/>
                  </a:cubicBezTo>
                  <a:cubicBezTo>
                    <a:pt x="10908" y="23840"/>
                    <a:pt x="11142" y="23846"/>
                    <a:pt x="11373" y="23846"/>
                  </a:cubicBezTo>
                  <a:cubicBezTo>
                    <a:pt x="14555" y="23846"/>
                    <a:pt x="17239" y="22685"/>
                    <a:pt x="20087" y="21651"/>
                  </a:cubicBezTo>
                  <a:cubicBezTo>
                    <a:pt x="23686" y="20333"/>
                    <a:pt x="27473" y="19851"/>
                    <a:pt x="31281" y="19161"/>
                  </a:cubicBezTo>
                  <a:cubicBezTo>
                    <a:pt x="34232" y="18617"/>
                    <a:pt x="36784" y="17550"/>
                    <a:pt x="39546" y="16629"/>
                  </a:cubicBezTo>
                  <a:cubicBezTo>
                    <a:pt x="41325" y="16022"/>
                    <a:pt x="43208" y="15688"/>
                    <a:pt x="44966" y="15060"/>
                  </a:cubicBezTo>
                  <a:cubicBezTo>
                    <a:pt x="46054" y="14662"/>
                    <a:pt x="46995" y="14349"/>
                    <a:pt x="48188" y="14160"/>
                  </a:cubicBezTo>
                  <a:cubicBezTo>
                    <a:pt x="48878" y="14035"/>
                    <a:pt x="49506" y="13846"/>
                    <a:pt x="50113" y="13533"/>
                  </a:cubicBezTo>
                  <a:cubicBezTo>
                    <a:pt x="50803" y="13198"/>
                    <a:pt x="51473" y="13051"/>
                    <a:pt x="52268" y="12884"/>
                  </a:cubicBezTo>
                  <a:cubicBezTo>
                    <a:pt x="53514" y="12638"/>
                    <a:pt x="54805" y="12448"/>
                    <a:pt x="56092" y="12448"/>
                  </a:cubicBezTo>
                  <a:cubicBezTo>
                    <a:pt x="56555" y="12448"/>
                    <a:pt x="57018" y="12473"/>
                    <a:pt x="57478" y="12528"/>
                  </a:cubicBezTo>
                  <a:cubicBezTo>
                    <a:pt x="66871" y="13657"/>
                    <a:pt x="73772" y="20779"/>
                    <a:pt x="81492" y="20779"/>
                  </a:cubicBezTo>
                  <a:cubicBezTo>
                    <a:pt x="83075" y="20779"/>
                    <a:pt x="84693" y="20480"/>
                    <a:pt x="86373" y="19768"/>
                  </a:cubicBezTo>
                  <a:cubicBezTo>
                    <a:pt x="89658" y="18366"/>
                    <a:pt x="88466" y="13407"/>
                    <a:pt x="93027" y="12737"/>
                  </a:cubicBezTo>
                  <a:cubicBezTo>
                    <a:pt x="93542" y="12661"/>
                    <a:pt x="94061" y="12624"/>
                    <a:pt x="94581" y="12624"/>
                  </a:cubicBezTo>
                  <a:cubicBezTo>
                    <a:pt x="100022" y="12624"/>
                    <a:pt x="105717" y="16579"/>
                    <a:pt x="110854" y="19559"/>
                  </a:cubicBezTo>
                  <a:cubicBezTo>
                    <a:pt x="120228" y="24999"/>
                    <a:pt x="136946" y="41800"/>
                    <a:pt x="147554" y="42051"/>
                  </a:cubicBezTo>
                  <a:cubicBezTo>
                    <a:pt x="147885" y="42059"/>
                    <a:pt x="148204" y="42063"/>
                    <a:pt x="148509" y="42063"/>
                  </a:cubicBezTo>
                  <a:cubicBezTo>
                    <a:pt x="168428" y="42063"/>
                    <a:pt x="133608" y="26156"/>
                    <a:pt x="130187" y="23827"/>
                  </a:cubicBezTo>
                  <a:cubicBezTo>
                    <a:pt x="125710" y="20772"/>
                    <a:pt x="126568" y="16294"/>
                    <a:pt x="122676" y="14160"/>
                  </a:cubicBezTo>
                  <a:cubicBezTo>
                    <a:pt x="121163" y="13330"/>
                    <a:pt x="119607" y="13071"/>
                    <a:pt x="118036" y="13071"/>
                  </a:cubicBezTo>
                  <a:cubicBezTo>
                    <a:pt x="115417" y="13071"/>
                    <a:pt x="112754" y="13791"/>
                    <a:pt x="110170" y="13791"/>
                  </a:cubicBezTo>
                  <a:cubicBezTo>
                    <a:pt x="109221" y="13791"/>
                    <a:pt x="108282" y="13694"/>
                    <a:pt x="107360" y="13428"/>
                  </a:cubicBezTo>
                  <a:cubicBezTo>
                    <a:pt x="95383" y="9913"/>
                    <a:pt x="97143" y="0"/>
                    <a:pt x="88381"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a:off x="9885" y="432"/>
              <a:ext cx="3340499" cy="970548"/>
            </a:xfrm>
            <a:custGeom>
              <a:rect b="b" l="l" r="r" t="t"/>
              <a:pathLst>
                <a:path extrusionOk="0" h="47229" w="162556">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a:off x="6480420" y="1706"/>
              <a:ext cx="2699426" cy="865600"/>
            </a:xfrm>
            <a:custGeom>
              <a:rect b="b" l="l" r="r" t="t"/>
              <a:pathLst>
                <a:path extrusionOk="0" h="42122" w="13136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
            <p:cNvSpPr/>
            <p:nvPr/>
          </p:nvSpPr>
          <p:spPr>
            <a:xfrm>
              <a:off x="7887790" y="0"/>
              <a:ext cx="1205679" cy="445952"/>
            </a:xfrm>
            <a:custGeom>
              <a:rect b="b" l="l" r="r" t="t"/>
              <a:pathLst>
                <a:path extrusionOk="0" h="21701" w="58671">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a:off x="9885" y="3260813"/>
              <a:ext cx="960376" cy="267518"/>
            </a:xfrm>
            <a:custGeom>
              <a:rect b="b" l="l" r="r" t="t"/>
              <a:pathLst>
                <a:path extrusionOk="0" h="13018" w="46734">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p:nvPr/>
          </p:nvSpPr>
          <p:spPr>
            <a:xfrm>
              <a:off x="5425227" y="4822416"/>
              <a:ext cx="1440256" cy="370226"/>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1"/>
            <p:cNvSpPr/>
            <p:nvPr/>
          </p:nvSpPr>
          <p:spPr>
            <a:xfrm>
              <a:off x="4598351" y="4239600"/>
              <a:ext cx="1786644" cy="433458"/>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a:off x="8189227" y="171536"/>
              <a:ext cx="972192" cy="446795"/>
            </a:xfrm>
            <a:custGeom>
              <a:rect b="b" l="l" r="r" t="t"/>
              <a:pathLst>
                <a:path extrusionOk="0" h="21742" w="47309">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a:off x="855688" y="4400368"/>
              <a:ext cx="4259405" cy="1106979"/>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1"/>
          <p:cNvSpPr txBox="1"/>
          <p:nvPr>
            <p:ph type="ctrTitle"/>
          </p:nvPr>
        </p:nvSpPr>
        <p:spPr>
          <a:xfrm>
            <a:off x="2226900" y="1552352"/>
            <a:ext cx="4690200" cy="18252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chemeClr val="lt1"/>
              </a:buClr>
              <a:buSzPts val="7200"/>
              <a:buNone/>
              <a:defRPr sz="5500"/>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66" name="Google Shape;66;p11"/>
          <p:cNvSpPr txBox="1"/>
          <p:nvPr>
            <p:ph idx="1" type="subTitle"/>
          </p:nvPr>
        </p:nvSpPr>
        <p:spPr>
          <a:xfrm>
            <a:off x="2335750" y="3378076"/>
            <a:ext cx="4503000" cy="412200"/>
          </a:xfrm>
          <a:prstGeom prst="rect">
            <a:avLst/>
          </a:prstGeom>
          <a:solidFill>
            <a:schemeClr val="accen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sz="1600"/>
            </a:lvl1pPr>
            <a:lvl2pPr lvl="1" algn="ctr">
              <a:lnSpc>
                <a:spcPct val="100000"/>
              </a:lnSpc>
              <a:spcBef>
                <a:spcPts val="0"/>
              </a:spcBef>
              <a:spcAft>
                <a:spcPts val="0"/>
              </a:spcAft>
              <a:buClr>
                <a:schemeClr val="lt1"/>
              </a:buClr>
              <a:buSzPts val="2400"/>
              <a:buNone/>
              <a:defRPr sz="2400">
                <a:solidFill>
                  <a:schemeClr val="lt1"/>
                </a:solidFill>
              </a:defRPr>
            </a:lvl2pPr>
            <a:lvl3pPr lvl="2" algn="ctr">
              <a:lnSpc>
                <a:spcPct val="100000"/>
              </a:lnSpc>
              <a:spcBef>
                <a:spcPts val="0"/>
              </a:spcBef>
              <a:spcAft>
                <a:spcPts val="0"/>
              </a:spcAft>
              <a:buClr>
                <a:schemeClr val="lt1"/>
              </a:buClr>
              <a:buSzPts val="2400"/>
              <a:buNone/>
              <a:defRPr sz="2400">
                <a:solidFill>
                  <a:schemeClr val="lt1"/>
                </a:solidFill>
              </a:defRPr>
            </a:lvl3pPr>
            <a:lvl4pPr lvl="3" algn="ctr">
              <a:lnSpc>
                <a:spcPct val="100000"/>
              </a:lnSpc>
              <a:spcBef>
                <a:spcPts val="0"/>
              </a:spcBef>
              <a:spcAft>
                <a:spcPts val="0"/>
              </a:spcAft>
              <a:buClr>
                <a:schemeClr val="lt1"/>
              </a:buClr>
              <a:buSzPts val="2400"/>
              <a:buNone/>
              <a:defRPr sz="2400">
                <a:solidFill>
                  <a:schemeClr val="lt1"/>
                </a:solidFill>
              </a:defRPr>
            </a:lvl4pPr>
            <a:lvl5pPr lvl="4" algn="ctr">
              <a:lnSpc>
                <a:spcPct val="100000"/>
              </a:lnSpc>
              <a:spcBef>
                <a:spcPts val="0"/>
              </a:spcBef>
              <a:spcAft>
                <a:spcPts val="0"/>
              </a:spcAft>
              <a:buClr>
                <a:schemeClr val="lt1"/>
              </a:buClr>
              <a:buSzPts val="2400"/>
              <a:buNone/>
              <a:defRPr sz="2400">
                <a:solidFill>
                  <a:schemeClr val="lt1"/>
                </a:solidFill>
              </a:defRPr>
            </a:lvl5pPr>
            <a:lvl6pPr lvl="5" algn="ctr">
              <a:lnSpc>
                <a:spcPct val="100000"/>
              </a:lnSpc>
              <a:spcBef>
                <a:spcPts val="0"/>
              </a:spcBef>
              <a:spcAft>
                <a:spcPts val="0"/>
              </a:spcAft>
              <a:buClr>
                <a:schemeClr val="lt1"/>
              </a:buClr>
              <a:buSzPts val="2400"/>
              <a:buNone/>
              <a:defRPr sz="2400">
                <a:solidFill>
                  <a:schemeClr val="lt1"/>
                </a:solidFill>
              </a:defRPr>
            </a:lvl6pPr>
            <a:lvl7pPr lvl="6" algn="ctr">
              <a:lnSpc>
                <a:spcPct val="100000"/>
              </a:lnSpc>
              <a:spcBef>
                <a:spcPts val="0"/>
              </a:spcBef>
              <a:spcAft>
                <a:spcPts val="0"/>
              </a:spcAft>
              <a:buClr>
                <a:schemeClr val="lt1"/>
              </a:buClr>
              <a:buSzPts val="2400"/>
              <a:buNone/>
              <a:defRPr sz="2400">
                <a:solidFill>
                  <a:schemeClr val="lt1"/>
                </a:solidFill>
              </a:defRPr>
            </a:lvl7pPr>
            <a:lvl8pPr lvl="7" algn="ctr">
              <a:lnSpc>
                <a:spcPct val="100000"/>
              </a:lnSpc>
              <a:spcBef>
                <a:spcPts val="0"/>
              </a:spcBef>
              <a:spcAft>
                <a:spcPts val="0"/>
              </a:spcAft>
              <a:buClr>
                <a:schemeClr val="lt1"/>
              </a:buClr>
              <a:buSzPts val="2400"/>
              <a:buNone/>
              <a:defRPr sz="2400">
                <a:solidFill>
                  <a:schemeClr val="lt1"/>
                </a:solidFill>
              </a:defRPr>
            </a:lvl8pPr>
            <a:lvl9pPr lvl="8" algn="ctr">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2" name="Shape 262"/>
        <p:cNvGrpSpPr/>
        <p:nvPr/>
      </p:nvGrpSpPr>
      <p:grpSpPr>
        <a:xfrm>
          <a:off x="0" y="0"/>
          <a:ext cx="0" cy="0"/>
          <a:chOff x="0" y="0"/>
          <a:chExt cx="0" cy="0"/>
        </a:xfrm>
      </p:grpSpPr>
      <p:sp>
        <p:nvSpPr>
          <p:cNvPr id="263" name="Google Shape;263;p20"/>
          <p:cNvSpPr txBox="1"/>
          <p:nvPr>
            <p:ph idx="1" type="body"/>
          </p:nvPr>
        </p:nvSpPr>
        <p:spPr>
          <a:xfrm>
            <a:off x="579000" y="2318777"/>
            <a:ext cx="3993000" cy="1629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Clr>
                <a:schemeClr val="dk2"/>
              </a:buClr>
              <a:buSzPts val="1400"/>
              <a:buChar char="○"/>
              <a:defRPr/>
            </a:lvl2pPr>
            <a:lvl3pPr indent="-317500" lvl="2" marL="1371600" algn="l">
              <a:lnSpc>
                <a:spcPct val="100000"/>
              </a:lnSpc>
              <a:spcBef>
                <a:spcPts val="1600"/>
              </a:spcBef>
              <a:spcAft>
                <a:spcPts val="0"/>
              </a:spcAft>
              <a:buClr>
                <a:schemeClr val="dk2"/>
              </a:buClr>
              <a:buSzPts val="1400"/>
              <a:buChar char="■"/>
              <a:defRPr/>
            </a:lvl3pPr>
            <a:lvl4pPr indent="-317500" lvl="3" marL="1828800" algn="l">
              <a:lnSpc>
                <a:spcPct val="100000"/>
              </a:lnSpc>
              <a:spcBef>
                <a:spcPts val="1600"/>
              </a:spcBef>
              <a:spcAft>
                <a:spcPts val="0"/>
              </a:spcAft>
              <a:buClr>
                <a:schemeClr val="dk2"/>
              </a:buClr>
              <a:buSzPts val="1400"/>
              <a:buChar char="●"/>
              <a:defRPr/>
            </a:lvl4pPr>
            <a:lvl5pPr indent="-317500" lvl="4" marL="2286000" algn="l">
              <a:lnSpc>
                <a:spcPct val="100000"/>
              </a:lnSpc>
              <a:spcBef>
                <a:spcPts val="1600"/>
              </a:spcBef>
              <a:spcAft>
                <a:spcPts val="0"/>
              </a:spcAft>
              <a:buClr>
                <a:schemeClr val="dk2"/>
              </a:buClr>
              <a:buSzPts val="1400"/>
              <a:buChar char="○"/>
              <a:defRPr/>
            </a:lvl5pPr>
            <a:lvl6pPr indent="-317500" lvl="5" marL="2743200" algn="l">
              <a:lnSpc>
                <a:spcPct val="100000"/>
              </a:lnSpc>
              <a:spcBef>
                <a:spcPts val="1600"/>
              </a:spcBef>
              <a:spcAft>
                <a:spcPts val="0"/>
              </a:spcAft>
              <a:buClr>
                <a:schemeClr val="dk2"/>
              </a:buClr>
              <a:buSzPts val="1400"/>
              <a:buChar char="■"/>
              <a:defRPr/>
            </a:lvl6pPr>
            <a:lvl7pPr indent="-317500" lvl="6" marL="3200400" algn="l">
              <a:lnSpc>
                <a:spcPct val="100000"/>
              </a:lnSpc>
              <a:spcBef>
                <a:spcPts val="1600"/>
              </a:spcBef>
              <a:spcAft>
                <a:spcPts val="0"/>
              </a:spcAft>
              <a:buClr>
                <a:schemeClr val="dk2"/>
              </a:buClr>
              <a:buSzPts val="1400"/>
              <a:buChar char="●"/>
              <a:defRPr/>
            </a:lvl7pPr>
            <a:lvl8pPr indent="-317500" lvl="7" marL="3657600" algn="l">
              <a:lnSpc>
                <a:spcPct val="100000"/>
              </a:lnSpc>
              <a:spcBef>
                <a:spcPts val="1600"/>
              </a:spcBef>
              <a:spcAft>
                <a:spcPts val="0"/>
              </a:spcAft>
              <a:buClr>
                <a:schemeClr val="dk2"/>
              </a:buClr>
              <a:buSzPts val="1400"/>
              <a:buChar char="○"/>
              <a:defRPr/>
            </a:lvl8pPr>
            <a:lvl9pPr indent="-317500" lvl="8" marL="4114800" algn="l">
              <a:lnSpc>
                <a:spcPct val="100000"/>
              </a:lnSpc>
              <a:spcBef>
                <a:spcPts val="1600"/>
              </a:spcBef>
              <a:spcAft>
                <a:spcPts val="1600"/>
              </a:spcAft>
              <a:buClr>
                <a:schemeClr val="dk2"/>
              </a:buClr>
              <a:buSzPts val="1400"/>
              <a:buChar char="■"/>
              <a:defRPr/>
            </a:lvl9pPr>
          </a:lstStyle>
          <a:p/>
        </p:txBody>
      </p:sp>
      <p:sp>
        <p:nvSpPr>
          <p:cNvPr id="264" name="Google Shape;264;p20"/>
          <p:cNvSpPr txBox="1"/>
          <p:nvPr>
            <p:ph idx="2" type="body"/>
          </p:nvPr>
        </p:nvSpPr>
        <p:spPr>
          <a:xfrm>
            <a:off x="4572000" y="2318777"/>
            <a:ext cx="3993000" cy="1629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Clr>
                <a:schemeClr val="dk2"/>
              </a:buClr>
              <a:buSzPts val="1400"/>
              <a:buChar char="○"/>
              <a:defRPr/>
            </a:lvl2pPr>
            <a:lvl3pPr indent="-317500" lvl="2" marL="1371600" algn="l">
              <a:lnSpc>
                <a:spcPct val="100000"/>
              </a:lnSpc>
              <a:spcBef>
                <a:spcPts val="1600"/>
              </a:spcBef>
              <a:spcAft>
                <a:spcPts val="0"/>
              </a:spcAft>
              <a:buClr>
                <a:schemeClr val="dk2"/>
              </a:buClr>
              <a:buSzPts val="1400"/>
              <a:buChar char="■"/>
              <a:defRPr/>
            </a:lvl3pPr>
            <a:lvl4pPr indent="-317500" lvl="3" marL="1828800" algn="l">
              <a:lnSpc>
                <a:spcPct val="100000"/>
              </a:lnSpc>
              <a:spcBef>
                <a:spcPts val="1600"/>
              </a:spcBef>
              <a:spcAft>
                <a:spcPts val="0"/>
              </a:spcAft>
              <a:buClr>
                <a:schemeClr val="dk2"/>
              </a:buClr>
              <a:buSzPts val="1400"/>
              <a:buChar char="●"/>
              <a:defRPr/>
            </a:lvl4pPr>
            <a:lvl5pPr indent="-317500" lvl="4" marL="2286000" algn="l">
              <a:lnSpc>
                <a:spcPct val="100000"/>
              </a:lnSpc>
              <a:spcBef>
                <a:spcPts val="1600"/>
              </a:spcBef>
              <a:spcAft>
                <a:spcPts val="0"/>
              </a:spcAft>
              <a:buClr>
                <a:schemeClr val="dk2"/>
              </a:buClr>
              <a:buSzPts val="1400"/>
              <a:buChar char="○"/>
              <a:defRPr/>
            </a:lvl5pPr>
            <a:lvl6pPr indent="-317500" lvl="5" marL="2743200" algn="l">
              <a:lnSpc>
                <a:spcPct val="100000"/>
              </a:lnSpc>
              <a:spcBef>
                <a:spcPts val="1600"/>
              </a:spcBef>
              <a:spcAft>
                <a:spcPts val="0"/>
              </a:spcAft>
              <a:buClr>
                <a:schemeClr val="dk2"/>
              </a:buClr>
              <a:buSzPts val="1400"/>
              <a:buChar char="■"/>
              <a:defRPr/>
            </a:lvl6pPr>
            <a:lvl7pPr indent="-317500" lvl="6" marL="3200400" algn="l">
              <a:lnSpc>
                <a:spcPct val="100000"/>
              </a:lnSpc>
              <a:spcBef>
                <a:spcPts val="1600"/>
              </a:spcBef>
              <a:spcAft>
                <a:spcPts val="0"/>
              </a:spcAft>
              <a:buClr>
                <a:schemeClr val="dk2"/>
              </a:buClr>
              <a:buSzPts val="1400"/>
              <a:buChar char="●"/>
              <a:defRPr/>
            </a:lvl7pPr>
            <a:lvl8pPr indent="-317500" lvl="7" marL="3657600" algn="l">
              <a:lnSpc>
                <a:spcPct val="100000"/>
              </a:lnSpc>
              <a:spcBef>
                <a:spcPts val="1600"/>
              </a:spcBef>
              <a:spcAft>
                <a:spcPts val="0"/>
              </a:spcAft>
              <a:buClr>
                <a:schemeClr val="dk2"/>
              </a:buClr>
              <a:buSzPts val="1400"/>
              <a:buChar char="○"/>
              <a:defRPr/>
            </a:lvl8pPr>
            <a:lvl9pPr indent="-317500" lvl="8" marL="4114800" algn="l">
              <a:lnSpc>
                <a:spcPct val="100000"/>
              </a:lnSpc>
              <a:spcBef>
                <a:spcPts val="1600"/>
              </a:spcBef>
              <a:spcAft>
                <a:spcPts val="1600"/>
              </a:spcAft>
              <a:buClr>
                <a:schemeClr val="dk2"/>
              </a:buClr>
              <a:buSzPts val="1400"/>
              <a:buChar char="■"/>
              <a:defRPr/>
            </a:lvl9pPr>
          </a:lstStyle>
          <a:p/>
        </p:txBody>
      </p:sp>
      <p:sp>
        <p:nvSpPr>
          <p:cNvPr id="265" name="Google Shape;265;p20"/>
          <p:cNvSpPr txBox="1"/>
          <p:nvPr>
            <p:ph type="title"/>
          </p:nvPr>
        </p:nvSpPr>
        <p:spPr>
          <a:xfrm>
            <a:off x="1667575" y="550526"/>
            <a:ext cx="5808900" cy="12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66" name="Google Shape;266;p20"/>
          <p:cNvGrpSpPr/>
          <p:nvPr/>
        </p:nvGrpSpPr>
        <p:grpSpPr>
          <a:xfrm>
            <a:off x="-277019" y="3313686"/>
            <a:ext cx="9526852" cy="3350823"/>
            <a:chOff x="-277019" y="3313686"/>
            <a:chExt cx="9526852" cy="3350823"/>
          </a:xfrm>
        </p:grpSpPr>
        <p:sp>
          <p:nvSpPr>
            <p:cNvPr id="267" name="Google Shape;267;p20"/>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0"/>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0"/>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0"/>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0"/>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0"/>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0"/>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0"/>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0"/>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0"/>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0"/>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0"/>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0"/>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0"/>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5" name="Shape 285"/>
        <p:cNvGrpSpPr/>
        <p:nvPr/>
      </p:nvGrpSpPr>
      <p:grpSpPr>
        <a:xfrm>
          <a:off x="0" y="0"/>
          <a:ext cx="0" cy="0"/>
          <a:chOff x="0" y="0"/>
          <a:chExt cx="0" cy="0"/>
        </a:xfrm>
      </p:grpSpPr>
      <p:sp>
        <p:nvSpPr>
          <p:cNvPr id="286" name="Google Shape;286;p21"/>
          <p:cNvSpPr txBox="1"/>
          <p:nvPr>
            <p:ph type="title"/>
          </p:nvPr>
        </p:nvSpPr>
        <p:spPr>
          <a:xfrm>
            <a:off x="1667575" y="550527"/>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87" name="Google Shape;287;p21"/>
          <p:cNvGrpSpPr/>
          <p:nvPr/>
        </p:nvGrpSpPr>
        <p:grpSpPr>
          <a:xfrm>
            <a:off x="-1136294" y="3937581"/>
            <a:ext cx="10978491" cy="2680153"/>
            <a:chOff x="-1136294" y="3937581"/>
            <a:chExt cx="10978491" cy="2680153"/>
          </a:xfrm>
        </p:grpSpPr>
        <p:sp>
          <p:nvSpPr>
            <p:cNvPr id="288" name="Google Shape;288;p21"/>
            <p:cNvSpPr/>
            <p:nvPr/>
          </p:nvSpPr>
          <p:spPr>
            <a:xfrm>
              <a:off x="5708770" y="47598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21"/>
            <p:cNvGrpSpPr/>
            <p:nvPr/>
          </p:nvGrpSpPr>
          <p:grpSpPr>
            <a:xfrm>
              <a:off x="-427897" y="3937581"/>
              <a:ext cx="9877867" cy="2680153"/>
              <a:chOff x="-427897" y="3937581"/>
              <a:chExt cx="9877867" cy="2680153"/>
            </a:xfrm>
          </p:grpSpPr>
          <p:sp>
            <p:nvSpPr>
              <p:cNvPr id="290" name="Google Shape;290;p21"/>
              <p:cNvSpPr/>
              <p:nvPr/>
            </p:nvSpPr>
            <p:spPr>
              <a:xfrm rot="-1235859">
                <a:off x="6738910" y="4721262"/>
                <a:ext cx="2647126" cy="844472"/>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1"/>
              <p:cNvSpPr/>
              <p:nvPr/>
            </p:nvSpPr>
            <p:spPr>
              <a:xfrm rot="-654727">
                <a:off x="344117" y="4330718"/>
                <a:ext cx="4259243" cy="1106936"/>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1"/>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1"/>
              <p:cNvSpPr/>
              <p:nvPr/>
            </p:nvSpPr>
            <p:spPr>
              <a:xfrm>
                <a:off x="-427897" y="45853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1"/>
              <p:cNvSpPr/>
              <p:nvPr/>
            </p:nvSpPr>
            <p:spPr>
              <a:xfrm>
                <a:off x="6349434" y="4919629"/>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1"/>
              <p:cNvSpPr/>
              <p:nvPr/>
            </p:nvSpPr>
            <p:spPr>
              <a:xfrm>
                <a:off x="5474852" y="4792191"/>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21"/>
            <p:cNvSpPr/>
            <p:nvPr/>
          </p:nvSpPr>
          <p:spPr>
            <a:xfrm rot="10800000">
              <a:off x="-1136294" y="4435195"/>
              <a:ext cx="2267944" cy="861329"/>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7" name="Shape 297"/>
        <p:cNvGrpSpPr/>
        <p:nvPr/>
      </p:nvGrpSpPr>
      <p:grpSpPr>
        <a:xfrm>
          <a:off x="0" y="0"/>
          <a:ext cx="0" cy="0"/>
          <a:chOff x="0" y="0"/>
          <a:chExt cx="0" cy="0"/>
        </a:xfrm>
      </p:grpSpPr>
      <p:sp>
        <p:nvSpPr>
          <p:cNvPr id="298" name="Google Shape;298;p22"/>
          <p:cNvSpPr txBox="1"/>
          <p:nvPr>
            <p:ph idx="1" type="body"/>
          </p:nvPr>
        </p:nvSpPr>
        <p:spPr>
          <a:xfrm>
            <a:off x="900550" y="2710475"/>
            <a:ext cx="3336600" cy="1221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
        <p:nvSpPr>
          <p:cNvPr id="299" name="Google Shape;299;p22"/>
          <p:cNvSpPr txBox="1"/>
          <p:nvPr>
            <p:ph type="title"/>
          </p:nvPr>
        </p:nvSpPr>
        <p:spPr>
          <a:xfrm>
            <a:off x="1667575" y="560278"/>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300" name="Google Shape;300;p22"/>
          <p:cNvGrpSpPr/>
          <p:nvPr/>
        </p:nvGrpSpPr>
        <p:grpSpPr>
          <a:xfrm>
            <a:off x="-1731556" y="-314675"/>
            <a:ext cx="11171649" cy="6875193"/>
            <a:chOff x="-1731556" y="-314675"/>
            <a:chExt cx="11171649" cy="6875193"/>
          </a:xfrm>
        </p:grpSpPr>
        <p:grpSp>
          <p:nvGrpSpPr>
            <p:cNvPr id="301" name="Google Shape;301;p22"/>
            <p:cNvGrpSpPr/>
            <p:nvPr/>
          </p:nvGrpSpPr>
          <p:grpSpPr>
            <a:xfrm>
              <a:off x="-1731556" y="3813342"/>
              <a:ext cx="7295074" cy="2747176"/>
              <a:chOff x="-1731556" y="3813342"/>
              <a:chExt cx="7295074" cy="2747176"/>
            </a:xfrm>
          </p:grpSpPr>
          <p:sp>
            <p:nvSpPr>
              <p:cNvPr id="302" name="Google Shape;302;p22"/>
              <p:cNvSpPr/>
              <p:nvPr/>
            </p:nvSpPr>
            <p:spPr>
              <a:xfrm>
                <a:off x="3428" y="4528102"/>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22"/>
              <p:cNvGrpSpPr/>
              <p:nvPr/>
            </p:nvGrpSpPr>
            <p:grpSpPr>
              <a:xfrm>
                <a:off x="-1731556" y="3813342"/>
                <a:ext cx="5161659" cy="1501363"/>
                <a:chOff x="-52556" y="4005992"/>
                <a:chExt cx="5161659" cy="1501363"/>
              </a:xfrm>
            </p:grpSpPr>
            <p:sp>
              <p:nvSpPr>
                <p:cNvPr id="304" name="Google Shape;304;p22"/>
                <p:cNvSpPr/>
                <p:nvPr/>
              </p:nvSpPr>
              <p:spPr>
                <a:xfrm rot="-654727">
                  <a:off x="3437" y="4248886"/>
                  <a:ext cx="2646841" cy="844381"/>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a:off x="849663" y="44003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6" name="Google Shape;306;p22"/>
            <p:cNvGrpSpPr/>
            <p:nvPr/>
          </p:nvGrpSpPr>
          <p:grpSpPr>
            <a:xfrm>
              <a:off x="6740645" y="-37882"/>
              <a:ext cx="2699448" cy="865607"/>
              <a:chOff x="6740645" y="-37882"/>
              <a:chExt cx="2699448" cy="865607"/>
            </a:xfrm>
          </p:grpSpPr>
          <p:sp>
            <p:nvSpPr>
              <p:cNvPr id="307" name="Google Shape;307;p22"/>
              <p:cNvSpPr/>
              <p:nvPr/>
            </p:nvSpPr>
            <p:spPr>
              <a:xfrm>
                <a:off x="6740645" y="-37882"/>
                <a:ext cx="2699448" cy="865607"/>
              </a:xfrm>
              <a:custGeom>
                <a:rect b="b" l="l" r="r" t="t"/>
                <a:pathLst>
                  <a:path extrusionOk="0" h="42122" w="13136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7881765" y="0"/>
                <a:ext cx="1205689" cy="445956"/>
              </a:xfrm>
              <a:custGeom>
                <a:rect b="b" l="l" r="r" t="t"/>
                <a:pathLst>
                  <a:path extrusionOk="0" h="21701" w="58671">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2"/>
              <p:cNvSpPr/>
              <p:nvPr/>
            </p:nvSpPr>
            <p:spPr>
              <a:xfrm>
                <a:off x="8183202" y="171536"/>
                <a:ext cx="972200" cy="446798"/>
              </a:xfrm>
              <a:custGeom>
                <a:rect b="b" l="l" r="r" t="t"/>
                <a:pathLst>
                  <a:path extrusionOk="0" h="21742" w="47309">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22"/>
            <p:cNvSpPr/>
            <p:nvPr/>
          </p:nvSpPr>
          <p:spPr>
            <a:xfrm>
              <a:off x="-58979" y="4612649"/>
              <a:ext cx="567591" cy="214152"/>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2"/>
            <p:cNvSpPr/>
            <p:nvPr/>
          </p:nvSpPr>
          <p:spPr>
            <a:xfrm rot="10800000">
              <a:off x="6187415" y="-314675"/>
              <a:ext cx="1205689" cy="445956"/>
            </a:xfrm>
            <a:custGeom>
              <a:rect b="b" l="l" r="r" t="t"/>
              <a:pathLst>
                <a:path extrusionOk="0" h="21701" w="58671">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2"/>
            <p:cNvSpPr/>
            <p:nvPr/>
          </p:nvSpPr>
          <p:spPr>
            <a:xfrm rot="10800000">
              <a:off x="2810840" y="4963963"/>
              <a:ext cx="1205689" cy="445956"/>
            </a:xfrm>
            <a:custGeom>
              <a:rect b="b" l="l" r="r" t="t"/>
              <a:pathLst>
                <a:path extrusionOk="0" h="21701" w="58671">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313" name="Shape 313"/>
        <p:cNvGrpSpPr/>
        <p:nvPr/>
      </p:nvGrpSpPr>
      <p:grpSpPr>
        <a:xfrm>
          <a:off x="0" y="0"/>
          <a:ext cx="0" cy="0"/>
          <a:chOff x="0" y="0"/>
          <a:chExt cx="0" cy="0"/>
        </a:xfrm>
      </p:grpSpPr>
      <p:sp>
        <p:nvSpPr>
          <p:cNvPr id="314" name="Google Shape;314;p23"/>
          <p:cNvSpPr/>
          <p:nvPr/>
        </p:nvSpPr>
        <p:spPr>
          <a:xfrm rot="-1379627">
            <a:off x="1152617" y="790124"/>
            <a:ext cx="1899910" cy="1526458"/>
          </a:xfrm>
          <a:custGeom>
            <a:rect b="b" l="l" r="r" t="t"/>
            <a:pathLst>
              <a:path extrusionOk="0" h="132002" w="141702">
                <a:moveTo>
                  <a:pt x="0" y="0"/>
                </a:moveTo>
                <a:lnTo>
                  <a:pt x="3703" y="77556"/>
                </a:lnTo>
                <a:cubicBezTo>
                  <a:pt x="4710" y="77606"/>
                  <a:pt x="5720" y="77629"/>
                  <a:pt x="6733" y="77629"/>
                </a:cubicBezTo>
                <a:cubicBezTo>
                  <a:pt x="16734" y="77629"/>
                  <a:pt x="27003" y="75410"/>
                  <a:pt x="36813" y="75410"/>
                </a:cubicBezTo>
                <a:cubicBezTo>
                  <a:pt x="42537" y="75410"/>
                  <a:pt x="48104" y="76165"/>
                  <a:pt x="53372" y="78556"/>
                </a:cubicBezTo>
                <a:cubicBezTo>
                  <a:pt x="66147" y="84361"/>
                  <a:pt x="72986" y="98004"/>
                  <a:pt x="80558" y="109812"/>
                </a:cubicBezTo>
                <a:cubicBezTo>
                  <a:pt x="87705" y="120877"/>
                  <a:pt x="98445" y="132002"/>
                  <a:pt x="111257" y="132002"/>
                </a:cubicBezTo>
                <a:cubicBezTo>
                  <a:pt x="112079" y="132002"/>
                  <a:pt x="112909" y="131956"/>
                  <a:pt x="113748" y="131861"/>
                </a:cubicBezTo>
                <a:cubicBezTo>
                  <a:pt x="123522" y="130760"/>
                  <a:pt x="131561" y="122855"/>
                  <a:pt x="135097" y="113682"/>
                </a:cubicBezTo>
                <a:cubicBezTo>
                  <a:pt x="141701" y="96669"/>
                  <a:pt x="133062" y="75221"/>
                  <a:pt x="116517" y="67482"/>
                </a:cubicBezTo>
                <a:cubicBezTo>
                  <a:pt x="109879" y="64380"/>
                  <a:pt x="101806" y="62845"/>
                  <a:pt x="97903" y="56674"/>
                </a:cubicBezTo>
                <a:cubicBezTo>
                  <a:pt x="95068" y="52204"/>
                  <a:pt x="95402" y="46333"/>
                  <a:pt x="97470" y="41463"/>
                </a:cubicBezTo>
                <a:cubicBezTo>
                  <a:pt x="99505" y="36626"/>
                  <a:pt x="103074" y="32557"/>
                  <a:pt x="106743" y="28788"/>
                </a:cubicBezTo>
                <a:cubicBezTo>
                  <a:pt x="111580" y="23717"/>
                  <a:pt x="117084" y="16846"/>
                  <a:pt x="114082" y="10508"/>
                </a:cubicBezTo>
                <a:cubicBezTo>
                  <a:pt x="112032" y="6218"/>
                  <a:pt x="107007" y="4614"/>
                  <a:pt x="102102" y="4614"/>
                </a:cubicBezTo>
                <a:cubicBezTo>
                  <a:pt x="101019" y="4614"/>
                  <a:pt x="99942" y="4692"/>
                  <a:pt x="98904" y="4837"/>
                </a:cubicBezTo>
                <a:cubicBezTo>
                  <a:pt x="85695" y="6672"/>
                  <a:pt x="74553" y="15278"/>
                  <a:pt x="62978" y="21949"/>
                </a:cubicBezTo>
                <a:cubicBezTo>
                  <a:pt x="55038" y="26467"/>
                  <a:pt x="45740" y="30204"/>
                  <a:pt x="36835" y="30204"/>
                </a:cubicBezTo>
                <a:cubicBezTo>
                  <a:pt x="32721" y="30204"/>
                  <a:pt x="28691" y="29407"/>
                  <a:pt x="24918" y="27520"/>
                </a:cubicBezTo>
                <a:cubicBezTo>
                  <a:pt x="12909" y="21616"/>
                  <a:pt x="12242" y="397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3"/>
          <p:cNvSpPr/>
          <p:nvPr/>
        </p:nvSpPr>
        <p:spPr>
          <a:xfrm rot="-6277915">
            <a:off x="-1098996" y="1358712"/>
            <a:ext cx="2859468" cy="2327069"/>
          </a:xfrm>
          <a:custGeom>
            <a:rect b="b" l="l" r="r" t="t"/>
            <a:pathLst>
              <a:path extrusionOk="0" h="132002" w="141702">
                <a:moveTo>
                  <a:pt x="0" y="0"/>
                </a:moveTo>
                <a:lnTo>
                  <a:pt x="3703" y="77556"/>
                </a:lnTo>
                <a:cubicBezTo>
                  <a:pt x="4710" y="77606"/>
                  <a:pt x="5720" y="77629"/>
                  <a:pt x="6733" y="77629"/>
                </a:cubicBezTo>
                <a:cubicBezTo>
                  <a:pt x="16734" y="77629"/>
                  <a:pt x="27003" y="75410"/>
                  <a:pt x="36813" y="75410"/>
                </a:cubicBezTo>
                <a:cubicBezTo>
                  <a:pt x="42537" y="75410"/>
                  <a:pt x="48104" y="76165"/>
                  <a:pt x="53372" y="78556"/>
                </a:cubicBezTo>
                <a:cubicBezTo>
                  <a:pt x="66147" y="84361"/>
                  <a:pt x="72986" y="98004"/>
                  <a:pt x="80558" y="109812"/>
                </a:cubicBezTo>
                <a:cubicBezTo>
                  <a:pt x="87705" y="120877"/>
                  <a:pt x="98445" y="132002"/>
                  <a:pt x="111257" y="132002"/>
                </a:cubicBezTo>
                <a:cubicBezTo>
                  <a:pt x="112079" y="132002"/>
                  <a:pt x="112909" y="131956"/>
                  <a:pt x="113748" y="131861"/>
                </a:cubicBezTo>
                <a:cubicBezTo>
                  <a:pt x="123522" y="130760"/>
                  <a:pt x="131561" y="122855"/>
                  <a:pt x="135097" y="113682"/>
                </a:cubicBezTo>
                <a:cubicBezTo>
                  <a:pt x="141701" y="96669"/>
                  <a:pt x="133062" y="75221"/>
                  <a:pt x="116517" y="67482"/>
                </a:cubicBezTo>
                <a:cubicBezTo>
                  <a:pt x="109879" y="64380"/>
                  <a:pt x="101806" y="62845"/>
                  <a:pt x="97903" y="56674"/>
                </a:cubicBezTo>
                <a:cubicBezTo>
                  <a:pt x="95068" y="52204"/>
                  <a:pt x="95402" y="46333"/>
                  <a:pt x="97470" y="41463"/>
                </a:cubicBezTo>
                <a:cubicBezTo>
                  <a:pt x="99505" y="36626"/>
                  <a:pt x="103074" y="32557"/>
                  <a:pt x="106743" y="28788"/>
                </a:cubicBezTo>
                <a:cubicBezTo>
                  <a:pt x="111580" y="23717"/>
                  <a:pt x="117084" y="16846"/>
                  <a:pt x="114082" y="10508"/>
                </a:cubicBezTo>
                <a:cubicBezTo>
                  <a:pt x="112032" y="6218"/>
                  <a:pt x="107007" y="4614"/>
                  <a:pt x="102102" y="4614"/>
                </a:cubicBezTo>
                <a:cubicBezTo>
                  <a:pt x="101019" y="4614"/>
                  <a:pt x="99942" y="4692"/>
                  <a:pt x="98904" y="4837"/>
                </a:cubicBezTo>
                <a:cubicBezTo>
                  <a:pt x="85695" y="6672"/>
                  <a:pt x="74553" y="15278"/>
                  <a:pt x="62978" y="21949"/>
                </a:cubicBezTo>
                <a:cubicBezTo>
                  <a:pt x="55038" y="26467"/>
                  <a:pt x="45740" y="30204"/>
                  <a:pt x="36835" y="30204"/>
                </a:cubicBezTo>
                <a:cubicBezTo>
                  <a:pt x="32721" y="30204"/>
                  <a:pt x="28691" y="29407"/>
                  <a:pt x="24918" y="27520"/>
                </a:cubicBezTo>
                <a:cubicBezTo>
                  <a:pt x="12909" y="21616"/>
                  <a:pt x="12242" y="397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rot="-3669618">
            <a:off x="-2796007" y="-1354305"/>
            <a:ext cx="5843773" cy="4755917"/>
          </a:xfrm>
          <a:custGeom>
            <a:rect b="b" l="l" r="r" t="t"/>
            <a:pathLst>
              <a:path extrusionOk="0" h="132002" w="141702">
                <a:moveTo>
                  <a:pt x="0" y="0"/>
                </a:moveTo>
                <a:lnTo>
                  <a:pt x="3703" y="77556"/>
                </a:lnTo>
                <a:cubicBezTo>
                  <a:pt x="4710" y="77606"/>
                  <a:pt x="5720" y="77629"/>
                  <a:pt x="6733" y="77629"/>
                </a:cubicBezTo>
                <a:cubicBezTo>
                  <a:pt x="16734" y="77629"/>
                  <a:pt x="27003" y="75410"/>
                  <a:pt x="36813" y="75410"/>
                </a:cubicBezTo>
                <a:cubicBezTo>
                  <a:pt x="42537" y="75410"/>
                  <a:pt x="48104" y="76165"/>
                  <a:pt x="53372" y="78556"/>
                </a:cubicBezTo>
                <a:cubicBezTo>
                  <a:pt x="66147" y="84361"/>
                  <a:pt x="72986" y="98004"/>
                  <a:pt x="80558" y="109812"/>
                </a:cubicBezTo>
                <a:cubicBezTo>
                  <a:pt x="87705" y="120877"/>
                  <a:pt x="98445" y="132002"/>
                  <a:pt x="111257" y="132002"/>
                </a:cubicBezTo>
                <a:cubicBezTo>
                  <a:pt x="112079" y="132002"/>
                  <a:pt x="112909" y="131956"/>
                  <a:pt x="113748" y="131861"/>
                </a:cubicBezTo>
                <a:cubicBezTo>
                  <a:pt x="123522" y="130760"/>
                  <a:pt x="131561" y="122855"/>
                  <a:pt x="135097" y="113682"/>
                </a:cubicBezTo>
                <a:cubicBezTo>
                  <a:pt x="141701" y="96669"/>
                  <a:pt x="133062" y="75221"/>
                  <a:pt x="116517" y="67482"/>
                </a:cubicBezTo>
                <a:cubicBezTo>
                  <a:pt x="109879" y="64380"/>
                  <a:pt x="101806" y="62845"/>
                  <a:pt x="97903" y="56674"/>
                </a:cubicBezTo>
                <a:cubicBezTo>
                  <a:pt x="95068" y="52204"/>
                  <a:pt x="95402" y="46333"/>
                  <a:pt x="97470" y="41463"/>
                </a:cubicBezTo>
                <a:cubicBezTo>
                  <a:pt x="99505" y="36626"/>
                  <a:pt x="103074" y="32557"/>
                  <a:pt x="106743" y="28788"/>
                </a:cubicBezTo>
                <a:cubicBezTo>
                  <a:pt x="111580" y="23717"/>
                  <a:pt x="117084" y="16846"/>
                  <a:pt x="114082" y="10508"/>
                </a:cubicBezTo>
                <a:cubicBezTo>
                  <a:pt x="112032" y="6218"/>
                  <a:pt x="107007" y="4614"/>
                  <a:pt x="102102" y="4614"/>
                </a:cubicBezTo>
                <a:cubicBezTo>
                  <a:pt x="101019" y="4614"/>
                  <a:pt x="99942" y="4692"/>
                  <a:pt x="98904" y="4837"/>
                </a:cubicBezTo>
                <a:cubicBezTo>
                  <a:pt x="85695" y="6672"/>
                  <a:pt x="74553" y="15278"/>
                  <a:pt x="62978" y="21949"/>
                </a:cubicBezTo>
                <a:cubicBezTo>
                  <a:pt x="55038" y="26467"/>
                  <a:pt x="45740" y="30204"/>
                  <a:pt x="36835" y="30204"/>
                </a:cubicBezTo>
                <a:cubicBezTo>
                  <a:pt x="32721" y="30204"/>
                  <a:pt x="28691" y="29407"/>
                  <a:pt x="24918" y="27520"/>
                </a:cubicBezTo>
                <a:cubicBezTo>
                  <a:pt x="12909" y="21616"/>
                  <a:pt x="12242" y="397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rot="-6300115">
            <a:off x="-1621388" y="2297160"/>
            <a:ext cx="5322349" cy="4276075"/>
          </a:xfrm>
          <a:custGeom>
            <a:rect b="b" l="l" r="r" t="t"/>
            <a:pathLst>
              <a:path extrusionOk="0" h="132002" w="141702">
                <a:moveTo>
                  <a:pt x="0" y="0"/>
                </a:moveTo>
                <a:lnTo>
                  <a:pt x="3703" y="77556"/>
                </a:lnTo>
                <a:cubicBezTo>
                  <a:pt x="4710" y="77606"/>
                  <a:pt x="5720" y="77629"/>
                  <a:pt x="6733" y="77629"/>
                </a:cubicBezTo>
                <a:cubicBezTo>
                  <a:pt x="16734" y="77629"/>
                  <a:pt x="27003" y="75410"/>
                  <a:pt x="36813" y="75410"/>
                </a:cubicBezTo>
                <a:cubicBezTo>
                  <a:pt x="42537" y="75410"/>
                  <a:pt x="48104" y="76165"/>
                  <a:pt x="53372" y="78556"/>
                </a:cubicBezTo>
                <a:cubicBezTo>
                  <a:pt x="66147" y="84361"/>
                  <a:pt x="72986" y="98004"/>
                  <a:pt x="80558" y="109812"/>
                </a:cubicBezTo>
                <a:cubicBezTo>
                  <a:pt x="87705" y="120877"/>
                  <a:pt x="98445" y="132002"/>
                  <a:pt x="111257" y="132002"/>
                </a:cubicBezTo>
                <a:cubicBezTo>
                  <a:pt x="112079" y="132002"/>
                  <a:pt x="112909" y="131956"/>
                  <a:pt x="113748" y="131861"/>
                </a:cubicBezTo>
                <a:cubicBezTo>
                  <a:pt x="123522" y="130760"/>
                  <a:pt x="131561" y="122855"/>
                  <a:pt x="135097" y="113682"/>
                </a:cubicBezTo>
                <a:cubicBezTo>
                  <a:pt x="141701" y="96669"/>
                  <a:pt x="133062" y="75221"/>
                  <a:pt x="116517" y="67482"/>
                </a:cubicBezTo>
                <a:cubicBezTo>
                  <a:pt x="109879" y="64380"/>
                  <a:pt x="101806" y="62845"/>
                  <a:pt x="97903" y="56674"/>
                </a:cubicBezTo>
                <a:cubicBezTo>
                  <a:pt x="95068" y="52204"/>
                  <a:pt x="95402" y="46333"/>
                  <a:pt x="97470" y="41463"/>
                </a:cubicBezTo>
                <a:cubicBezTo>
                  <a:pt x="99505" y="36626"/>
                  <a:pt x="103074" y="32557"/>
                  <a:pt x="106743" y="28788"/>
                </a:cubicBezTo>
                <a:cubicBezTo>
                  <a:pt x="111580" y="23717"/>
                  <a:pt x="117084" y="16846"/>
                  <a:pt x="114082" y="10508"/>
                </a:cubicBezTo>
                <a:cubicBezTo>
                  <a:pt x="112032" y="6218"/>
                  <a:pt x="107007" y="4614"/>
                  <a:pt x="102102" y="4614"/>
                </a:cubicBezTo>
                <a:cubicBezTo>
                  <a:pt x="101019" y="4614"/>
                  <a:pt x="99942" y="4692"/>
                  <a:pt x="98904" y="4837"/>
                </a:cubicBezTo>
                <a:cubicBezTo>
                  <a:pt x="85695" y="6672"/>
                  <a:pt x="74553" y="15278"/>
                  <a:pt x="62978" y="21949"/>
                </a:cubicBezTo>
                <a:cubicBezTo>
                  <a:pt x="55038" y="26467"/>
                  <a:pt x="45740" y="30204"/>
                  <a:pt x="36835" y="30204"/>
                </a:cubicBezTo>
                <a:cubicBezTo>
                  <a:pt x="32721" y="30204"/>
                  <a:pt x="28691" y="29407"/>
                  <a:pt x="24918" y="27520"/>
                </a:cubicBezTo>
                <a:cubicBezTo>
                  <a:pt x="12909" y="21616"/>
                  <a:pt x="12242" y="397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p23"/>
          <p:cNvGrpSpPr/>
          <p:nvPr/>
        </p:nvGrpSpPr>
        <p:grpSpPr>
          <a:xfrm>
            <a:off x="-1284974" y="-1835751"/>
            <a:ext cx="5560090" cy="8114575"/>
            <a:chOff x="-1284972" y="-493370"/>
            <a:chExt cx="5560090" cy="6772304"/>
          </a:xfrm>
        </p:grpSpPr>
        <p:sp>
          <p:nvSpPr>
            <p:cNvPr id="319" name="Google Shape;319;p23"/>
            <p:cNvSpPr/>
            <p:nvPr/>
          </p:nvSpPr>
          <p:spPr>
            <a:xfrm rot="9900272">
              <a:off x="2311211" y="4367680"/>
              <a:ext cx="1144202" cy="354556"/>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rot="10800000">
              <a:off x="-496242" y="1790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777637" y="629593"/>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rot="-833249">
              <a:off x="995745" y="2265150"/>
              <a:ext cx="2647056" cy="84445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rot="9900091">
              <a:off x="1024002" y="3106316"/>
              <a:ext cx="2590542" cy="802737"/>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rot="9685307">
              <a:off x="892037" y="1681714"/>
              <a:ext cx="2647081" cy="844458"/>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a:off x="-380725" y="983248"/>
              <a:ext cx="3465635" cy="572694"/>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a:off x="573804" y="1768973"/>
              <a:ext cx="2590637" cy="802767"/>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p:nvPr/>
          </p:nvSpPr>
          <p:spPr>
            <a:xfrm>
              <a:off x="-203416" y="3383939"/>
              <a:ext cx="3547793" cy="1316762"/>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a:off x="883633" y="4263116"/>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a:off x="-677153" y="1693319"/>
              <a:ext cx="4124817" cy="1878578"/>
            </a:xfrm>
            <a:custGeom>
              <a:rect b="b" l="l" r="r" t="t"/>
              <a:pathLst>
                <a:path extrusionOk="0" h="91415" w="200721">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p:nvPr/>
          </p:nvSpPr>
          <p:spPr>
            <a:xfrm>
              <a:off x="3860" y="495360"/>
              <a:ext cx="2534021" cy="768652"/>
            </a:xfrm>
            <a:custGeom>
              <a:rect b="b" l="l" r="r" t="t"/>
              <a:pathLst>
                <a:path extrusionOk="0" h="37404" w="12331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3"/>
            <p:cNvSpPr/>
            <p:nvPr/>
          </p:nvSpPr>
          <p:spPr>
            <a:xfrm>
              <a:off x="3860" y="3103258"/>
              <a:ext cx="465252" cy="297646"/>
            </a:xfrm>
            <a:custGeom>
              <a:rect b="b" l="l" r="r" t="t"/>
              <a:pathLst>
                <a:path extrusionOk="0" h="14484" w="2264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a:off x="3860" y="3445940"/>
              <a:ext cx="2016633" cy="676198"/>
            </a:xfrm>
            <a:custGeom>
              <a:rect b="b" l="l" r="r" t="t"/>
              <a:pathLst>
                <a:path extrusionOk="0" h="32905" w="98133">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a:off x="-1284972" y="42465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a:off x="3860" y="1184628"/>
              <a:ext cx="1737564" cy="561138"/>
            </a:xfrm>
            <a:custGeom>
              <a:rect b="b" l="l" r="r" t="t"/>
              <a:pathLst>
                <a:path extrusionOk="0" h="27306" w="84553">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p:nvPr/>
          </p:nvSpPr>
          <p:spPr>
            <a:xfrm>
              <a:off x="839" y="3948609"/>
              <a:ext cx="704762" cy="373003"/>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3"/>
            <p:cNvSpPr/>
            <p:nvPr/>
          </p:nvSpPr>
          <p:spPr>
            <a:xfrm>
              <a:off x="-4" y="3614949"/>
              <a:ext cx="567591" cy="214152"/>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3"/>
            <p:cNvSpPr/>
            <p:nvPr/>
          </p:nvSpPr>
          <p:spPr>
            <a:xfrm>
              <a:off x="-567328" y="2311647"/>
              <a:ext cx="3674278" cy="1982993"/>
            </a:xfrm>
            <a:custGeom>
              <a:rect b="b" l="l" r="r" t="t"/>
              <a:pathLst>
                <a:path extrusionOk="0" h="96496" w="178797">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3"/>
            <p:cNvSpPr/>
            <p:nvPr/>
          </p:nvSpPr>
          <p:spPr>
            <a:xfrm>
              <a:off x="3860" y="1281216"/>
              <a:ext cx="2225010" cy="818938"/>
            </a:xfrm>
            <a:custGeom>
              <a:rect b="b" l="l" r="r" t="t"/>
              <a:pathLst>
                <a:path extrusionOk="0" h="39851" w="108273">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3"/>
            <p:cNvSpPr/>
            <p:nvPr/>
          </p:nvSpPr>
          <p:spPr>
            <a:xfrm>
              <a:off x="439020" y="375611"/>
              <a:ext cx="579633" cy="213165"/>
            </a:xfrm>
            <a:custGeom>
              <a:rect b="b" l="l" r="r" t="t"/>
              <a:pathLst>
                <a:path extrusionOk="0" h="10373" w="28206">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3"/>
            <p:cNvSpPr/>
            <p:nvPr/>
          </p:nvSpPr>
          <p:spPr>
            <a:xfrm>
              <a:off x="1309751" y="365068"/>
              <a:ext cx="370660" cy="197383"/>
            </a:xfrm>
            <a:custGeom>
              <a:rect b="b" l="l" r="r" t="t"/>
              <a:pathLst>
                <a:path extrusionOk="0" h="9605" w="18037">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3"/>
            <p:cNvSpPr/>
            <p:nvPr/>
          </p:nvSpPr>
          <p:spPr>
            <a:xfrm>
              <a:off x="3860" y="7"/>
              <a:ext cx="3340526" cy="970556"/>
            </a:xfrm>
            <a:custGeom>
              <a:rect b="b" l="l" r="r" t="t"/>
              <a:pathLst>
                <a:path extrusionOk="0" h="47229" w="162556">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3"/>
            <p:cNvSpPr/>
            <p:nvPr/>
          </p:nvSpPr>
          <p:spPr>
            <a:xfrm>
              <a:off x="3860" y="3260388"/>
              <a:ext cx="960384" cy="267520"/>
            </a:xfrm>
            <a:custGeom>
              <a:rect b="b" l="l" r="r" t="t"/>
              <a:pathLst>
                <a:path extrusionOk="0" h="13018" w="46734">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3"/>
            <p:cNvSpPr/>
            <p:nvPr/>
          </p:nvSpPr>
          <p:spPr>
            <a:xfrm>
              <a:off x="-634650" y="410661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3"/>
            <p:cNvSpPr/>
            <p:nvPr/>
          </p:nvSpPr>
          <p:spPr>
            <a:xfrm rot="720019">
              <a:off x="1056341" y="-271020"/>
              <a:ext cx="2224909" cy="818901"/>
            </a:xfrm>
            <a:custGeom>
              <a:rect b="b" l="l" r="r" t="t"/>
              <a:pathLst>
                <a:path extrusionOk="0" h="39851" w="108273">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3"/>
            <p:cNvSpPr/>
            <p:nvPr/>
          </p:nvSpPr>
          <p:spPr>
            <a:xfrm>
              <a:off x="-568688" y="1777399"/>
              <a:ext cx="1452308" cy="768649"/>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3"/>
            <p:cNvSpPr/>
            <p:nvPr/>
          </p:nvSpPr>
          <p:spPr>
            <a:xfrm rot="9900272">
              <a:off x="2311211" y="771580"/>
              <a:ext cx="1144202" cy="354556"/>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23"/>
          <p:cNvSpPr txBox="1"/>
          <p:nvPr>
            <p:ph type="title"/>
          </p:nvPr>
        </p:nvSpPr>
        <p:spPr>
          <a:xfrm>
            <a:off x="609375" y="560275"/>
            <a:ext cx="2432400" cy="210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3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extLst>
    <p:ext uri="{DCECCB84-F9BA-43D5-87BE-67443E8EF086}">
      <p15:sldGuideLst>
        <p15:guide id="1" pos="1763">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348" name="Shape 348"/>
        <p:cNvGrpSpPr/>
        <p:nvPr/>
      </p:nvGrpSpPr>
      <p:grpSpPr>
        <a:xfrm>
          <a:off x="0" y="0"/>
          <a:ext cx="0" cy="0"/>
          <a:chOff x="0" y="0"/>
          <a:chExt cx="0" cy="0"/>
        </a:xfrm>
      </p:grpSpPr>
      <p:sp>
        <p:nvSpPr>
          <p:cNvPr id="349" name="Google Shape;349;p24"/>
          <p:cNvSpPr txBox="1"/>
          <p:nvPr>
            <p:ph hasCustomPrompt="1" type="title"/>
          </p:nvPr>
        </p:nvSpPr>
        <p:spPr>
          <a:xfrm>
            <a:off x="1618625" y="2571750"/>
            <a:ext cx="5906700" cy="143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8000">
                <a:solidFill>
                  <a:schemeClr val="accent3"/>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50" name="Google Shape;350;p24"/>
          <p:cNvSpPr txBox="1"/>
          <p:nvPr>
            <p:ph idx="1" type="body"/>
          </p:nvPr>
        </p:nvSpPr>
        <p:spPr>
          <a:xfrm>
            <a:off x="2433600" y="4171721"/>
            <a:ext cx="4276800" cy="375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42900" lvl="1" marL="914400" algn="ctr">
              <a:lnSpc>
                <a:spcPct val="100000"/>
              </a:lnSpc>
              <a:spcBef>
                <a:spcPts val="1600"/>
              </a:spcBef>
              <a:spcAft>
                <a:spcPts val="0"/>
              </a:spcAft>
              <a:buSzPts val="1800"/>
              <a:buChar char="○"/>
              <a:defRPr sz="1800"/>
            </a:lvl2pPr>
            <a:lvl3pPr indent="-342900" lvl="2" marL="1371600" algn="ctr">
              <a:lnSpc>
                <a:spcPct val="100000"/>
              </a:lnSpc>
              <a:spcBef>
                <a:spcPts val="1600"/>
              </a:spcBef>
              <a:spcAft>
                <a:spcPts val="0"/>
              </a:spcAft>
              <a:buSzPts val="1800"/>
              <a:buChar char="■"/>
              <a:defRPr sz="1800"/>
            </a:lvl3pPr>
            <a:lvl4pPr indent="-342900" lvl="3" marL="1828800" algn="ctr">
              <a:lnSpc>
                <a:spcPct val="100000"/>
              </a:lnSpc>
              <a:spcBef>
                <a:spcPts val="1600"/>
              </a:spcBef>
              <a:spcAft>
                <a:spcPts val="0"/>
              </a:spcAft>
              <a:buSzPts val="1800"/>
              <a:buChar char="●"/>
              <a:defRPr sz="1800"/>
            </a:lvl4pPr>
            <a:lvl5pPr indent="-342900" lvl="4" marL="2286000" algn="ctr">
              <a:lnSpc>
                <a:spcPct val="100000"/>
              </a:lnSpc>
              <a:spcBef>
                <a:spcPts val="1600"/>
              </a:spcBef>
              <a:spcAft>
                <a:spcPts val="0"/>
              </a:spcAft>
              <a:buSzPts val="1800"/>
              <a:buChar char="○"/>
              <a:defRPr sz="1800"/>
            </a:lvl5pPr>
            <a:lvl6pPr indent="-342900" lvl="5" marL="2743200" algn="ctr">
              <a:lnSpc>
                <a:spcPct val="100000"/>
              </a:lnSpc>
              <a:spcBef>
                <a:spcPts val="1600"/>
              </a:spcBef>
              <a:spcAft>
                <a:spcPts val="0"/>
              </a:spcAft>
              <a:buSzPts val="1800"/>
              <a:buChar char="■"/>
              <a:defRPr sz="1800"/>
            </a:lvl6pPr>
            <a:lvl7pPr indent="-342900" lvl="6" marL="3200400" algn="ctr">
              <a:lnSpc>
                <a:spcPct val="100000"/>
              </a:lnSpc>
              <a:spcBef>
                <a:spcPts val="1600"/>
              </a:spcBef>
              <a:spcAft>
                <a:spcPts val="0"/>
              </a:spcAft>
              <a:buSzPts val="1800"/>
              <a:buChar char="●"/>
              <a:defRPr sz="1800"/>
            </a:lvl7pPr>
            <a:lvl8pPr indent="-342900" lvl="7" marL="3657600" algn="ctr">
              <a:lnSpc>
                <a:spcPct val="100000"/>
              </a:lnSpc>
              <a:spcBef>
                <a:spcPts val="1600"/>
              </a:spcBef>
              <a:spcAft>
                <a:spcPts val="0"/>
              </a:spcAft>
              <a:buSzPts val="1800"/>
              <a:buChar char="○"/>
              <a:defRPr sz="1800"/>
            </a:lvl8pPr>
            <a:lvl9pPr indent="-342900" lvl="8" marL="4114800" algn="ctr">
              <a:lnSpc>
                <a:spcPct val="100000"/>
              </a:lnSpc>
              <a:spcBef>
                <a:spcPts val="1600"/>
              </a:spcBef>
              <a:spcAft>
                <a:spcPts val="1600"/>
              </a:spcAft>
              <a:buSzPts val="1800"/>
              <a:buChar char="■"/>
              <a:defRPr sz="1800"/>
            </a:lvl9pPr>
          </a:lstStyle>
          <a:p/>
        </p:txBody>
      </p:sp>
      <p:grpSp>
        <p:nvGrpSpPr>
          <p:cNvPr id="351" name="Google Shape;351;p24"/>
          <p:cNvGrpSpPr/>
          <p:nvPr/>
        </p:nvGrpSpPr>
        <p:grpSpPr>
          <a:xfrm rot="10800000">
            <a:off x="-100756" y="-1507123"/>
            <a:ext cx="9526852" cy="3350823"/>
            <a:chOff x="-277019" y="3313686"/>
            <a:chExt cx="9526852" cy="3350823"/>
          </a:xfrm>
        </p:grpSpPr>
        <p:sp>
          <p:nvSpPr>
            <p:cNvPr id="352" name="Google Shape;352;p24"/>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4"/>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4"/>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4"/>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4"/>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4"/>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4"/>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4"/>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4"/>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4"/>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70" name="Shape 37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3">
    <p:spTree>
      <p:nvGrpSpPr>
        <p:cNvPr id="371" name="Shape 371"/>
        <p:cNvGrpSpPr/>
        <p:nvPr/>
      </p:nvGrpSpPr>
      <p:grpSpPr>
        <a:xfrm>
          <a:off x="0" y="0"/>
          <a:ext cx="0" cy="0"/>
          <a:chOff x="0" y="0"/>
          <a:chExt cx="0" cy="0"/>
        </a:xfrm>
      </p:grpSpPr>
      <p:sp>
        <p:nvSpPr>
          <p:cNvPr id="372" name="Google Shape;372;p26"/>
          <p:cNvSpPr txBox="1"/>
          <p:nvPr>
            <p:ph type="title"/>
          </p:nvPr>
        </p:nvSpPr>
        <p:spPr>
          <a:xfrm>
            <a:off x="1164125" y="2955127"/>
            <a:ext cx="25497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373" name="Google Shape;373;p26"/>
          <p:cNvSpPr txBox="1"/>
          <p:nvPr>
            <p:ph idx="1" type="subTitle"/>
          </p:nvPr>
        </p:nvSpPr>
        <p:spPr>
          <a:xfrm>
            <a:off x="1164125" y="3242149"/>
            <a:ext cx="2549700" cy="10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374" name="Google Shape;374;p26"/>
          <p:cNvSpPr txBox="1"/>
          <p:nvPr>
            <p:ph idx="2" type="title"/>
          </p:nvPr>
        </p:nvSpPr>
        <p:spPr>
          <a:xfrm>
            <a:off x="5428214" y="2955127"/>
            <a:ext cx="25497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375" name="Google Shape;375;p26"/>
          <p:cNvSpPr txBox="1"/>
          <p:nvPr>
            <p:ph idx="3" type="subTitle"/>
          </p:nvPr>
        </p:nvSpPr>
        <p:spPr>
          <a:xfrm>
            <a:off x="5428221" y="3242149"/>
            <a:ext cx="2549700" cy="1011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6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376" name="Google Shape;376;p26"/>
          <p:cNvSpPr txBox="1"/>
          <p:nvPr>
            <p:ph idx="4" type="title"/>
          </p:nvPr>
        </p:nvSpPr>
        <p:spPr>
          <a:xfrm>
            <a:off x="1667575" y="1901832"/>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cxnSp>
        <p:nvCxnSpPr>
          <p:cNvPr id="377" name="Google Shape;377;p26"/>
          <p:cNvCxnSpPr/>
          <p:nvPr/>
        </p:nvCxnSpPr>
        <p:spPr>
          <a:xfrm>
            <a:off x="4568200" y="2967825"/>
            <a:ext cx="0" cy="1326000"/>
          </a:xfrm>
          <a:prstGeom prst="straightConnector1">
            <a:avLst/>
          </a:prstGeom>
          <a:noFill/>
          <a:ln cap="flat" cmpd="sng" w="19050">
            <a:solidFill>
              <a:schemeClr val="dk2"/>
            </a:solidFill>
            <a:prstDash val="solid"/>
            <a:round/>
            <a:headEnd len="sm" w="sm" type="none"/>
            <a:tailEnd len="sm" w="sm" type="none"/>
          </a:ln>
        </p:spPr>
      </p:cxnSp>
      <p:grpSp>
        <p:nvGrpSpPr>
          <p:cNvPr id="378" name="Google Shape;378;p26"/>
          <p:cNvGrpSpPr/>
          <p:nvPr/>
        </p:nvGrpSpPr>
        <p:grpSpPr>
          <a:xfrm rot="10800000">
            <a:off x="-100756" y="-1507123"/>
            <a:ext cx="9526852" cy="3350823"/>
            <a:chOff x="-277019" y="3313686"/>
            <a:chExt cx="9526852" cy="3350823"/>
          </a:xfrm>
        </p:grpSpPr>
        <p:sp>
          <p:nvSpPr>
            <p:cNvPr id="379" name="Google Shape;379;p26"/>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6"/>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6"/>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6"/>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6"/>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6"/>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6"/>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6"/>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6"/>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6"/>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6"/>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6"/>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6"/>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6"/>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6"/>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6"/>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6"/>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6"/>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5">
    <p:spTree>
      <p:nvGrpSpPr>
        <p:cNvPr id="397" name="Shape 397"/>
        <p:cNvGrpSpPr/>
        <p:nvPr/>
      </p:nvGrpSpPr>
      <p:grpSpPr>
        <a:xfrm>
          <a:off x="0" y="0"/>
          <a:ext cx="0" cy="0"/>
          <a:chOff x="0" y="0"/>
          <a:chExt cx="0" cy="0"/>
        </a:xfrm>
      </p:grpSpPr>
      <p:sp>
        <p:nvSpPr>
          <p:cNvPr id="398" name="Google Shape;398;p27"/>
          <p:cNvSpPr txBox="1"/>
          <p:nvPr>
            <p:ph idx="1" type="body"/>
          </p:nvPr>
        </p:nvSpPr>
        <p:spPr>
          <a:xfrm>
            <a:off x="579000" y="2601353"/>
            <a:ext cx="3993000" cy="19962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Clr>
                <a:schemeClr val="dk2"/>
              </a:buClr>
              <a:buSzPts val="1400"/>
              <a:buChar char="○"/>
              <a:defRPr/>
            </a:lvl2pPr>
            <a:lvl3pPr indent="-317500" lvl="2" marL="1371600" algn="l">
              <a:lnSpc>
                <a:spcPct val="100000"/>
              </a:lnSpc>
              <a:spcBef>
                <a:spcPts val="1600"/>
              </a:spcBef>
              <a:spcAft>
                <a:spcPts val="0"/>
              </a:spcAft>
              <a:buClr>
                <a:schemeClr val="dk2"/>
              </a:buClr>
              <a:buSzPts val="1400"/>
              <a:buChar char="■"/>
              <a:defRPr/>
            </a:lvl3pPr>
            <a:lvl4pPr indent="-317500" lvl="3" marL="1828800" algn="l">
              <a:lnSpc>
                <a:spcPct val="100000"/>
              </a:lnSpc>
              <a:spcBef>
                <a:spcPts val="1600"/>
              </a:spcBef>
              <a:spcAft>
                <a:spcPts val="0"/>
              </a:spcAft>
              <a:buClr>
                <a:schemeClr val="dk2"/>
              </a:buClr>
              <a:buSzPts val="1400"/>
              <a:buChar char="●"/>
              <a:defRPr/>
            </a:lvl4pPr>
            <a:lvl5pPr indent="-317500" lvl="4" marL="2286000" algn="l">
              <a:lnSpc>
                <a:spcPct val="100000"/>
              </a:lnSpc>
              <a:spcBef>
                <a:spcPts val="1600"/>
              </a:spcBef>
              <a:spcAft>
                <a:spcPts val="0"/>
              </a:spcAft>
              <a:buClr>
                <a:schemeClr val="dk2"/>
              </a:buClr>
              <a:buSzPts val="1400"/>
              <a:buChar char="○"/>
              <a:defRPr/>
            </a:lvl5pPr>
            <a:lvl6pPr indent="-317500" lvl="5" marL="2743200" algn="l">
              <a:lnSpc>
                <a:spcPct val="100000"/>
              </a:lnSpc>
              <a:spcBef>
                <a:spcPts val="1600"/>
              </a:spcBef>
              <a:spcAft>
                <a:spcPts val="0"/>
              </a:spcAft>
              <a:buClr>
                <a:schemeClr val="dk2"/>
              </a:buClr>
              <a:buSzPts val="1400"/>
              <a:buChar char="■"/>
              <a:defRPr/>
            </a:lvl6pPr>
            <a:lvl7pPr indent="-317500" lvl="6" marL="3200400" algn="l">
              <a:lnSpc>
                <a:spcPct val="100000"/>
              </a:lnSpc>
              <a:spcBef>
                <a:spcPts val="1600"/>
              </a:spcBef>
              <a:spcAft>
                <a:spcPts val="0"/>
              </a:spcAft>
              <a:buClr>
                <a:schemeClr val="dk2"/>
              </a:buClr>
              <a:buSzPts val="1400"/>
              <a:buChar char="●"/>
              <a:defRPr/>
            </a:lvl7pPr>
            <a:lvl8pPr indent="-317500" lvl="7" marL="3657600" algn="l">
              <a:lnSpc>
                <a:spcPct val="100000"/>
              </a:lnSpc>
              <a:spcBef>
                <a:spcPts val="1600"/>
              </a:spcBef>
              <a:spcAft>
                <a:spcPts val="0"/>
              </a:spcAft>
              <a:buClr>
                <a:schemeClr val="dk2"/>
              </a:buClr>
              <a:buSzPts val="1400"/>
              <a:buChar char="○"/>
              <a:defRPr/>
            </a:lvl8pPr>
            <a:lvl9pPr indent="-317500" lvl="8" marL="4114800" algn="l">
              <a:lnSpc>
                <a:spcPct val="100000"/>
              </a:lnSpc>
              <a:spcBef>
                <a:spcPts val="1600"/>
              </a:spcBef>
              <a:spcAft>
                <a:spcPts val="1600"/>
              </a:spcAft>
              <a:buClr>
                <a:schemeClr val="dk2"/>
              </a:buClr>
              <a:buSzPts val="1400"/>
              <a:buChar char="■"/>
              <a:defRPr/>
            </a:lvl9pPr>
          </a:lstStyle>
          <a:p/>
        </p:txBody>
      </p:sp>
      <p:sp>
        <p:nvSpPr>
          <p:cNvPr id="399" name="Google Shape;399;p27"/>
          <p:cNvSpPr txBox="1"/>
          <p:nvPr>
            <p:ph idx="2" type="body"/>
          </p:nvPr>
        </p:nvSpPr>
        <p:spPr>
          <a:xfrm>
            <a:off x="4572000" y="2601353"/>
            <a:ext cx="3993000" cy="19962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Char char="●"/>
              <a:defRPr sz="1400"/>
            </a:lvl1pPr>
            <a:lvl2pPr indent="-317500" lvl="1" marL="914400" algn="l">
              <a:lnSpc>
                <a:spcPct val="100000"/>
              </a:lnSpc>
              <a:spcBef>
                <a:spcPts val="0"/>
              </a:spcBef>
              <a:spcAft>
                <a:spcPts val="0"/>
              </a:spcAft>
              <a:buClr>
                <a:schemeClr val="dk2"/>
              </a:buClr>
              <a:buSzPts val="1400"/>
              <a:buChar char="○"/>
              <a:defRPr/>
            </a:lvl2pPr>
            <a:lvl3pPr indent="-317500" lvl="2" marL="1371600" algn="l">
              <a:lnSpc>
                <a:spcPct val="100000"/>
              </a:lnSpc>
              <a:spcBef>
                <a:spcPts val="1600"/>
              </a:spcBef>
              <a:spcAft>
                <a:spcPts val="0"/>
              </a:spcAft>
              <a:buClr>
                <a:schemeClr val="dk2"/>
              </a:buClr>
              <a:buSzPts val="1400"/>
              <a:buChar char="■"/>
              <a:defRPr/>
            </a:lvl3pPr>
            <a:lvl4pPr indent="-317500" lvl="3" marL="1828800" algn="l">
              <a:lnSpc>
                <a:spcPct val="100000"/>
              </a:lnSpc>
              <a:spcBef>
                <a:spcPts val="1600"/>
              </a:spcBef>
              <a:spcAft>
                <a:spcPts val="0"/>
              </a:spcAft>
              <a:buClr>
                <a:schemeClr val="dk2"/>
              </a:buClr>
              <a:buSzPts val="1400"/>
              <a:buChar char="●"/>
              <a:defRPr/>
            </a:lvl4pPr>
            <a:lvl5pPr indent="-317500" lvl="4" marL="2286000" algn="l">
              <a:lnSpc>
                <a:spcPct val="100000"/>
              </a:lnSpc>
              <a:spcBef>
                <a:spcPts val="1600"/>
              </a:spcBef>
              <a:spcAft>
                <a:spcPts val="0"/>
              </a:spcAft>
              <a:buClr>
                <a:schemeClr val="dk2"/>
              </a:buClr>
              <a:buSzPts val="1400"/>
              <a:buChar char="○"/>
              <a:defRPr/>
            </a:lvl5pPr>
            <a:lvl6pPr indent="-317500" lvl="5" marL="2743200" algn="l">
              <a:lnSpc>
                <a:spcPct val="100000"/>
              </a:lnSpc>
              <a:spcBef>
                <a:spcPts val="1600"/>
              </a:spcBef>
              <a:spcAft>
                <a:spcPts val="0"/>
              </a:spcAft>
              <a:buClr>
                <a:schemeClr val="dk2"/>
              </a:buClr>
              <a:buSzPts val="1400"/>
              <a:buChar char="■"/>
              <a:defRPr/>
            </a:lvl6pPr>
            <a:lvl7pPr indent="-317500" lvl="6" marL="3200400" algn="l">
              <a:lnSpc>
                <a:spcPct val="100000"/>
              </a:lnSpc>
              <a:spcBef>
                <a:spcPts val="1600"/>
              </a:spcBef>
              <a:spcAft>
                <a:spcPts val="0"/>
              </a:spcAft>
              <a:buClr>
                <a:schemeClr val="dk2"/>
              </a:buClr>
              <a:buSzPts val="1400"/>
              <a:buChar char="●"/>
              <a:defRPr/>
            </a:lvl7pPr>
            <a:lvl8pPr indent="-317500" lvl="7" marL="3657600" algn="l">
              <a:lnSpc>
                <a:spcPct val="100000"/>
              </a:lnSpc>
              <a:spcBef>
                <a:spcPts val="1600"/>
              </a:spcBef>
              <a:spcAft>
                <a:spcPts val="0"/>
              </a:spcAft>
              <a:buClr>
                <a:schemeClr val="dk2"/>
              </a:buClr>
              <a:buSzPts val="1400"/>
              <a:buChar char="○"/>
              <a:defRPr/>
            </a:lvl8pPr>
            <a:lvl9pPr indent="-317500" lvl="8" marL="4114800" algn="l">
              <a:lnSpc>
                <a:spcPct val="100000"/>
              </a:lnSpc>
              <a:spcBef>
                <a:spcPts val="1600"/>
              </a:spcBef>
              <a:spcAft>
                <a:spcPts val="1600"/>
              </a:spcAft>
              <a:buClr>
                <a:schemeClr val="dk2"/>
              </a:buClr>
              <a:buSzPts val="1400"/>
              <a:buChar char="■"/>
              <a:defRPr/>
            </a:lvl9pPr>
          </a:lstStyle>
          <a:p/>
        </p:txBody>
      </p:sp>
      <p:sp>
        <p:nvSpPr>
          <p:cNvPr id="400" name="Google Shape;400;p27"/>
          <p:cNvSpPr txBox="1"/>
          <p:nvPr>
            <p:ph type="title"/>
          </p:nvPr>
        </p:nvSpPr>
        <p:spPr>
          <a:xfrm>
            <a:off x="1667575" y="1327327"/>
            <a:ext cx="5808900" cy="63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401" name="Google Shape;401;p27"/>
          <p:cNvGrpSpPr/>
          <p:nvPr/>
        </p:nvGrpSpPr>
        <p:grpSpPr>
          <a:xfrm rot="10800000">
            <a:off x="-100756" y="-1507123"/>
            <a:ext cx="9526852" cy="3350823"/>
            <a:chOff x="-277019" y="3313686"/>
            <a:chExt cx="9526852" cy="3350823"/>
          </a:xfrm>
        </p:grpSpPr>
        <p:sp>
          <p:nvSpPr>
            <p:cNvPr id="402" name="Google Shape;402;p27"/>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7"/>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7"/>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7"/>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7"/>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7"/>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7"/>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7"/>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7"/>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7"/>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7"/>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7"/>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7"/>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7"/>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7"/>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7"/>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7"/>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7"/>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accent3"/>
        </a:solidFill>
      </p:bgPr>
    </p:bg>
    <p:spTree>
      <p:nvGrpSpPr>
        <p:cNvPr id="420" name="Shape 420"/>
        <p:cNvGrpSpPr/>
        <p:nvPr/>
      </p:nvGrpSpPr>
      <p:grpSpPr>
        <a:xfrm>
          <a:off x="0" y="0"/>
          <a:ext cx="0" cy="0"/>
          <a:chOff x="0" y="0"/>
          <a:chExt cx="0" cy="0"/>
        </a:xfrm>
      </p:grpSpPr>
      <p:sp>
        <p:nvSpPr>
          <p:cNvPr id="421" name="Google Shape;421;p28"/>
          <p:cNvSpPr txBox="1"/>
          <p:nvPr>
            <p:ph type="title"/>
          </p:nvPr>
        </p:nvSpPr>
        <p:spPr>
          <a:xfrm>
            <a:off x="3489450" y="2823458"/>
            <a:ext cx="2165100" cy="403800"/>
          </a:xfrm>
          <a:prstGeom prst="rect">
            <a:avLst/>
          </a:prstGeom>
          <a:solidFill>
            <a:schemeClr val="lt1"/>
          </a:solid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800">
                <a:solidFill>
                  <a:schemeClr val="accent3"/>
                </a:solidFill>
              </a:defRPr>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422" name="Google Shape;422;p28"/>
          <p:cNvSpPr txBox="1"/>
          <p:nvPr>
            <p:ph idx="1" type="subTitle"/>
          </p:nvPr>
        </p:nvSpPr>
        <p:spPr>
          <a:xfrm>
            <a:off x="1724463" y="1407833"/>
            <a:ext cx="5695200" cy="130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500">
                <a:solidFill>
                  <a:schemeClr val="lt1"/>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grpSp>
        <p:nvGrpSpPr>
          <p:cNvPr id="423" name="Google Shape;423;p28"/>
          <p:cNvGrpSpPr/>
          <p:nvPr/>
        </p:nvGrpSpPr>
        <p:grpSpPr>
          <a:xfrm>
            <a:off x="-277019" y="3313686"/>
            <a:ext cx="9526852" cy="3350823"/>
            <a:chOff x="-277019" y="3313686"/>
            <a:chExt cx="9526852" cy="3350823"/>
          </a:xfrm>
        </p:grpSpPr>
        <p:sp>
          <p:nvSpPr>
            <p:cNvPr id="424" name="Google Shape;424;p28"/>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8"/>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8"/>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8"/>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8"/>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8"/>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8"/>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8"/>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8"/>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8"/>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8"/>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8"/>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8"/>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8"/>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8"/>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8"/>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8"/>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8"/>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accent3"/>
        </a:solidFill>
      </p:bgPr>
    </p:bg>
    <p:spTree>
      <p:nvGrpSpPr>
        <p:cNvPr id="442" name="Shape 442"/>
        <p:cNvGrpSpPr/>
        <p:nvPr/>
      </p:nvGrpSpPr>
      <p:grpSpPr>
        <a:xfrm>
          <a:off x="0" y="0"/>
          <a:ext cx="0" cy="0"/>
          <a:chOff x="0" y="0"/>
          <a:chExt cx="0" cy="0"/>
        </a:xfrm>
      </p:grpSpPr>
      <p:sp>
        <p:nvSpPr>
          <p:cNvPr id="443" name="Google Shape;443;p29"/>
          <p:cNvSpPr txBox="1"/>
          <p:nvPr>
            <p:ph type="title"/>
          </p:nvPr>
        </p:nvSpPr>
        <p:spPr>
          <a:xfrm>
            <a:off x="1278738" y="2101275"/>
            <a:ext cx="6586500" cy="10386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accent6"/>
              </a:buClr>
              <a:buSzPts val="7200"/>
              <a:buNone/>
              <a:defRPr sz="6500"/>
            </a:lvl1pPr>
            <a:lvl2pPr lvl="1" algn="ctr">
              <a:lnSpc>
                <a:spcPct val="80000"/>
              </a:lnSpc>
              <a:spcBef>
                <a:spcPts val="0"/>
              </a:spcBef>
              <a:spcAft>
                <a:spcPts val="0"/>
              </a:spcAft>
              <a:buClr>
                <a:schemeClr val="accent6"/>
              </a:buClr>
              <a:buSzPts val="7200"/>
              <a:buNone/>
              <a:defRPr sz="7200">
                <a:solidFill>
                  <a:schemeClr val="accent6"/>
                </a:solidFill>
              </a:defRPr>
            </a:lvl2pPr>
            <a:lvl3pPr lvl="2" algn="ctr">
              <a:lnSpc>
                <a:spcPct val="80000"/>
              </a:lnSpc>
              <a:spcBef>
                <a:spcPts val="0"/>
              </a:spcBef>
              <a:spcAft>
                <a:spcPts val="0"/>
              </a:spcAft>
              <a:buClr>
                <a:schemeClr val="accent6"/>
              </a:buClr>
              <a:buSzPts val="7200"/>
              <a:buNone/>
              <a:defRPr sz="7200">
                <a:solidFill>
                  <a:schemeClr val="accent6"/>
                </a:solidFill>
              </a:defRPr>
            </a:lvl3pPr>
            <a:lvl4pPr lvl="3" algn="ctr">
              <a:lnSpc>
                <a:spcPct val="80000"/>
              </a:lnSpc>
              <a:spcBef>
                <a:spcPts val="0"/>
              </a:spcBef>
              <a:spcAft>
                <a:spcPts val="0"/>
              </a:spcAft>
              <a:buClr>
                <a:schemeClr val="accent6"/>
              </a:buClr>
              <a:buSzPts val="7200"/>
              <a:buNone/>
              <a:defRPr sz="7200">
                <a:solidFill>
                  <a:schemeClr val="accent6"/>
                </a:solidFill>
              </a:defRPr>
            </a:lvl4pPr>
            <a:lvl5pPr lvl="4" algn="ctr">
              <a:lnSpc>
                <a:spcPct val="80000"/>
              </a:lnSpc>
              <a:spcBef>
                <a:spcPts val="0"/>
              </a:spcBef>
              <a:spcAft>
                <a:spcPts val="0"/>
              </a:spcAft>
              <a:buClr>
                <a:schemeClr val="accent6"/>
              </a:buClr>
              <a:buSzPts val="7200"/>
              <a:buNone/>
              <a:defRPr sz="7200">
                <a:solidFill>
                  <a:schemeClr val="accent6"/>
                </a:solidFill>
              </a:defRPr>
            </a:lvl5pPr>
            <a:lvl6pPr lvl="5" algn="ctr">
              <a:lnSpc>
                <a:spcPct val="80000"/>
              </a:lnSpc>
              <a:spcBef>
                <a:spcPts val="0"/>
              </a:spcBef>
              <a:spcAft>
                <a:spcPts val="0"/>
              </a:spcAft>
              <a:buClr>
                <a:schemeClr val="accent6"/>
              </a:buClr>
              <a:buSzPts val="7200"/>
              <a:buNone/>
              <a:defRPr sz="7200">
                <a:solidFill>
                  <a:schemeClr val="accent6"/>
                </a:solidFill>
              </a:defRPr>
            </a:lvl6pPr>
            <a:lvl7pPr lvl="6" algn="ctr">
              <a:lnSpc>
                <a:spcPct val="80000"/>
              </a:lnSpc>
              <a:spcBef>
                <a:spcPts val="0"/>
              </a:spcBef>
              <a:spcAft>
                <a:spcPts val="0"/>
              </a:spcAft>
              <a:buClr>
                <a:schemeClr val="accent6"/>
              </a:buClr>
              <a:buSzPts val="7200"/>
              <a:buNone/>
              <a:defRPr sz="7200">
                <a:solidFill>
                  <a:schemeClr val="accent6"/>
                </a:solidFill>
              </a:defRPr>
            </a:lvl7pPr>
            <a:lvl8pPr lvl="7" algn="ctr">
              <a:lnSpc>
                <a:spcPct val="80000"/>
              </a:lnSpc>
              <a:spcBef>
                <a:spcPts val="0"/>
              </a:spcBef>
              <a:spcAft>
                <a:spcPts val="0"/>
              </a:spcAft>
              <a:buClr>
                <a:schemeClr val="accent6"/>
              </a:buClr>
              <a:buSzPts val="7200"/>
              <a:buNone/>
              <a:defRPr sz="7200">
                <a:solidFill>
                  <a:schemeClr val="accent6"/>
                </a:solidFill>
              </a:defRPr>
            </a:lvl8pPr>
            <a:lvl9pPr lvl="8" algn="ctr">
              <a:lnSpc>
                <a:spcPct val="80000"/>
              </a:lnSpc>
              <a:spcBef>
                <a:spcPts val="0"/>
              </a:spcBef>
              <a:spcAft>
                <a:spcPts val="0"/>
              </a:spcAft>
              <a:buClr>
                <a:schemeClr val="accent6"/>
              </a:buClr>
              <a:buSzPts val="7200"/>
              <a:buNone/>
              <a:defRPr sz="7200">
                <a:solidFill>
                  <a:schemeClr val="accent6"/>
                </a:solidFill>
              </a:defRPr>
            </a:lvl9pPr>
          </a:lstStyle>
          <a:p/>
        </p:txBody>
      </p:sp>
      <p:grpSp>
        <p:nvGrpSpPr>
          <p:cNvPr id="444" name="Google Shape;444;p29"/>
          <p:cNvGrpSpPr/>
          <p:nvPr/>
        </p:nvGrpSpPr>
        <p:grpSpPr>
          <a:xfrm rot="10800000">
            <a:off x="-100756" y="-1507123"/>
            <a:ext cx="9526852" cy="3350823"/>
            <a:chOff x="-277019" y="3313686"/>
            <a:chExt cx="9526852" cy="3350823"/>
          </a:xfrm>
        </p:grpSpPr>
        <p:sp>
          <p:nvSpPr>
            <p:cNvPr id="445" name="Google Shape;445;p29"/>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9"/>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9"/>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9"/>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9"/>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9"/>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9"/>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9"/>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9"/>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9"/>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9"/>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9"/>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9"/>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9"/>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9"/>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9"/>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9"/>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9"/>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29"/>
          <p:cNvGrpSpPr/>
          <p:nvPr/>
        </p:nvGrpSpPr>
        <p:grpSpPr>
          <a:xfrm>
            <a:off x="-277019" y="3313686"/>
            <a:ext cx="9526852" cy="3350823"/>
            <a:chOff x="-277019" y="3313686"/>
            <a:chExt cx="9526852" cy="3350823"/>
          </a:xfrm>
        </p:grpSpPr>
        <p:sp>
          <p:nvSpPr>
            <p:cNvPr id="464" name="Google Shape;464;p29"/>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9"/>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9"/>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9"/>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9"/>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9"/>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9"/>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9"/>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9"/>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9"/>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9"/>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9"/>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9"/>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9"/>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9"/>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9"/>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9"/>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9"/>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2"/>
          <p:cNvSpPr txBox="1"/>
          <p:nvPr>
            <p:ph idx="1" type="body"/>
          </p:nvPr>
        </p:nvSpPr>
        <p:spPr>
          <a:xfrm>
            <a:off x="715775" y="1454025"/>
            <a:ext cx="7712400" cy="3090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rgbClr val="000000"/>
              </a:buClr>
              <a:buSzPts val="1800"/>
              <a:buFont typeface="Karla"/>
              <a:buChar char="●"/>
              <a:defRPr sz="1200"/>
            </a:lvl1pPr>
            <a:lvl2pPr indent="-342900" lvl="1" marL="914400" algn="l">
              <a:lnSpc>
                <a:spcPct val="100000"/>
              </a:lnSpc>
              <a:spcBef>
                <a:spcPts val="1600"/>
              </a:spcBef>
              <a:spcAft>
                <a:spcPts val="0"/>
              </a:spcAft>
              <a:buClr>
                <a:srgbClr val="000000"/>
              </a:buClr>
              <a:buSzPts val="1800"/>
              <a:buFont typeface="Karla"/>
              <a:buChar char="○"/>
              <a:defRPr/>
            </a:lvl2pPr>
            <a:lvl3pPr indent="-342900" lvl="2" marL="1371600" algn="l">
              <a:lnSpc>
                <a:spcPct val="100000"/>
              </a:lnSpc>
              <a:spcBef>
                <a:spcPts val="1600"/>
              </a:spcBef>
              <a:spcAft>
                <a:spcPts val="0"/>
              </a:spcAft>
              <a:buClr>
                <a:srgbClr val="000000"/>
              </a:buClr>
              <a:buSzPts val="1800"/>
              <a:buFont typeface="Karla"/>
              <a:buChar char="■"/>
              <a:defRPr/>
            </a:lvl3pPr>
            <a:lvl4pPr indent="-342900" lvl="3" marL="1828800" algn="l">
              <a:lnSpc>
                <a:spcPct val="100000"/>
              </a:lnSpc>
              <a:spcBef>
                <a:spcPts val="1600"/>
              </a:spcBef>
              <a:spcAft>
                <a:spcPts val="0"/>
              </a:spcAft>
              <a:buClr>
                <a:srgbClr val="000000"/>
              </a:buClr>
              <a:buSzPts val="1800"/>
              <a:buFont typeface="Karla"/>
              <a:buChar char="●"/>
              <a:defRPr/>
            </a:lvl4pPr>
            <a:lvl5pPr indent="-342900" lvl="4" marL="2286000" algn="l">
              <a:lnSpc>
                <a:spcPct val="100000"/>
              </a:lnSpc>
              <a:spcBef>
                <a:spcPts val="1600"/>
              </a:spcBef>
              <a:spcAft>
                <a:spcPts val="0"/>
              </a:spcAft>
              <a:buClr>
                <a:srgbClr val="000000"/>
              </a:buClr>
              <a:buSzPts val="1800"/>
              <a:buFont typeface="Karla"/>
              <a:buChar char="○"/>
              <a:defRPr/>
            </a:lvl5pPr>
            <a:lvl6pPr indent="-342900" lvl="5" marL="2743200" algn="l">
              <a:lnSpc>
                <a:spcPct val="100000"/>
              </a:lnSpc>
              <a:spcBef>
                <a:spcPts val="1600"/>
              </a:spcBef>
              <a:spcAft>
                <a:spcPts val="0"/>
              </a:spcAft>
              <a:buClr>
                <a:srgbClr val="000000"/>
              </a:buClr>
              <a:buSzPts val="1800"/>
              <a:buFont typeface="Karla"/>
              <a:buChar char="■"/>
              <a:defRPr/>
            </a:lvl6pPr>
            <a:lvl7pPr indent="-342900" lvl="6" marL="3200400" algn="l">
              <a:lnSpc>
                <a:spcPct val="100000"/>
              </a:lnSpc>
              <a:spcBef>
                <a:spcPts val="1600"/>
              </a:spcBef>
              <a:spcAft>
                <a:spcPts val="0"/>
              </a:spcAft>
              <a:buClr>
                <a:srgbClr val="000000"/>
              </a:buClr>
              <a:buSzPts val="1800"/>
              <a:buFont typeface="Karla"/>
              <a:buChar char="●"/>
              <a:defRPr/>
            </a:lvl7pPr>
            <a:lvl8pPr indent="-342900" lvl="7" marL="3657600" algn="l">
              <a:lnSpc>
                <a:spcPct val="100000"/>
              </a:lnSpc>
              <a:spcBef>
                <a:spcPts val="1600"/>
              </a:spcBef>
              <a:spcAft>
                <a:spcPts val="0"/>
              </a:spcAft>
              <a:buClr>
                <a:srgbClr val="000000"/>
              </a:buClr>
              <a:buSzPts val="1800"/>
              <a:buFont typeface="Karla"/>
              <a:buChar char="○"/>
              <a:defRPr/>
            </a:lvl8pPr>
            <a:lvl9pPr indent="-342900" lvl="8" marL="4114800" algn="l">
              <a:lnSpc>
                <a:spcPct val="100000"/>
              </a:lnSpc>
              <a:spcBef>
                <a:spcPts val="1600"/>
              </a:spcBef>
              <a:spcAft>
                <a:spcPts val="1600"/>
              </a:spcAft>
              <a:buClr>
                <a:srgbClr val="000000"/>
              </a:buClr>
              <a:buSzPts val="1800"/>
              <a:buFont typeface="Karla"/>
              <a:buChar char="■"/>
              <a:defRPr/>
            </a:lvl9pPr>
          </a:lstStyle>
          <a:p/>
        </p:txBody>
      </p:sp>
      <p:sp>
        <p:nvSpPr>
          <p:cNvPr id="69" name="Google Shape;69;p12"/>
          <p:cNvSpPr txBox="1"/>
          <p:nvPr>
            <p:ph type="title"/>
          </p:nvPr>
        </p:nvSpPr>
        <p:spPr>
          <a:xfrm>
            <a:off x="1667575" y="549080"/>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70" name="Google Shape;70;p12"/>
          <p:cNvGrpSpPr/>
          <p:nvPr/>
        </p:nvGrpSpPr>
        <p:grpSpPr>
          <a:xfrm>
            <a:off x="-1136294" y="3937581"/>
            <a:ext cx="10978491" cy="2680153"/>
            <a:chOff x="-1136294" y="3937581"/>
            <a:chExt cx="10978491" cy="2680153"/>
          </a:xfrm>
        </p:grpSpPr>
        <p:sp>
          <p:nvSpPr>
            <p:cNvPr id="71" name="Google Shape;71;p12"/>
            <p:cNvSpPr/>
            <p:nvPr/>
          </p:nvSpPr>
          <p:spPr>
            <a:xfrm>
              <a:off x="5708770" y="47598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2"/>
            <p:cNvGrpSpPr/>
            <p:nvPr/>
          </p:nvGrpSpPr>
          <p:grpSpPr>
            <a:xfrm>
              <a:off x="-427897" y="3937581"/>
              <a:ext cx="9877867" cy="2680153"/>
              <a:chOff x="-427897" y="3937581"/>
              <a:chExt cx="9877867" cy="2680153"/>
            </a:xfrm>
          </p:grpSpPr>
          <p:sp>
            <p:nvSpPr>
              <p:cNvPr id="73" name="Google Shape;73;p12"/>
              <p:cNvSpPr/>
              <p:nvPr/>
            </p:nvSpPr>
            <p:spPr>
              <a:xfrm rot="-1235859">
                <a:off x="6738910" y="4721262"/>
                <a:ext cx="2647126" cy="844472"/>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rot="-654727">
                <a:off x="344117" y="4330718"/>
                <a:ext cx="4259243" cy="1106936"/>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a:off x="-427897" y="45853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6349434" y="4919629"/>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5474852" y="4792191"/>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2"/>
            <p:cNvSpPr/>
            <p:nvPr/>
          </p:nvSpPr>
          <p:spPr>
            <a:xfrm rot="10800000">
              <a:off x="-1136294" y="4435195"/>
              <a:ext cx="2267944" cy="861329"/>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ONLY_1_4">
    <p:spTree>
      <p:nvGrpSpPr>
        <p:cNvPr id="482" name="Shape 482"/>
        <p:cNvGrpSpPr/>
        <p:nvPr/>
      </p:nvGrpSpPr>
      <p:grpSpPr>
        <a:xfrm>
          <a:off x="0" y="0"/>
          <a:ext cx="0" cy="0"/>
          <a:chOff x="0" y="0"/>
          <a:chExt cx="0" cy="0"/>
        </a:xfrm>
      </p:grpSpPr>
      <p:sp>
        <p:nvSpPr>
          <p:cNvPr id="483" name="Google Shape;483;p30"/>
          <p:cNvSpPr txBox="1"/>
          <p:nvPr>
            <p:ph idx="1" type="subTitle"/>
          </p:nvPr>
        </p:nvSpPr>
        <p:spPr>
          <a:xfrm>
            <a:off x="772275" y="3573750"/>
            <a:ext cx="1801800" cy="5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1400"/>
              <a:buNone/>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484" name="Google Shape;484;p30"/>
          <p:cNvSpPr txBox="1"/>
          <p:nvPr>
            <p:ph idx="2" type="subTitle"/>
          </p:nvPr>
        </p:nvSpPr>
        <p:spPr>
          <a:xfrm>
            <a:off x="3673549" y="3573750"/>
            <a:ext cx="1801800" cy="5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5" name="Google Shape;485;p30"/>
          <p:cNvSpPr txBox="1"/>
          <p:nvPr>
            <p:ph type="title"/>
          </p:nvPr>
        </p:nvSpPr>
        <p:spPr>
          <a:xfrm>
            <a:off x="3205922" y="1553628"/>
            <a:ext cx="2730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86" name="Google Shape;486;p30"/>
          <p:cNvSpPr txBox="1"/>
          <p:nvPr>
            <p:ph idx="3" type="subTitle"/>
          </p:nvPr>
        </p:nvSpPr>
        <p:spPr>
          <a:xfrm>
            <a:off x="6574819" y="3573750"/>
            <a:ext cx="1801800" cy="5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7" name="Google Shape;487;p30"/>
          <p:cNvSpPr txBox="1"/>
          <p:nvPr>
            <p:ph idx="4" type="title"/>
          </p:nvPr>
        </p:nvSpPr>
        <p:spPr>
          <a:xfrm>
            <a:off x="865573" y="2866085"/>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500">
                <a:solidFill>
                  <a:schemeClr val="dk2"/>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sp>
        <p:nvSpPr>
          <p:cNvPr id="488" name="Google Shape;488;p30"/>
          <p:cNvSpPr txBox="1"/>
          <p:nvPr>
            <p:ph idx="5" type="title"/>
          </p:nvPr>
        </p:nvSpPr>
        <p:spPr>
          <a:xfrm>
            <a:off x="3766835" y="2866085"/>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500">
                <a:solidFill>
                  <a:schemeClr val="dk2"/>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sp>
        <p:nvSpPr>
          <p:cNvPr id="489" name="Google Shape;489;p30"/>
          <p:cNvSpPr txBox="1"/>
          <p:nvPr>
            <p:ph idx="6" type="title"/>
          </p:nvPr>
        </p:nvSpPr>
        <p:spPr>
          <a:xfrm>
            <a:off x="6668098" y="2866085"/>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500">
                <a:solidFill>
                  <a:schemeClr val="dk2"/>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grpSp>
        <p:nvGrpSpPr>
          <p:cNvPr id="490" name="Google Shape;490;p30"/>
          <p:cNvGrpSpPr/>
          <p:nvPr/>
        </p:nvGrpSpPr>
        <p:grpSpPr>
          <a:xfrm rot="10800000">
            <a:off x="-100756" y="-1507123"/>
            <a:ext cx="9526852" cy="3350823"/>
            <a:chOff x="-277019" y="3313686"/>
            <a:chExt cx="9526852" cy="3350823"/>
          </a:xfrm>
        </p:grpSpPr>
        <p:sp>
          <p:nvSpPr>
            <p:cNvPr id="491" name="Google Shape;491;p30"/>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0"/>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0"/>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0"/>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0"/>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0"/>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0"/>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0"/>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0"/>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0"/>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0"/>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0"/>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0"/>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0"/>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0"/>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0"/>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0"/>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0"/>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
    <p:spTree>
      <p:nvGrpSpPr>
        <p:cNvPr id="509" name="Shape 509"/>
        <p:cNvGrpSpPr/>
        <p:nvPr/>
      </p:nvGrpSpPr>
      <p:grpSpPr>
        <a:xfrm>
          <a:off x="0" y="0"/>
          <a:ext cx="0" cy="0"/>
          <a:chOff x="0" y="0"/>
          <a:chExt cx="0" cy="0"/>
        </a:xfrm>
      </p:grpSpPr>
      <p:sp>
        <p:nvSpPr>
          <p:cNvPr id="510" name="Google Shape;510;p31"/>
          <p:cNvSpPr txBox="1"/>
          <p:nvPr>
            <p:ph type="title"/>
          </p:nvPr>
        </p:nvSpPr>
        <p:spPr>
          <a:xfrm>
            <a:off x="1667575" y="550527"/>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11" name="Google Shape;511;p31"/>
          <p:cNvSpPr/>
          <p:nvPr/>
        </p:nvSpPr>
        <p:spPr>
          <a:xfrm>
            <a:off x="8445490" y="54897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2" name="Google Shape;512;p31"/>
          <p:cNvGrpSpPr/>
          <p:nvPr/>
        </p:nvGrpSpPr>
        <p:grpSpPr>
          <a:xfrm>
            <a:off x="-277019" y="3313686"/>
            <a:ext cx="9526852" cy="3350823"/>
            <a:chOff x="-277019" y="3313686"/>
            <a:chExt cx="9526852" cy="3350823"/>
          </a:xfrm>
        </p:grpSpPr>
        <p:sp>
          <p:nvSpPr>
            <p:cNvPr id="513" name="Google Shape;513;p31"/>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1"/>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1"/>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1"/>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1"/>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1"/>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1"/>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1"/>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1"/>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1"/>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1"/>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1"/>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1"/>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1"/>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1"/>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1"/>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1"/>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1"/>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5">
    <p:spTree>
      <p:nvGrpSpPr>
        <p:cNvPr id="531" name="Shape 531"/>
        <p:cNvGrpSpPr/>
        <p:nvPr/>
      </p:nvGrpSpPr>
      <p:grpSpPr>
        <a:xfrm>
          <a:off x="0" y="0"/>
          <a:ext cx="0" cy="0"/>
          <a:chOff x="0" y="0"/>
          <a:chExt cx="0" cy="0"/>
        </a:xfrm>
      </p:grpSpPr>
      <p:sp>
        <p:nvSpPr>
          <p:cNvPr id="532" name="Google Shape;532;p32"/>
          <p:cNvSpPr txBox="1"/>
          <p:nvPr>
            <p:ph type="title"/>
          </p:nvPr>
        </p:nvSpPr>
        <p:spPr>
          <a:xfrm>
            <a:off x="1667575" y="550527"/>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3">
    <p:spTree>
      <p:nvGrpSpPr>
        <p:cNvPr id="533" name="Shape 533"/>
        <p:cNvGrpSpPr/>
        <p:nvPr/>
      </p:nvGrpSpPr>
      <p:grpSpPr>
        <a:xfrm>
          <a:off x="0" y="0"/>
          <a:ext cx="0" cy="0"/>
          <a:chOff x="0" y="0"/>
          <a:chExt cx="0" cy="0"/>
        </a:xfrm>
      </p:grpSpPr>
      <p:sp>
        <p:nvSpPr>
          <p:cNvPr id="534" name="Google Shape;534;p33"/>
          <p:cNvSpPr txBox="1"/>
          <p:nvPr>
            <p:ph type="title"/>
          </p:nvPr>
        </p:nvSpPr>
        <p:spPr>
          <a:xfrm>
            <a:off x="4846112" y="2427926"/>
            <a:ext cx="1526400" cy="34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35" name="Google Shape;535;p33"/>
          <p:cNvSpPr txBox="1"/>
          <p:nvPr>
            <p:ph idx="1" type="subTitle"/>
          </p:nvPr>
        </p:nvSpPr>
        <p:spPr>
          <a:xfrm>
            <a:off x="4846102" y="2302373"/>
            <a:ext cx="152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36" name="Google Shape;536;p33"/>
          <p:cNvSpPr txBox="1"/>
          <p:nvPr>
            <p:ph idx="2" type="title"/>
          </p:nvPr>
        </p:nvSpPr>
        <p:spPr>
          <a:xfrm>
            <a:off x="6638452" y="2427926"/>
            <a:ext cx="1526400" cy="34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37" name="Google Shape;537;p33"/>
          <p:cNvSpPr txBox="1"/>
          <p:nvPr>
            <p:ph idx="3" type="subTitle"/>
          </p:nvPr>
        </p:nvSpPr>
        <p:spPr>
          <a:xfrm>
            <a:off x="6638451" y="2302373"/>
            <a:ext cx="152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38" name="Google Shape;538;p33"/>
          <p:cNvSpPr txBox="1"/>
          <p:nvPr>
            <p:ph idx="4" type="title"/>
          </p:nvPr>
        </p:nvSpPr>
        <p:spPr>
          <a:xfrm>
            <a:off x="4846112" y="3719475"/>
            <a:ext cx="1526400" cy="34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39" name="Google Shape;539;p33"/>
          <p:cNvSpPr txBox="1"/>
          <p:nvPr>
            <p:ph idx="5" type="subTitle"/>
          </p:nvPr>
        </p:nvSpPr>
        <p:spPr>
          <a:xfrm>
            <a:off x="4846100" y="3965300"/>
            <a:ext cx="152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40" name="Google Shape;540;p33"/>
          <p:cNvSpPr txBox="1"/>
          <p:nvPr>
            <p:ph idx="6" type="title"/>
          </p:nvPr>
        </p:nvSpPr>
        <p:spPr>
          <a:xfrm>
            <a:off x="6638449" y="3719475"/>
            <a:ext cx="1526400" cy="34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41" name="Google Shape;541;p33"/>
          <p:cNvSpPr txBox="1"/>
          <p:nvPr>
            <p:ph idx="7" type="subTitle"/>
          </p:nvPr>
        </p:nvSpPr>
        <p:spPr>
          <a:xfrm>
            <a:off x="6638449" y="3965300"/>
            <a:ext cx="152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42" name="Google Shape;542;p33"/>
          <p:cNvSpPr txBox="1"/>
          <p:nvPr>
            <p:ph idx="8" type="title"/>
          </p:nvPr>
        </p:nvSpPr>
        <p:spPr>
          <a:xfrm>
            <a:off x="5557900" y="1317400"/>
            <a:ext cx="1918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543" name="Google Shape;543;p33"/>
          <p:cNvGrpSpPr/>
          <p:nvPr/>
        </p:nvGrpSpPr>
        <p:grpSpPr>
          <a:xfrm rot="10800000">
            <a:off x="-924294" y="-1251918"/>
            <a:ext cx="10978491" cy="2680153"/>
            <a:chOff x="-1136294" y="3937581"/>
            <a:chExt cx="10978491" cy="2680153"/>
          </a:xfrm>
        </p:grpSpPr>
        <p:sp>
          <p:nvSpPr>
            <p:cNvPr id="544" name="Google Shape;544;p33"/>
            <p:cNvSpPr/>
            <p:nvPr/>
          </p:nvSpPr>
          <p:spPr>
            <a:xfrm>
              <a:off x="5708770" y="47598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5" name="Google Shape;545;p33"/>
            <p:cNvGrpSpPr/>
            <p:nvPr/>
          </p:nvGrpSpPr>
          <p:grpSpPr>
            <a:xfrm>
              <a:off x="-427897" y="3937581"/>
              <a:ext cx="9877867" cy="2680153"/>
              <a:chOff x="-427897" y="3937581"/>
              <a:chExt cx="9877867" cy="2680153"/>
            </a:xfrm>
          </p:grpSpPr>
          <p:sp>
            <p:nvSpPr>
              <p:cNvPr id="546" name="Google Shape;546;p33"/>
              <p:cNvSpPr/>
              <p:nvPr/>
            </p:nvSpPr>
            <p:spPr>
              <a:xfrm rot="-1235859">
                <a:off x="6738910" y="4721262"/>
                <a:ext cx="2647126" cy="844472"/>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3"/>
              <p:cNvSpPr/>
              <p:nvPr/>
            </p:nvSpPr>
            <p:spPr>
              <a:xfrm rot="-654727">
                <a:off x="344117" y="4330718"/>
                <a:ext cx="4259243" cy="1106936"/>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3"/>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3"/>
              <p:cNvSpPr/>
              <p:nvPr/>
            </p:nvSpPr>
            <p:spPr>
              <a:xfrm>
                <a:off x="-427897" y="45853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3"/>
              <p:cNvSpPr/>
              <p:nvPr/>
            </p:nvSpPr>
            <p:spPr>
              <a:xfrm>
                <a:off x="6349434" y="4919629"/>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3"/>
              <p:cNvSpPr/>
              <p:nvPr/>
            </p:nvSpPr>
            <p:spPr>
              <a:xfrm>
                <a:off x="5474852" y="4792191"/>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2" name="Google Shape;552;p33"/>
            <p:cNvSpPr/>
            <p:nvPr/>
          </p:nvSpPr>
          <p:spPr>
            <a:xfrm rot="10800000">
              <a:off x="-1136294" y="4435195"/>
              <a:ext cx="2267944" cy="861329"/>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TITLE_AND_BODY_1_2">
    <p:spTree>
      <p:nvGrpSpPr>
        <p:cNvPr id="553" name="Shape 553"/>
        <p:cNvGrpSpPr/>
        <p:nvPr/>
      </p:nvGrpSpPr>
      <p:grpSpPr>
        <a:xfrm>
          <a:off x="0" y="0"/>
          <a:ext cx="0" cy="0"/>
          <a:chOff x="0" y="0"/>
          <a:chExt cx="0" cy="0"/>
        </a:xfrm>
      </p:grpSpPr>
      <p:sp>
        <p:nvSpPr>
          <p:cNvPr id="554" name="Google Shape;554;p34"/>
          <p:cNvSpPr txBox="1"/>
          <p:nvPr>
            <p:ph idx="1" type="subTitle"/>
          </p:nvPr>
        </p:nvSpPr>
        <p:spPr>
          <a:xfrm>
            <a:off x="2642600" y="1392625"/>
            <a:ext cx="3863700" cy="38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55" name="Google Shape;555;p34"/>
          <p:cNvSpPr txBox="1"/>
          <p:nvPr>
            <p:ph type="title"/>
          </p:nvPr>
        </p:nvSpPr>
        <p:spPr>
          <a:xfrm>
            <a:off x="2642600" y="711025"/>
            <a:ext cx="3858900" cy="7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5000"/>
              <a:buNone/>
              <a:defRPr sz="5000">
                <a:solidFill>
                  <a:schemeClr val="dk1"/>
                </a:solidFill>
              </a:defRPr>
            </a:lvl1pPr>
            <a:lvl2pPr lvl="1" algn="ctr">
              <a:lnSpc>
                <a:spcPct val="100000"/>
              </a:lnSpc>
              <a:spcBef>
                <a:spcPts val="0"/>
              </a:spcBef>
              <a:spcAft>
                <a:spcPts val="0"/>
              </a:spcAft>
              <a:buClr>
                <a:schemeClr val="accent6"/>
              </a:buClr>
              <a:buSzPts val="5000"/>
              <a:buNone/>
              <a:defRPr sz="5000">
                <a:solidFill>
                  <a:schemeClr val="accent6"/>
                </a:solidFill>
              </a:defRPr>
            </a:lvl2pPr>
            <a:lvl3pPr lvl="2" algn="ctr">
              <a:lnSpc>
                <a:spcPct val="100000"/>
              </a:lnSpc>
              <a:spcBef>
                <a:spcPts val="0"/>
              </a:spcBef>
              <a:spcAft>
                <a:spcPts val="0"/>
              </a:spcAft>
              <a:buClr>
                <a:schemeClr val="accent6"/>
              </a:buClr>
              <a:buSzPts val="5000"/>
              <a:buNone/>
              <a:defRPr sz="5000">
                <a:solidFill>
                  <a:schemeClr val="accent6"/>
                </a:solidFill>
              </a:defRPr>
            </a:lvl3pPr>
            <a:lvl4pPr lvl="3" algn="ctr">
              <a:lnSpc>
                <a:spcPct val="100000"/>
              </a:lnSpc>
              <a:spcBef>
                <a:spcPts val="0"/>
              </a:spcBef>
              <a:spcAft>
                <a:spcPts val="0"/>
              </a:spcAft>
              <a:buClr>
                <a:schemeClr val="accent6"/>
              </a:buClr>
              <a:buSzPts val="5000"/>
              <a:buNone/>
              <a:defRPr sz="5000">
                <a:solidFill>
                  <a:schemeClr val="accent6"/>
                </a:solidFill>
              </a:defRPr>
            </a:lvl4pPr>
            <a:lvl5pPr lvl="4" algn="ctr">
              <a:lnSpc>
                <a:spcPct val="100000"/>
              </a:lnSpc>
              <a:spcBef>
                <a:spcPts val="0"/>
              </a:spcBef>
              <a:spcAft>
                <a:spcPts val="0"/>
              </a:spcAft>
              <a:buClr>
                <a:schemeClr val="accent6"/>
              </a:buClr>
              <a:buSzPts val="5000"/>
              <a:buNone/>
              <a:defRPr sz="5000">
                <a:solidFill>
                  <a:schemeClr val="accent6"/>
                </a:solidFill>
              </a:defRPr>
            </a:lvl5pPr>
            <a:lvl6pPr lvl="5" algn="ctr">
              <a:lnSpc>
                <a:spcPct val="100000"/>
              </a:lnSpc>
              <a:spcBef>
                <a:spcPts val="0"/>
              </a:spcBef>
              <a:spcAft>
                <a:spcPts val="0"/>
              </a:spcAft>
              <a:buClr>
                <a:schemeClr val="accent6"/>
              </a:buClr>
              <a:buSzPts val="5000"/>
              <a:buNone/>
              <a:defRPr sz="5000">
                <a:solidFill>
                  <a:schemeClr val="accent6"/>
                </a:solidFill>
              </a:defRPr>
            </a:lvl6pPr>
            <a:lvl7pPr lvl="6" algn="ctr">
              <a:lnSpc>
                <a:spcPct val="100000"/>
              </a:lnSpc>
              <a:spcBef>
                <a:spcPts val="0"/>
              </a:spcBef>
              <a:spcAft>
                <a:spcPts val="0"/>
              </a:spcAft>
              <a:buClr>
                <a:schemeClr val="accent6"/>
              </a:buClr>
              <a:buSzPts val="5000"/>
              <a:buNone/>
              <a:defRPr sz="5000">
                <a:solidFill>
                  <a:schemeClr val="accent6"/>
                </a:solidFill>
              </a:defRPr>
            </a:lvl7pPr>
            <a:lvl8pPr lvl="7" algn="ctr">
              <a:lnSpc>
                <a:spcPct val="100000"/>
              </a:lnSpc>
              <a:spcBef>
                <a:spcPts val="0"/>
              </a:spcBef>
              <a:spcAft>
                <a:spcPts val="0"/>
              </a:spcAft>
              <a:buClr>
                <a:schemeClr val="accent6"/>
              </a:buClr>
              <a:buSzPts val="5000"/>
              <a:buNone/>
              <a:defRPr sz="5000">
                <a:solidFill>
                  <a:schemeClr val="accent6"/>
                </a:solidFill>
              </a:defRPr>
            </a:lvl8pPr>
            <a:lvl9pPr lvl="8" algn="ctr">
              <a:lnSpc>
                <a:spcPct val="100000"/>
              </a:lnSpc>
              <a:spcBef>
                <a:spcPts val="0"/>
              </a:spcBef>
              <a:spcAft>
                <a:spcPts val="0"/>
              </a:spcAft>
              <a:buClr>
                <a:schemeClr val="accent6"/>
              </a:buClr>
              <a:buSzPts val="5000"/>
              <a:buNone/>
              <a:defRPr sz="5000">
                <a:solidFill>
                  <a:schemeClr val="accent6"/>
                </a:solidFill>
              </a:defRPr>
            </a:lvl9pPr>
          </a:lstStyle>
          <a:p/>
        </p:txBody>
      </p:sp>
      <p:sp>
        <p:nvSpPr>
          <p:cNvPr id="556" name="Google Shape;556;p34"/>
          <p:cNvSpPr txBox="1"/>
          <p:nvPr>
            <p:ph idx="2" type="subTitle"/>
          </p:nvPr>
        </p:nvSpPr>
        <p:spPr>
          <a:xfrm>
            <a:off x="713175" y="3115577"/>
            <a:ext cx="3863700" cy="38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57" name="Google Shape;557;p34"/>
          <p:cNvSpPr txBox="1"/>
          <p:nvPr>
            <p:ph idx="3" type="title"/>
          </p:nvPr>
        </p:nvSpPr>
        <p:spPr>
          <a:xfrm>
            <a:off x="708151" y="2433977"/>
            <a:ext cx="3863700" cy="7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5000"/>
              <a:buNone/>
              <a:defRPr sz="5000">
                <a:solidFill>
                  <a:schemeClr val="dk1"/>
                </a:solidFill>
              </a:defRPr>
            </a:lvl1pPr>
            <a:lvl2pPr lvl="1" algn="ctr">
              <a:lnSpc>
                <a:spcPct val="100000"/>
              </a:lnSpc>
              <a:spcBef>
                <a:spcPts val="0"/>
              </a:spcBef>
              <a:spcAft>
                <a:spcPts val="0"/>
              </a:spcAft>
              <a:buClr>
                <a:schemeClr val="accent6"/>
              </a:buClr>
              <a:buSzPts val="5000"/>
              <a:buNone/>
              <a:defRPr sz="5000">
                <a:solidFill>
                  <a:schemeClr val="accent6"/>
                </a:solidFill>
              </a:defRPr>
            </a:lvl2pPr>
            <a:lvl3pPr lvl="2" algn="ctr">
              <a:lnSpc>
                <a:spcPct val="100000"/>
              </a:lnSpc>
              <a:spcBef>
                <a:spcPts val="0"/>
              </a:spcBef>
              <a:spcAft>
                <a:spcPts val="0"/>
              </a:spcAft>
              <a:buClr>
                <a:schemeClr val="accent6"/>
              </a:buClr>
              <a:buSzPts val="5000"/>
              <a:buNone/>
              <a:defRPr sz="5000">
                <a:solidFill>
                  <a:schemeClr val="accent6"/>
                </a:solidFill>
              </a:defRPr>
            </a:lvl3pPr>
            <a:lvl4pPr lvl="3" algn="ctr">
              <a:lnSpc>
                <a:spcPct val="100000"/>
              </a:lnSpc>
              <a:spcBef>
                <a:spcPts val="0"/>
              </a:spcBef>
              <a:spcAft>
                <a:spcPts val="0"/>
              </a:spcAft>
              <a:buClr>
                <a:schemeClr val="accent6"/>
              </a:buClr>
              <a:buSzPts val="5000"/>
              <a:buNone/>
              <a:defRPr sz="5000">
                <a:solidFill>
                  <a:schemeClr val="accent6"/>
                </a:solidFill>
              </a:defRPr>
            </a:lvl4pPr>
            <a:lvl5pPr lvl="4" algn="ctr">
              <a:lnSpc>
                <a:spcPct val="100000"/>
              </a:lnSpc>
              <a:spcBef>
                <a:spcPts val="0"/>
              </a:spcBef>
              <a:spcAft>
                <a:spcPts val="0"/>
              </a:spcAft>
              <a:buClr>
                <a:schemeClr val="accent6"/>
              </a:buClr>
              <a:buSzPts val="5000"/>
              <a:buNone/>
              <a:defRPr sz="5000">
                <a:solidFill>
                  <a:schemeClr val="accent6"/>
                </a:solidFill>
              </a:defRPr>
            </a:lvl5pPr>
            <a:lvl6pPr lvl="5" algn="ctr">
              <a:lnSpc>
                <a:spcPct val="100000"/>
              </a:lnSpc>
              <a:spcBef>
                <a:spcPts val="0"/>
              </a:spcBef>
              <a:spcAft>
                <a:spcPts val="0"/>
              </a:spcAft>
              <a:buClr>
                <a:schemeClr val="accent6"/>
              </a:buClr>
              <a:buSzPts val="5000"/>
              <a:buNone/>
              <a:defRPr sz="5000">
                <a:solidFill>
                  <a:schemeClr val="accent6"/>
                </a:solidFill>
              </a:defRPr>
            </a:lvl6pPr>
            <a:lvl7pPr lvl="6" algn="ctr">
              <a:lnSpc>
                <a:spcPct val="100000"/>
              </a:lnSpc>
              <a:spcBef>
                <a:spcPts val="0"/>
              </a:spcBef>
              <a:spcAft>
                <a:spcPts val="0"/>
              </a:spcAft>
              <a:buClr>
                <a:schemeClr val="accent6"/>
              </a:buClr>
              <a:buSzPts val="5000"/>
              <a:buNone/>
              <a:defRPr sz="5000">
                <a:solidFill>
                  <a:schemeClr val="accent6"/>
                </a:solidFill>
              </a:defRPr>
            </a:lvl7pPr>
            <a:lvl8pPr lvl="7" algn="ctr">
              <a:lnSpc>
                <a:spcPct val="100000"/>
              </a:lnSpc>
              <a:spcBef>
                <a:spcPts val="0"/>
              </a:spcBef>
              <a:spcAft>
                <a:spcPts val="0"/>
              </a:spcAft>
              <a:buClr>
                <a:schemeClr val="accent6"/>
              </a:buClr>
              <a:buSzPts val="5000"/>
              <a:buNone/>
              <a:defRPr sz="5000">
                <a:solidFill>
                  <a:schemeClr val="accent6"/>
                </a:solidFill>
              </a:defRPr>
            </a:lvl8pPr>
            <a:lvl9pPr lvl="8" algn="ctr">
              <a:lnSpc>
                <a:spcPct val="100000"/>
              </a:lnSpc>
              <a:spcBef>
                <a:spcPts val="0"/>
              </a:spcBef>
              <a:spcAft>
                <a:spcPts val="0"/>
              </a:spcAft>
              <a:buClr>
                <a:schemeClr val="accent6"/>
              </a:buClr>
              <a:buSzPts val="5000"/>
              <a:buNone/>
              <a:defRPr sz="5000">
                <a:solidFill>
                  <a:schemeClr val="accent6"/>
                </a:solidFill>
              </a:defRPr>
            </a:lvl9pPr>
          </a:lstStyle>
          <a:p/>
        </p:txBody>
      </p:sp>
      <p:sp>
        <p:nvSpPr>
          <p:cNvPr id="558" name="Google Shape;558;p34"/>
          <p:cNvSpPr txBox="1"/>
          <p:nvPr>
            <p:ph idx="4" type="subTitle"/>
          </p:nvPr>
        </p:nvSpPr>
        <p:spPr>
          <a:xfrm>
            <a:off x="4572000" y="3127277"/>
            <a:ext cx="3863700" cy="38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559" name="Google Shape;559;p34"/>
          <p:cNvSpPr txBox="1"/>
          <p:nvPr>
            <p:ph idx="5" type="title"/>
          </p:nvPr>
        </p:nvSpPr>
        <p:spPr>
          <a:xfrm>
            <a:off x="4572000" y="2445677"/>
            <a:ext cx="3863700" cy="7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5000"/>
              <a:buNone/>
              <a:defRPr sz="5000">
                <a:solidFill>
                  <a:schemeClr val="dk1"/>
                </a:solidFill>
              </a:defRPr>
            </a:lvl1pPr>
            <a:lvl2pPr lvl="1" algn="ctr">
              <a:lnSpc>
                <a:spcPct val="100000"/>
              </a:lnSpc>
              <a:spcBef>
                <a:spcPts val="0"/>
              </a:spcBef>
              <a:spcAft>
                <a:spcPts val="0"/>
              </a:spcAft>
              <a:buClr>
                <a:schemeClr val="accent6"/>
              </a:buClr>
              <a:buSzPts val="5000"/>
              <a:buNone/>
              <a:defRPr sz="5000">
                <a:solidFill>
                  <a:schemeClr val="accent6"/>
                </a:solidFill>
              </a:defRPr>
            </a:lvl2pPr>
            <a:lvl3pPr lvl="2" algn="ctr">
              <a:lnSpc>
                <a:spcPct val="100000"/>
              </a:lnSpc>
              <a:spcBef>
                <a:spcPts val="0"/>
              </a:spcBef>
              <a:spcAft>
                <a:spcPts val="0"/>
              </a:spcAft>
              <a:buClr>
                <a:schemeClr val="accent6"/>
              </a:buClr>
              <a:buSzPts val="5000"/>
              <a:buNone/>
              <a:defRPr sz="5000">
                <a:solidFill>
                  <a:schemeClr val="accent6"/>
                </a:solidFill>
              </a:defRPr>
            </a:lvl3pPr>
            <a:lvl4pPr lvl="3" algn="ctr">
              <a:lnSpc>
                <a:spcPct val="100000"/>
              </a:lnSpc>
              <a:spcBef>
                <a:spcPts val="0"/>
              </a:spcBef>
              <a:spcAft>
                <a:spcPts val="0"/>
              </a:spcAft>
              <a:buClr>
                <a:schemeClr val="accent6"/>
              </a:buClr>
              <a:buSzPts val="5000"/>
              <a:buNone/>
              <a:defRPr sz="5000">
                <a:solidFill>
                  <a:schemeClr val="accent6"/>
                </a:solidFill>
              </a:defRPr>
            </a:lvl4pPr>
            <a:lvl5pPr lvl="4" algn="ctr">
              <a:lnSpc>
                <a:spcPct val="100000"/>
              </a:lnSpc>
              <a:spcBef>
                <a:spcPts val="0"/>
              </a:spcBef>
              <a:spcAft>
                <a:spcPts val="0"/>
              </a:spcAft>
              <a:buClr>
                <a:schemeClr val="accent6"/>
              </a:buClr>
              <a:buSzPts val="5000"/>
              <a:buNone/>
              <a:defRPr sz="5000">
                <a:solidFill>
                  <a:schemeClr val="accent6"/>
                </a:solidFill>
              </a:defRPr>
            </a:lvl5pPr>
            <a:lvl6pPr lvl="5" algn="ctr">
              <a:lnSpc>
                <a:spcPct val="100000"/>
              </a:lnSpc>
              <a:spcBef>
                <a:spcPts val="0"/>
              </a:spcBef>
              <a:spcAft>
                <a:spcPts val="0"/>
              </a:spcAft>
              <a:buClr>
                <a:schemeClr val="accent6"/>
              </a:buClr>
              <a:buSzPts val="5000"/>
              <a:buNone/>
              <a:defRPr sz="5000">
                <a:solidFill>
                  <a:schemeClr val="accent6"/>
                </a:solidFill>
              </a:defRPr>
            </a:lvl6pPr>
            <a:lvl7pPr lvl="6" algn="ctr">
              <a:lnSpc>
                <a:spcPct val="100000"/>
              </a:lnSpc>
              <a:spcBef>
                <a:spcPts val="0"/>
              </a:spcBef>
              <a:spcAft>
                <a:spcPts val="0"/>
              </a:spcAft>
              <a:buClr>
                <a:schemeClr val="accent6"/>
              </a:buClr>
              <a:buSzPts val="5000"/>
              <a:buNone/>
              <a:defRPr sz="5000">
                <a:solidFill>
                  <a:schemeClr val="accent6"/>
                </a:solidFill>
              </a:defRPr>
            </a:lvl7pPr>
            <a:lvl8pPr lvl="7" algn="ctr">
              <a:lnSpc>
                <a:spcPct val="100000"/>
              </a:lnSpc>
              <a:spcBef>
                <a:spcPts val="0"/>
              </a:spcBef>
              <a:spcAft>
                <a:spcPts val="0"/>
              </a:spcAft>
              <a:buClr>
                <a:schemeClr val="accent6"/>
              </a:buClr>
              <a:buSzPts val="5000"/>
              <a:buNone/>
              <a:defRPr sz="5000">
                <a:solidFill>
                  <a:schemeClr val="accent6"/>
                </a:solidFill>
              </a:defRPr>
            </a:lvl8pPr>
            <a:lvl9pPr lvl="8" algn="ctr">
              <a:lnSpc>
                <a:spcPct val="100000"/>
              </a:lnSpc>
              <a:spcBef>
                <a:spcPts val="0"/>
              </a:spcBef>
              <a:spcAft>
                <a:spcPts val="0"/>
              </a:spcAft>
              <a:buClr>
                <a:schemeClr val="accent6"/>
              </a:buClr>
              <a:buSzPts val="5000"/>
              <a:buNone/>
              <a:defRPr sz="5000">
                <a:solidFill>
                  <a:schemeClr val="accent6"/>
                </a:solidFill>
              </a:defRPr>
            </a:lvl9pPr>
          </a:lstStyle>
          <a:p/>
        </p:txBody>
      </p:sp>
      <p:grpSp>
        <p:nvGrpSpPr>
          <p:cNvPr id="560" name="Google Shape;560;p34"/>
          <p:cNvGrpSpPr/>
          <p:nvPr/>
        </p:nvGrpSpPr>
        <p:grpSpPr>
          <a:xfrm>
            <a:off x="-277019" y="3313686"/>
            <a:ext cx="9526852" cy="3350823"/>
            <a:chOff x="-277019" y="3313686"/>
            <a:chExt cx="9526852" cy="3350823"/>
          </a:xfrm>
        </p:grpSpPr>
        <p:sp>
          <p:nvSpPr>
            <p:cNvPr id="561" name="Google Shape;561;p34"/>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4"/>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4"/>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4"/>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4"/>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4"/>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4"/>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4"/>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4"/>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4"/>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4"/>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4"/>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4"/>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4"/>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4"/>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4"/>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4"/>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4"/>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AND_BODY_1_1_1_1">
    <p:spTree>
      <p:nvGrpSpPr>
        <p:cNvPr id="579" name="Shape 579"/>
        <p:cNvGrpSpPr/>
        <p:nvPr/>
      </p:nvGrpSpPr>
      <p:grpSpPr>
        <a:xfrm>
          <a:off x="0" y="0"/>
          <a:ext cx="0" cy="0"/>
          <a:chOff x="0" y="0"/>
          <a:chExt cx="0" cy="0"/>
        </a:xfrm>
      </p:grpSpPr>
      <p:sp>
        <p:nvSpPr>
          <p:cNvPr id="580" name="Google Shape;580;p35"/>
          <p:cNvSpPr txBox="1"/>
          <p:nvPr>
            <p:ph type="title"/>
          </p:nvPr>
        </p:nvSpPr>
        <p:spPr>
          <a:xfrm>
            <a:off x="3419854" y="3595677"/>
            <a:ext cx="2304300" cy="53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1" name="Google Shape;581;p35"/>
          <p:cNvSpPr txBox="1"/>
          <p:nvPr>
            <p:ph idx="1" type="subTitle"/>
          </p:nvPr>
        </p:nvSpPr>
        <p:spPr>
          <a:xfrm>
            <a:off x="3419850" y="3961327"/>
            <a:ext cx="2304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2" name="Google Shape;582;p35"/>
          <p:cNvSpPr txBox="1"/>
          <p:nvPr>
            <p:ph idx="2" type="title"/>
          </p:nvPr>
        </p:nvSpPr>
        <p:spPr>
          <a:xfrm>
            <a:off x="6012233" y="3595677"/>
            <a:ext cx="2304300" cy="53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3" name="Google Shape;583;p35"/>
          <p:cNvSpPr txBox="1"/>
          <p:nvPr>
            <p:ph idx="3" type="subTitle"/>
          </p:nvPr>
        </p:nvSpPr>
        <p:spPr>
          <a:xfrm>
            <a:off x="6012226" y="3961327"/>
            <a:ext cx="2304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4" name="Google Shape;584;p35"/>
          <p:cNvSpPr txBox="1"/>
          <p:nvPr>
            <p:ph idx="4" type="title"/>
          </p:nvPr>
        </p:nvSpPr>
        <p:spPr>
          <a:xfrm>
            <a:off x="827475" y="3595677"/>
            <a:ext cx="2304300" cy="53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5" name="Google Shape;585;p35"/>
          <p:cNvSpPr txBox="1"/>
          <p:nvPr>
            <p:ph idx="5" type="subTitle"/>
          </p:nvPr>
        </p:nvSpPr>
        <p:spPr>
          <a:xfrm>
            <a:off x="827475" y="3961327"/>
            <a:ext cx="2304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6" name="Google Shape;586;p35"/>
          <p:cNvSpPr txBox="1"/>
          <p:nvPr>
            <p:ph idx="6" type="title"/>
          </p:nvPr>
        </p:nvSpPr>
        <p:spPr>
          <a:xfrm>
            <a:off x="3419854" y="2010352"/>
            <a:ext cx="2304300" cy="53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7" name="Google Shape;587;p35"/>
          <p:cNvSpPr txBox="1"/>
          <p:nvPr>
            <p:ph idx="7" type="subTitle"/>
          </p:nvPr>
        </p:nvSpPr>
        <p:spPr>
          <a:xfrm>
            <a:off x="3419850" y="2376102"/>
            <a:ext cx="2304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8" name="Google Shape;588;p35"/>
          <p:cNvSpPr txBox="1"/>
          <p:nvPr>
            <p:ph idx="8" type="title"/>
          </p:nvPr>
        </p:nvSpPr>
        <p:spPr>
          <a:xfrm>
            <a:off x="6012233" y="2010352"/>
            <a:ext cx="2304300" cy="53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9" name="Google Shape;589;p35"/>
          <p:cNvSpPr txBox="1"/>
          <p:nvPr>
            <p:ph idx="9" type="subTitle"/>
          </p:nvPr>
        </p:nvSpPr>
        <p:spPr>
          <a:xfrm>
            <a:off x="6012226" y="2376102"/>
            <a:ext cx="2304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0" name="Google Shape;590;p35"/>
          <p:cNvSpPr txBox="1"/>
          <p:nvPr>
            <p:ph idx="13" type="title"/>
          </p:nvPr>
        </p:nvSpPr>
        <p:spPr>
          <a:xfrm>
            <a:off x="827475" y="2010352"/>
            <a:ext cx="2304300" cy="53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0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91" name="Google Shape;591;p35"/>
          <p:cNvSpPr txBox="1"/>
          <p:nvPr>
            <p:ph idx="14" type="subTitle"/>
          </p:nvPr>
        </p:nvSpPr>
        <p:spPr>
          <a:xfrm>
            <a:off x="827475" y="2376102"/>
            <a:ext cx="2304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2" name="Google Shape;592;p35"/>
          <p:cNvSpPr txBox="1"/>
          <p:nvPr>
            <p:ph idx="15" type="title"/>
          </p:nvPr>
        </p:nvSpPr>
        <p:spPr>
          <a:xfrm>
            <a:off x="1667575" y="555403"/>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593" name="Google Shape;593;p35"/>
          <p:cNvGrpSpPr/>
          <p:nvPr/>
        </p:nvGrpSpPr>
        <p:grpSpPr>
          <a:xfrm>
            <a:off x="-1136294" y="3937581"/>
            <a:ext cx="10978491" cy="2680153"/>
            <a:chOff x="-1136294" y="3937581"/>
            <a:chExt cx="10978491" cy="2680153"/>
          </a:xfrm>
        </p:grpSpPr>
        <p:sp>
          <p:nvSpPr>
            <p:cNvPr id="594" name="Google Shape;594;p35"/>
            <p:cNvSpPr/>
            <p:nvPr/>
          </p:nvSpPr>
          <p:spPr>
            <a:xfrm>
              <a:off x="5708770" y="47598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5" name="Google Shape;595;p35"/>
            <p:cNvGrpSpPr/>
            <p:nvPr/>
          </p:nvGrpSpPr>
          <p:grpSpPr>
            <a:xfrm>
              <a:off x="-427897" y="3937581"/>
              <a:ext cx="9877867" cy="2680153"/>
              <a:chOff x="-427897" y="3937581"/>
              <a:chExt cx="9877867" cy="2680153"/>
            </a:xfrm>
          </p:grpSpPr>
          <p:sp>
            <p:nvSpPr>
              <p:cNvPr id="596" name="Google Shape;596;p35"/>
              <p:cNvSpPr/>
              <p:nvPr/>
            </p:nvSpPr>
            <p:spPr>
              <a:xfrm rot="-1235859">
                <a:off x="6738910" y="4721262"/>
                <a:ext cx="2647126" cy="844472"/>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5"/>
              <p:cNvSpPr/>
              <p:nvPr/>
            </p:nvSpPr>
            <p:spPr>
              <a:xfrm rot="-654727">
                <a:off x="344117" y="4330718"/>
                <a:ext cx="4259243" cy="1106936"/>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5"/>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5"/>
              <p:cNvSpPr/>
              <p:nvPr/>
            </p:nvSpPr>
            <p:spPr>
              <a:xfrm>
                <a:off x="-427897" y="45853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5"/>
              <p:cNvSpPr/>
              <p:nvPr/>
            </p:nvSpPr>
            <p:spPr>
              <a:xfrm>
                <a:off x="6349434" y="4919629"/>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5"/>
              <p:cNvSpPr/>
              <p:nvPr/>
            </p:nvSpPr>
            <p:spPr>
              <a:xfrm>
                <a:off x="5474852" y="4792191"/>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2" name="Google Shape;602;p35"/>
            <p:cNvSpPr/>
            <p:nvPr/>
          </p:nvSpPr>
          <p:spPr>
            <a:xfrm rot="10800000">
              <a:off x="-1136294" y="4435195"/>
              <a:ext cx="2267944" cy="861329"/>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_AND_BODY_1_1_1_2">
    <p:spTree>
      <p:nvGrpSpPr>
        <p:cNvPr id="603" name="Shape 603"/>
        <p:cNvGrpSpPr/>
        <p:nvPr/>
      </p:nvGrpSpPr>
      <p:grpSpPr>
        <a:xfrm>
          <a:off x="0" y="0"/>
          <a:ext cx="0" cy="0"/>
          <a:chOff x="0" y="0"/>
          <a:chExt cx="0" cy="0"/>
        </a:xfrm>
      </p:grpSpPr>
      <p:sp>
        <p:nvSpPr>
          <p:cNvPr id="604" name="Google Shape;604;p36"/>
          <p:cNvSpPr txBox="1"/>
          <p:nvPr>
            <p:ph idx="1" type="subTitle"/>
          </p:nvPr>
        </p:nvSpPr>
        <p:spPr>
          <a:xfrm>
            <a:off x="5514419" y="2310478"/>
            <a:ext cx="1861800" cy="144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a:lvl1pPr>
            <a:lvl2pPr lvl="1" algn="l">
              <a:lnSpc>
                <a:spcPct val="100000"/>
              </a:lnSpc>
              <a:spcBef>
                <a:spcPts val="0"/>
              </a:spcBef>
              <a:spcAft>
                <a:spcPts val="0"/>
              </a:spcAft>
              <a:buClr>
                <a:schemeClr val="dk2"/>
              </a:buClr>
              <a:buSzPts val="2100"/>
              <a:buNone/>
              <a:defRPr sz="2100">
                <a:solidFill>
                  <a:schemeClr val="dk2"/>
                </a:solidFill>
              </a:defRPr>
            </a:lvl2pPr>
            <a:lvl3pPr lvl="2" algn="l">
              <a:lnSpc>
                <a:spcPct val="100000"/>
              </a:lnSpc>
              <a:spcBef>
                <a:spcPts val="0"/>
              </a:spcBef>
              <a:spcAft>
                <a:spcPts val="0"/>
              </a:spcAft>
              <a:buClr>
                <a:schemeClr val="dk2"/>
              </a:buClr>
              <a:buSzPts val="2100"/>
              <a:buNone/>
              <a:defRPr sz="2100">
                <a:solidFill>
                  <a:schemeClr val="dk2"/>
                </a:solidFill>
              </a:defRPr>
            </a:lvl3pPr>
            <a:lvl4pPr lvl="3" algn="l">
              <a:lnSpc>
                <a:spcPct val="100000"/>
              </a:lnSpc>
              <a:spcBef>
                <a:spcPts val="0"/>
              </a:spcBef>
              <a:spcAft>
                <a:spcPts val="0"/>
              </a:spcAft>
              <a:buClr>
                <a:schemeClr val="dk2"/>
              </a:buClr>
              <a:buSzPts val="2100"/>
              <a:buNone/>
              <a:defRPr sz="2100">
                <a:solidFill>
                  <a:schemeClr val="dk2"/>
                </a:solidFill>
              </a:defRPr>
            </a:lvl4pPr>
            <a:lvl5pPr lvl="4" algn="l">
              <a:lnSpc>
                <a:spcPct val="100000"/>
              </a:lnSpc>
              <a:spcBef>
                <a:spcPts val="0"/>
              </a:spcBef>
              <a:spcAft>
                <a:spcPts val="0"/>
              </a:spcAft>
              <a:buClr>
                <a:schemeClr val="dk2"/>
              </a:buClr>
              <a:buSzPts val="2100"/>
              <a:buNone/>
              <a:defRPr sz="2100">
                <a:solidFill>
                  <a:schemeClr val="dk2"/>
                </a:solidFill>
              </a:defRPr>
            </a:lvl5pPr>
            <a:lvl6pPr lvl="5" algn="l">
              <a:lnSpc>
                <a:spcPct val="100000"/>
              </a:lnSpc>
              <a:spcBef>
                <a:spcPts val="0"/>
              </a:spcBef>
              <a:spcAft>
                <a:spcPts val="0"/>
              </a:spcAft>
              <a:buClr>
                <a:schemeClr val="dk2"/>
              </a:buClr>
              <a:buSzPts val="2100"/>
              <a:buNone/>
              <a:defRPr sz="2100">
                <a:solidFill>
                  <a:schemeClr val="dk2"/>
                </a:solidFill>
              </a:defRPr>
            </a:lvl6pPr>
            <a:lvl7pPr lvl="6" algn="l">
              <a:lnSpc>
                <a:spcPct val="100000"/>
              </a:lnSpc>
              <a:spcBef>
                <a:spcPts val="0"/>
              </a:spcBef>
              <a:spcAft>
                <a:spcPts val="0"/>
              </a:spcAft>
              <a:buClr>
                <a:schemeClr val="dk2"/>
              </a:buClr>
              <a:buSzPts val="2100"/>
              <a:buNone/>
              <a:defRPr sz="2100">
                <a:solidFill>
                  <a:schemeClr val="dk2"/>
                </a:solidFill>
              </a:defRPr>
            </a:lvl7pPr>
            <a:lvl8pPr lvl="7" algn="l">
              <a:lnSpc>
                <a:spcPct val="100000"/>
              </a:lnSpc>
              <a:spcBef>
                <a:spcPts val="0"/>
              </a:spcBef>
              <a:spcAft>
                <a:spcPts val="0"/>
              </a:spcAft>
              <a:buClr>
                <a:schemeClr val="dk2"/>
              </a:buClr>
              <a:buSzPts val="2100"/>
              <a:buNone/>
              <a:defRPr sz="2100">
                <a:solidFill>
                  <a:schemeClr val="dk2"/>
                </a:solidFill>
              </a:defRPr>
            </a:lvl8pPr>
            <a:lvl9pPr lvl="8" algn="l">
              <a:lnSpc>
                <a:spcPct val="100000"/>
              </a:lnSpc>
              <a:spcBef>
                <a:spcPts val="0"/>
              </a:spcBef>
              <a:spcAft>
                <a:spcPts val="0"/>
              </a:spcAft>
              <a:buClr>
                <a:schemeClr val="dk2"/>
              </a:buClr>
              <a:buSzPts val="2100"/>
              <a:buNone/>
              <a:defRPr sz="2100">
                <a:solidFill>
                  <a:schemeClr val="dk2"/>
                </a:solidFill>
              </a:defRPr>
            </a:lvl9pPr>
          </a:lstStyle>
          <a:p/>
        </p:txBody>
      </p:sp>
      <p:sp>
        <p:nvSpPr>
          <p:cNvPr id="605" name="Google Shape;605;p36"/>
          <p:cNvSpPr txBox="1"/>
          <p:nvPr>
            <p:ph type="title"/>
          </p:nvPr>
        </p:nvSpPr>
        <p:spPr>
          <a:xfrm>
            <a:off x="2545973" y="541100"/>
            <a:ext cx="4058700" cy="66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606" name="Google Shape;606;p36"/>
          <p:cNvGrpSpPr/>
          <p:nvPr/>
        </p:nvGrpSpPr>
        <p:grpSpPr>
          <a:xfrm>
            <a:off x="-1136294" y="3937581"/>
            <a:ext cx="10978491" cy="2680153"/>
            <a:chOff x="-1136294" y="3937581"/>
            <a:chExt cx="10978491" cy="2680153"/>
          </a:xfrm>
        </p:grpSpPr>
        <p:sp>
          <p:nvSpPr>
            <p:cNvPr id="607" name="Google Shape;607;p36"/>
            <p:cNvSpPr/>
            <p:nvPr/>
          </p:nvSpPr>
          <p:spPr>
            <a:xfrm>
              <a:off x="5708770" y="47598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p36"/>
            <p:cNvGrpSpPr/>
            <p:nvPr/>
          </p:nvGrpSpPr>
          <p:grpSpPr>
            <a:xfrm>
              <a:off x="-427897" y="3937581"/>
              <a:ext cx="9877867" cy="2680153"/>
              <a:chOff x="-427897" y="3937581"/>
              <a:chExt cx="9877867" cy="2680153"/>
            </a:xfrm>
          </p:grpSpPr>
          <p:sp>
            <p:nvSpPr>
              <p:cNvPr id="609" name="Google Shape;609;p36"/>
              <p:cNvSpPr/>
              <p:nvPr/>
            </p:nvSpPr>
            <p:spPr>
              <a:xfrm rot="-1235859">
                <a:off x="6738910" y="4721262"/>
                <a:ext cx="2647126" cy="844472"/>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rot="-654727">
                <a:off x="344117" y="4330718"/>
                <a:ext cx="4259243" cy="1106936"/>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427897" y="45853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6"/>
              <p:cNvSpPr/>
              <p:nvPr/>
            </p:nvSpPr>
            <p:spPr>
              <a:xfrm>
                <a:off x="6349434" y="4919629"/>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a:off x="5474852" y="4792191"/>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5" name="Google Shape;615;p36"/>
            <p:cNvSpPr/>
            <p:nvPr/>
          </p:nvSpPr>
          <p:spPr>
            <a:xfrm rot="10800000">
              <a:off x="-1136294" y="4435195"/>
              <a:ext cx="2267944" cy="861329"/>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TITLE_AND_BODY_1_1_1_2_3">
    <p:spTree>
      <p:nvGrpSpPr>
        <p:cNvPr id="616" name="Shape 616"/>
        <p:cNvGrpSpPr/>
        <p:nvPr/>
      </p:nvGrpSpPr>
      <p:grpSpPr>
        <a:xfrm>
          <a:off x="0" y="0"/>
          <a:ext cx="0" cy="0"/>
          <a:chOff x="0" y="0"/>
          <a:chExt cx="0" cy="0"/>
        </a:xfrm>
      </p:grpSpPr>
      <p:sp>
        <p:nvSpPr>
          <p:cNvPr id="617" name="Google Shape;617;p37"/>
          <p:cNvSpPr txBox="1"/>
          <p:nvPr>
            <p:ph idx="1" type="subTitle"/>
          </p:nvPr>
        </p:nvSpPr>
        <p:spPr>
          <a:xfrm>
            <a:off x="693600" y="3750074"/>
            <a:ext cx="3878400" cy="7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solidFill>
                  <a:schemeClr val="dk2"/>
                </a:solidFill>
              </a:defRPr>
            </a:lvl1pPr>
            <a:lvl2pPr lvl="1" algn="l">
              <a:lnSpc>
                <a:spcPct val="100000"/>
              </a:lnSpc>
              <a:spcBef>
                <a:spcPts val="0"/>
              </a:spcBef>
              <a:spcAft>
                <a:spcPts val="0"/>
              </a:spcAft>
              <a:buClr>
                <a:schemeClr val="dk2"/>
              </a:buClr>
              <a:buSzPts val="2100"/>
              <a:buNone/>
              <a:defRPr sz="2100">
                <a:solidFill>
                  <a:schemeClr val="dk2"/>
                </a:solidFill>
              </a:defRPr>
            </a:lvl2pPr>
            <a:lvl3pPr lvl="2" algn="l">
              <a:lnSpc>
                <a:spcPct val="100000"/>
              </a:lnSpc>
              <a:spcBef>
                <a:spcPts val="0"/>
              </a:spcBef>
              <a:spcAft>
                <a:spcPts val="0"/>
              </a:spcAft>
              <a:buClr>
                <a:schemeClr val="dk2"/>
              </a:buClr>
              <a:buSzPts val="2100"/>
              <a:buNone/>
              <a:defRPr sz="2100">
                <a:solidFill>
                  <a:schemeClr val="dk2"/>
                </a:solidFill>
              </a:defRPr>
            </a:lvl3pPr>
            <a:lvl4pPr lvl="3" algn="l">
              <a:lnSpc>
                <a:spcPct val="100000"/>
              </a:lnSpc>
              <a:spcBef>
                <a:spcPts val="0"/>
              </a:spcBef>
              <a:spcAft>
                <a:spcPts val="0"/>
              </a:spcAft>
              <a:buClr>
                <a:schemeClr val="dk2"/>
              </a:buClr>
              <a:buSzPts val="2100"/>
              <a:buNone/>
              <a:defRPr sz="2100">
                <a:solidFill>
                  <a:schemeClr val="dk2"/>
                </a:solidFill>
              </a:defRPr>
            </a:lvl4pPr>
            <a:lvl5pPr lvl="4" algn="l">
              <a:lnSpc>
                <a:spcPct val="100000"/>
              </a:lnSpc>
              <a:spcBef>
                <a:spcPts val="0"/>
              </a:spcBef>
              <a:spcAft>
                <a:spcPts val="0"/>
              </a:spcAft>
              <a:buClr>
                <a:schemeClr val="dk2"/>
              </a:buClr>
              <a:buSzPts val="2100"/>
              <a:buNone/>
              <a:defRPr sz="2100">
                <a:solidFill>
                  <a:schemeClr val="dk2"/>
                </a:solidFill>
              </a:defRPr>
            </a:lvl5pPr>
            <a:lvl6pPr lvl="5" algn="l">
              <a:lnSpc>
                <a:spcPct val="100000"/>
              </a:lnSpc>
              <a:spcBef>
                <a:spcPts val="0"/>
              </a:spcBef>
              <a:spcAft>
                <a:spcPts val="0"/>
              </a:spcAft>
              <a:buClr>
                <a:schemeClr val="dk2"/>
              </a:buClr>
              <a:buSzPts val="2100"/>
              <a:buNone/>
              <a:defRPr sz="2100">
                <a:solidFill>
                  <a:schemeClr val="dk2"/>
                </a:solidFill>
              </a:defRPr>
            </a:lvl6pPr>
            <a:lvl7pPr lvl="6" algn="l">
              <a:lnSpc>
                <a:spcPct val="100000"/>
              </a:lnSpc>
              <a:spcBef>
                <a:spcPts val="0"/>
              </a:spcBef>
              <a:spcAft>
                <a:spcPts val="0"/>
              </a:spcAft>
              <a:buClr>
                <a:schemeClr val="dk2"/>
              </a:buClr>
              <a:buSzPts val="2100"/>
              <a:buNone/>
              <a:defRPr sz="2100">
                <a:solidFill>
                  <a:schemeClr val="dk2"/>
                </a:solidFill>
              </a:defRPr>
            </a:lvl7pPr>
            <a:lvl8pPr lvl="7" algn="l">
              <a:lnSpc>
                <a:spcPct val="100000"/>
              </a:lnSpc>
              <a:spcBef>
                <a:spcPts val="0"/>
              </a:spcBef>
              <a:spcAft>
                <a:spcPts val="0"/>
              </a:spcAft>
              <a:buClr>
                <a:schemeClr val="dk2"/>
              </a:buClr>
              <a:buSzPts val="2100"/>
              <a:buNone/>
              <a:defRPr sz="2100">
                <a:solidFill>
                  <a:schemeClr val="dk2"/>
                </a:solidFill>
              </a:defRPr>
            </a:lvl8pPr>
            <a:lvl9pPr lvl="8" algn="l">
              <a:lnSpc>
                <a:spcPct val="100000"/>
              </a:lnSpc>
              <a:spcBef>
                <a:spcPts val="0"/>
              </a:spcBef>
              <a:spcAft>
                <a:spcPts val="0"/>
              </a:spcAft>
              <a:buClr>
                <a:schemeClr val="dk2"/>
              </a:buClr>
              <a:buSzPts val="2100"/>
              <a:buNone/>
              <a:defRPr sz="2100">
                <a:solidFill>
                  <a:schemeClr val="dk2"/>
                </a:solidFill>
              </a:defRPr>
            </a:lvl9pPr>
          </a:lstStyle>
          <a:p/>
        </p:txBody>
      </p:sp>
      <p:sp>
        <p:nvSpPr>
          <p:cNvPr id="618" name="Google Shape;618;p37"/>
          <p:cNvSpPr txBox="1"/>
          <p:nvPr>
            <p:ph idx="2" type="subTitle"/>
          </p:nvPr>
        </p:nvSpPr>
        <p:spPr>
          <a:xfrm>
            <a:off x="2405400" y="2518038"/>
            <a:ext cx="1861800" cy="144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a:lvl1pPr>
            <a:lvl2pPr lvl="1" algn="l">
              <a:lnSpc>
                <a:spcPct val="100000"/>
              </a:lnSpc>
              <a:spcBef>
                <a:spcPts val="0"/>
              </a:spcBef>
              <a:spcAft>
                <a:spcPts val="0"/>
              </a:spcAft>
              <a:buClr>
                <a:schemeClr val="dk2"/>
              </a:buClr>
              <a:buSzPts val="2100"/>
              <a:buNone/>
              <a:defRPr sz="2100">
                <a:solidFill>
                  <a:schemeClr val="dk2"/>
                </a:solidFill>
              </a:defRPr>
            </a:lvl2pPr>
            <a:lvl3pPr lvl="2" algn="l">
              <a:lnSpc>
                <a:spcPct val="100000"/>
              </a:lnSpc>
              <a:spcBef>
                <a:spcPts val="0"/>
              </a:spcBef>
              <a:spcAft>
                <a:spcPts val="0"/>
              </a:spcAft>
              <a:buClr>
                <a:schemeClr val="dk2"/>
              </a:buClr>
              <a:buSzPts val="2100"/>
              <a:buNone/>
              <a:defRPr sz="2100">
                <a:solidFill>
                  <a:schemeClr val="dk2"/>
                </a:solidFill>
              </a:defRPr>
            </a:lvl3pPr>
            <a:lvl4pPr lvl="3" algn="l">
              <a:lnSpc>
                <a:spcPct val="100000"/>
              </a:lnSpc>
              <a:spcBef>
                <a:spcPts val="0"/>
              </a:spcBef>
              <a:spcAft>
                <a:spcPts val="0"/>
              </a:spcAft>
              <a:buClr>
                <a:schemeClr val="dk2"/>
              </a:buClr>
              <a:buSzPts val="2100"/>
              <a:buNone/>
              <a:defRPr sz="2100">
                <a:solidFill>
                  <a:schemeClr val="dk2"/>
                </a:solidFill>
              </a:defRPr>
            </a:lvl4pPr>
            <a:lvl5pPr lvl="4" algn="l">
              <a:lnSpc>
                <a:spcPct val="100000"/>
              </a:lnSpc>
              <a:spcBef>
                <a:spcPts val="0"/>
              </a:spcBef>
              <a:spcAft>
                <a:spcPts val="0"/>
              </a:spcAft>
              <a:buClr>
                <a:schemeClr val="dk2"/>
              </a:buClr>
              <a:buSzPts val="2100"/>
              <a:buNone/>
              <a:defRPr sz="2100">
                <a:solidFill>
                  <a:schemeClr val="dk2"/>
                </a:solidFill>
              </a:defRPr>
            </a:lvl5pPr>
            <a:lvl6pPr lvl="5" algn="l">
              <a:lnSpc>
                <a:spcPct val="100000"/>
              </a:lnSpc>
              <a:spcBef>
                <a:spcPts val="0"/>
              </a:spcBef>
              <a:spcAft>
                <a:spcPts val="0"/>
              </a:spcAft>
              <a:buClr>
                <a:schemeClr val="dk2"/>
              </a:buClr>
              <a:buSzPts val="2100"/>
              <a:buNone/>
              <a:defRPr sz="2100">
                <a:solidFill>
                  <a:schemeClr val="dk2"/>
                </a:solidFill>
              </a:defRPr>
            </a:lvl6pPr>
            <a:lvl7pPr lvl="6" algn="l">
              <a:lnSpc>
                <a:spcPct val="100000"/>
              </a:lnSpc>
              <a:spcBef>
                <a:spcPts val="0"/>
              </a:spcBef>
              <a:spcAft>
                <a:spcPts val="0"/>
              </a:spcAft>
              <a:buClr>
                <a:schemeClr val="dk2"/>
              </a:buClr>
              <a:buSzPts val="2100"/>
              <a:buNone/>
              <a:defRPr sz="2100">
                <a:solidFill>
                  <a:schemeClr val="dk2"/>
                </a:solidFill>
              </a:defRPr>
            </a:lvl7pPr>
            <a:lvl8pPr lvl="7" algn="l">
              <a:lnSpc>
                <a:spcPct val="100000"/>
              </a:lnSpc>
              <a:spcBef>
                <a:spcPts val="0"/>
              </a:spcBef>
              <a:spcAft>
                <a:spcPts val="0"/>
              </a:spcAft>
              <a:buClr>
                <a:schemeClr val="dk2"/>
              </a:buClr>
              <a:buSzPts val="2100"/>
              <a:buNone/>
              <a:defRPr sz="2100">
                <a:solidFill>
                  <a:schemeClr val="dk2"/>
                </a:solidFill>
              </a:defRPr>
            </a:lvl8pPr>
            <a:lvl9pPr lvl="8" algn="l">
              <a:lnSpc>
                <a:spcPct val="100000"/>
              </a:lnSpc>
              <a:spcBef>
                <a:spcPts val="0"/>
              </a:spcBef>
              <a:spcAft>
                <a:spcPts val="0"/>
              </a:spcAft>
              <a:buClr>
                <a:schemeClr val="dk2"/>
              </a:buClr>
              <a:buSzPts val="2100"/>
              <a:buNone/>
              <a:defRPr sz="2100">
                <a:solidFill>
                  <a:schemeClr val="dk2"/>
                </a:solidFill>
              </a:defRPr>
            </a:lvl9pPr>
          </a:lstStyle>
          <a:p/>
        </p:txBody>
      </p:sp>
      <p:sp>
        <p:nvSpPr>
          <p:cNvPr id="619" name="Google Shape;619;p37"/>
          <p:cNvSpPr txBox="1"/>
          <p:nvPr>
            <p:ph type="title"/>
          </p:nvPr>
        </p:nvSpPr>
        <p:spPr>
          <a:xfrm>
            <a:off x="2544202" y="541100"/>
            <a:ext cx="4058700" cy="66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TITLE_AND_BODY_1_1_1_2_2_1">
    <p:spTree>
      <p:nvGrpSpPr>
        <p:cNvPr id="620" name="Shape 620"/>
        <p:cNvGrpSpPr/>
        <p:nvPr/>
      </p:nvGrpSpPr>
      <p:grpSpPr>
        <a:xfrm>
          <a:off x="0" y="0"/>
          <a:ext cx="0" cy="0"/>
          <a:chOff x="0" y="0"/>
          <a:chExt cx="0" cy="0"/>
        </a:xfrm>
      </p:grpSpPr>
      <p:sp>
        <p:nvSpPr>
          <p:cNvPr id="621" name="Google Shape;621;p38"/>
          <p:cNvSpPr txBox="1"/>
          <p:nvPr>
            <p:ph idx="1" type="subTitle"/>
          </p:nvPr>
        </p:nvSpPr>
        <p:spPr>
          <a:xfrm>
            <a:off x="2276800" y="2417850"/>
            <a:ext cx="4590600" cy="18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None/>
              <a:defRPr sz="1800"/>
            </a:lvl1pPr>
            <a:lvl2pPr lvl="1" algn="ctr">
              <a:lnSpc>
                <a:spcPct val="100000"/>
              </a:lnSpc>
              <a:spcBef>
                <a:spcPts val="0"/>
              </a:spcBef>
              <a:spcAft>
                <a:spcPts val="0"/>
              </a:spcAft>
              <a:buClr>
                <a:schemeClr val="dk2"/>
              </a:buClr>
              <a:buSzPts val="2000"/>
              <a:buNone/>
              <a:defRPr sz="2000">
                <a:solidFill>
                  <a:schemeClr val="dk2"/>
                </a:solidFill>
              </a:defRPr>
            </a:lvl2pPr>
            <a:lvl3pPr lvl="2" algn="ctr">
              <a:lnSpc>
                <a:spcPct val="100000"/>
              </a:lnSpc>
              <a:spcBef>
                <a:spcPts val="0"/>
              </a:spcBef>
              <a:spcAft>
                <a:spcPts val="0"/>
              </a:spcAft>
              <a:buClr>
                <a:schemeClr val="dk2"/>
              </a:buClr>
              <a:buSzPts val="2000"/>
              <a:buNone/>
              <a:defRPr sz="2000">
                <a:solidFill>
                  <a:schemeClr val="dk2"/>
                </a:solidFill>
              </a:defRPr>
            </a:lvl3pPr>
            <a:lvl4pPr lvl="3" algn="ctr">
              <a:lnSpc>
                <a:spcPct val="100000"/>
              </a:lnSpc>
              <a:spcBef>
                <a:spcPts val="0"/>
              </a:spcBef>
              <a:spcAft>
                <a:spcPts val="0"/>
              </a:spcAft>
              <a:buClr>
                <a:schemeClr val="dk2"/>
              </a:buClr>
              <a:buSzPts val="2000"/>
              <a:buNone/>
              <a:defRPr sz="2000">
                <a:solidFill>
                  <a:schemeClr val="dk2"/>
                </a:solidFill>
              </a:defRPr>
            </a:lvl4pPr>
            <a:lvl5pPr lvl="4" algn="ctr">
              <a:lnSpc>
                <a:spcPct val="100000"/>
              </a:lnSpc>
              <a:spcBef>
                <a:spcPts val="0"/>
              </a:spcBef>
              <a:spcAft>
                <a:spcPts val="0"/>
              </a:spcAft>
              <a:buClr>
                <a:schemeClr val="dk2"/>
              </a:buClr>
              <a:buSzPts val="2000"/>
              <a:buNone/>
              <a:defRPr sz="2000">
                <a:solidFill>
                  <a:schemeClr val="dk2"/>
                </a:solidFill>
              </a:defRPr>
            </a:lvl5pPr>
            <a:lvl6pPr lvl="5" algn="ctr">
              <a:lnSpc>
                <a:spcPct val="100000"/>
              </a:lnSpc>
              <a:spcBef>
                <a:spcPts val="0"/>
              </a:spcBef>
              <a:spcAft>
                <a:spcPts val="0"/>
              </a:spcAft>
              <a:buClr>
                <a:schemeClr val="dk2"/>
              </a:buClr>
              <a:buSzPts val="2000"/>
              <a:buNone/>
              <a:defRPr sz="2000">
                <a:solidFill>
                  <a:schemeClr val="dk2"/>
                </a:solidFill>
              </a:defRPr>
            </a:lvl6pPr>
            <a:lvl7pPr lvl="6" algn="ctr">
              <a:lnSpc>
                <a:spcPct val="100000"/>
              </a:lnSpc>
              <a:spcBef>
                <a:spcPts val="0"/>
              </a:spcBef>
              <a:spcAft>
                <a:spcPts val="0"/>
              </a:spcAft>
              <a:buClr>
                <a:schemeClr val="dk2"/>
              </a:buClr>
              <a:buSzPts val="2000"/>
              <a:buNone/>
              <a:defRPr sz="2000">
                <a:solidFill>
                  <a:schemeClr val="dk2"/>
                </a:solidFill>
              </a:defRPr>
            </a:lvl7pPr>
            <a:lvl8pPr lvl="7" algn="ctr">
              <a:lnSpc>
                <a:spcPct val="100000"/>
              </a:lnSpc>
              <a:spcBef>
                <a:spcPts val="0"/>
              </a:spcBef>
              <a:spcAft>
                <a:spcPts val="0"/>
              </a:spcAft>
              <a:buClr>
                <a:schemeClr val="dk2"/>
              </a:buClr>
              <a:buSzPts val="2000"/>
              <a:buNone/>
              <a:defRPr sz="2000">
                <a:solidFill>
                  <a:schemeClr val="dk2"/>
                </a:solidFill>
              </a:defRPr>
            </a:lvl8pPr>
            <a:lvl9pPr lvl="8" algn="ctr">
              <a:lnSpc>
                <a:spcPct val="100000"/>
              </a:lnSpc>
              <a:spcBef>
                <a:spcPts val="0"/>
              </a:spcBef>
              <a:spcAft>
                <a:spcPts val="0"/>
              </a:spcAft>
              <a:buClr>
                <a:schemeClr val="dk2"/>
              </a:buClr>
              <a:buSzPts val="2000"/>
              <a:buNone/>
              <a:defRPr sz="2000">
                <a:solidFill>
                  <a:schemeClr val="dk2"/>
                </a:solidFill>
              </a:defRPr>
            </a:lvl9pPr>
          </a:lstStyle>
          <a:p/>
        </p:txBody>
      </p:sp>
      <p:sp>
        <p:nvSpPr>
          <p:cNvPr id="622" name="Google Shape;622;p38"/>
          <p:cNvSpPr txBox="1"/>
          <p:nvPr>
            <p:ph type="title"/>
          </p:nvPr>
        </p:nvSpPr>
        <p:spPr>
          <a:xfrm>
            <a:off x="1667575" y="560278"/>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AND_BODY_1_1_1_2_2_1_1">
    <p:bg>
      <p:bgPr>
        <a:solidFill>
          <a:schemeClr val="accent3"/>
        </a:solidFill>
      </p:bgPr>
    </p:bg>
    <p:spTree>
      <p:nvGrpSpPr>
        <p:cNvPr id="623" name="Shape 623"/>
        <p:cNvGrpSpPr/>
        <p:nvPr/>
      </p:nvGrpSpPr>
      <p:grpSpPr>
        <a:xfrm>
          <a:off x="0" y="0"/>
          <a:ext cx="0" cy="0"/>
          <a:chOff x="0" y="0"/>
          <a:chExt cx="0" cy="0"/>
        </a:xfrm>
      </p:grpSpPr>
      <p:sp>
        <p:nvSpPr>
          <p:cNvPr id="624" name="Google Shape;624;p39"/>
          <p:cNvSpPr txBox="1"/>
          <p:nvPr>
            <p:ph idx="1" type="subTitle"/>
          </p:nvPr>
        </p:nvSpPr>
        <p:spPr>
          <a:xfrm>
            <a:off x="2817950" y="1595159"/>
            <a:ext cx="3508200" cy="101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625" name="Google Shape;625;p39"/>
          <p:cNvSpPr txBox="1"/>
          <p:nvPr>
            <p:ph type="title"/>
          </p:nvPr>
        </p:nvSpPr>
        <p:spPr>
          <a:xfrm>
            <a:off x="2286550" y="507724"/>
            <a:ext cx="4570800" cy="98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59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26" name="Google Shape;626;p39"/>
          <p:cNvSpPr txBox="1"/>
          <p:nvPr/>
        </p:nvSpPr>
        <p:spPr>
          <a:xfrm>
            <a:off x="2203225" y="3432797"/>
            <a:ext cx="4724700" cy="44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lt1"/>
                </a:solidFill>
                <a:latin typeface="Nunito Sans"/>
                <a:ea typeface="Nunito Sans"/>
                <a:cs typeface="Nunito Sans"/>
                <a:sym typeface="Nunito Sans"/>
              </a:rPr>
              <a:t>CREDITS: This presentation template was created by </a:t>
            </a:r>
            <a:r>
              <a:rPr b="1" i="0" lang="en" sz="1000" u="none" cap="none" strike="noStrike">
                <a:solidFill>
                  <a:schemeClr val="lt1"/>
                </a:solidFill>
                <a:uFill>
                  <a:noFill/>
                </a:uFill>
                <a:latin typeface="Nunito Sans"/>
                <a:ea typeface="Nunito Sans"/>
                <a:cs typeface="Nunito Sans"/>
                <a:sym typeface="Nunito Sans"/>
                <a:hlinkClick r:id="rId2">
                  <a:extLst>
                    <a:ext uri="{A12FA001-AC4F-418D-AE19-62706E023703}">
                      <ahyp:hlinkClr val="tx"/>
                    </a:ext>
                  </a:extLst>
                </a:hlinkClick>
              </a:rPr>
              <a:t>Slidesgo</a:t>
            </a:r>
            <a:r>
              <a:rPr b="0" i="0" lang="en" sz="1000" u="none" cap="none" strike="noStrike">
                <a:solidFill>
                  <a:schemeClr val="lt1"/>
                </a:solidFill>
                <a:latin typeface="Nunito Sans"/>
                <a:ea typeface="Nunito Sans"/>
                <a:cs typeface="Nunito Sans"/>
                <a:sym typeface="Nunito Sans"/>
              </a:rPr>
              <a:t>, including icons by </a:t>
            </a:r>
            <a:r>
              <a:rPr b="1" i="0" lang="en" sz="1000" u="none" cap="none" strike="noStrike">
                <a:solidFill>
                  <a:schemeClr val="lt1"/>
                </a:solidFill>
                <a:uFill>
                  <a:noFill/>
                </a:uFill>
                <a:latin typeface="Nunito Sans"/>
                <a:ea typeface="Nunito Sans"/>
                <a:cs typeface="Nunito Sans"/>
                <a:sym typeface="Nunito Sans"/>
                <a:hlinkClick r:id="rId3">
                  <a:extLst>
                    <a:ext uri="{A12FA001-AC4F-418D-AE19-62706E023703}">
                      <ahyp:hlinkClr val="tx"/>
                    </a:ext>
                  </a:extLst>
                </a:hlinkClick>
              </a:rPr>
              <a:t>Flaticon</a:t>
            </a:r>
            <a:r>
              <a:rPr b="0" i="0" lang="en" sz="1000" u="none" cap="none" strike="noStrike">
                <a:solidFill>
                  <a:schemeClr val="lt1"/>
                </a:solidFill>
                <a:latin typeface="Nunito Sans"/>
                <a:ea typeface="Nunito Sans"/>
                <a:cs typeface="Nunito Sans"/>
                <a:sym typeface="Nunito Sans"/>
              </a:rPr>
              <a:t>, infographics &amp; images by </a:t>
            </a:r>
            <a:r>
              <a:rPr b="1" i="0" lang="en" sz="1000" u="none" cap="none" strike="noStrike">
                <a:solidFill>
                  <a:schemeClr val="lt1"/>
                </a:solidFill>
                <a:uFill>
                  <a:noFill/>
                </a:uFill>
                <a:latin typeface="Nunito Sans"/>
                <a:ea typeface="Nunito Sans"/>
                <a:cs typeface="Nunito Sans"/>
                <a:sym typeface="Nunito Sans"/>
                <a:hlinkClick r:id="rId4">
                  <a:extLst>
                    <a:ext uri="{A12FA001-AC4F-418D-AE19-62706E023703}">
                      <ahyp:hlinkClr val="tx"/>
                    </a:ext>
                  </a:extLst>
                </a:hlinkClick>
              </a:rPr>
              <a:t>Freepik</a:t>
            </a:r>
            <a:r>
              <a:rPr b="0" i="0" lang="en" sz="1000" u="none" cap="none" strike="noStrike">
                <a:solidFill>
                  <a:schemeClr val="lt1"/>
                </a:solidFill>
                <a:latin typeface="Nunito Sans"/>
                <a:ea typeface="Nunito Sans"/>
                <a:cs typeface="Nunito Sans"/>
                <a:sym typeface="Nunito Sans"/>
              </a:rPr>
              <a:t> and illustrations by </a:t>
            </a:r>
            <a:r>
              <a:rPr b="1" i="0" lang="en" sz="1000" u="none" cap="none" strike="noStrike">
                <a:solidFill>
                  <a:schemeClr val="lt1"/>
                </a:solidFill>
                <a:uFill>
                  <a:noFill/>
                </a:uFill>
                <a:latin typeface="Nunito Sans"/>
                <a:ea typeface="Nunito Sans"/>
                <a:cs typeface="Nunito Sans"/>
                <a:sym typeface="Nunito Sans"/>
                <a:hlinkClick r:id="rId5">
                  <a:extLst>
                    <a:ext uri="{A12FA001-AC4F-418D-AE19-62706E023703}">
                      <ahyp:hlinkClr val="tx"/>
                    </a:ext>
                  </a:extLst>
                </a:hlinkClick>
              </a:rPr>
              <a:t>Stories</a:t>
            </a:r>
            <a:endParaRPr b="1" i="0" sz="1000" u="none" cap="none" strike="noStrike">
              <a:solidFill>
                <a:schemeClr val="lt1"/>
              </a:solidFill>
              <a:latin typeface="Nunito Sans"/>
              <a:ea typeface="Nunito Sans"/>
              <a:cs typeface="Nunito Sans"/>
              <a:sym typeface="Nuni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80" name="Shape 80"/>
        <p:cNvGrpSpPr/>
        <p:nvPr/>
      </p:nvGrpSpPr>
      <p:grpSpPr>
        <a:xfrm>
          <a:off x="0" y="0"/>
          <a:ext cx="0" cy="0"/>
          <a:chOff x="0" y="0"/>
          <a:chExt cx="0" cy="0"/>
        </a:xfrm>
      </p:grpSpPr>
      <p:sp>
        <p:nvSpPr>
          <p:cNvPr id="81" name="Google Shape;81;p13"/>
          <p:cNvSpPr/>
          <p:nvPr/>
        </p:nvSpPr>
        <p:spPr>
          <a:xfrm rot="9220574">
            <a:off x="2118108" y="2024596"/>
            <a:ext cx="2037589" cy="568228"/>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2206833" y="4560366"/>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rot="-464757">
            <a:off x="2572601" y="134717"/>
            <a:ext cx="2037648" cy="568270"/>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1629120" y="953843"/>
            <a:ext cx="2699448" cy="865607"/>
          </a:xfrm>
          <a:custGeom>
            <a:rect b="b" l="l" r="r" t="t"/>
            <a:pathLst>
              <a:path extrusionOk="0" h="42122" w="13136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2151822" y="37044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13"/>
          <p:cNvGrpSpPr/>
          <p:nvPr/>
        </p:nvGrpSpPr>
        <p:grpSpPr>
          <a:xfrm>
            <a:off x="-1030844" y="432"/>
            <a:ext cx="6600387" cy="6511677"/>
            <a:chOff x="-1030844" y="432"/>
            <a:chExt cx="6600387" cy="6511677"/>
          </a:xfrm>
        </p:grpSpPr>
        <p:sp>
          <p:nvSpPr>
            <p:cNvPr id="87" name="Google Shape;87;p13"/>
            <p:cNvSpPr/>
            <p:nvPr/>
          </p:nvSpPr>
          <p:spPr>
            <a:xfrm>
              <a:off x="527597" y="3384364"/>
              <a:ext cx="3547793" cy="1316762"/>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919048" y="1176034"/>
              <a:ext cx="5340801" cy="1967293"/>
            </a:xfrm>
            <a:custGeom>
              <a:rect b="b" l="l" r="r" t="t"/>
              <a:pathLst>
                <a:path extrusionOk="0" h="95732" w="259893">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408054" y="2245796"/>
              <a:ext cx="4748304" cy="1686600"/>
            </a:xfrm>
            <a:custGeom>
              <a:rect b="b" l="l" r="r" t="t"/>
              <a:pathLst>
                <a:path extrusionOk="0" h="82073" w="231061">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889658" y="42635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9885" y="1693744"/>
              <a:ext cx="4124817" cy="1878578"/>
            </a:xfrm>
            <a:custGeom>
              <a:rect b="b" l="l" r="r" t="t"/>
              <a:pathLst>
                <a:path extrusionOk="0" h="91415" w="200721">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9885" y="495785"/>
              <a:ext cx="2534021" cy="768652"/>
            </a:xfrm>
            <a:custGeom>
              <a:rect b="b" l="l" r="r" t="t"/>
              <a:pathLst>
                <a:path extrusionOk="0" h="37404" w="12331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9885" y="4950509"/>
              <a:ext cx="169435" cy="152440"/>
            </a:xfrm>
            <a:custGeom>
              <a:rect b="b" l="l" r="r" t="t"/>
              <a:pathLst>
                <a:path extrusionOk="0" h="7418" w="8245">
                  <a:moveTo>
                    <a:pt x="0" y="1"/>
                  </a:moveTo>
                  <a:lnTo>
                    <a:pt x="0" y="5817"/>
                  </a:lnTo>
                  <a:cubicBezTo>
                    <a:pt x="1362" y="6945"/>
                    <a:pt x="2439" y="7418"/>
                    <a:pt x="3334" y="7418"/>
                  </a:cubicBezTo>
                  <a:cubicBezTo>
                    <a:pt x="5559" y="7418"/>
                    <a:pt x="6662" y="4495"/>
                    <a:pt x="8244" y="1465"/>
                  </a:cubicBezTo>
                  <a:cubicBezTo>
                    <a:pt x="5461" y="879"/>
                    <a:pt x="2700" y="37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9885" y="3103683"/>
              <a:ext cx="465252" cy="297646"/>
            </a:xfrm>
            <a:custGeom>
              <a:rect b="b" l="l" r="r" t="t"/>
              <a:pathLst>
                <a:path extrusionOk="0" h="14484" w="2264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9885" y="3446365"/>
              <a:ext cx="2016633" cy="676198"/>
            </a:xfrm>
            <a:custGeom>
              <a:rect b="b" l="l" r="r" t="t"/>
              <a:pathLst>
                <a:path extrusionOk="0" h="32905" w="98133">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9453" y="44796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9885" y="1185053"/>
              <a:ext cx="1737564" cy="561138"/>
            </a:xfrm>
            <a:custGeom>
              <a:rect b="b" l="l" r="r" t="t"/>
              <a:pathLst>
                <a:path extrusionOk="0" h="27306" w="84553">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1030844" y="830249"/>
              <a:ext cx="5755747" cy="1799707"/>
            </a:xfrm>
            <a:custGeom>
              <a:rect b="b" l="l" r="r" t="t"/>
              <a:pathLst>
                <a:path extrusionOk="0" h="87577" w="280085">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6885" y="3949017"/>
              <a:ext cx="1277660" cy="676216"/>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6021" y="3615374"/>
              <a:ext cx="567591" cy="214152"/>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9885" y="2312072"/>
              <a:ext cx="3674278" cy="1982993"/>
            </a:xfrm>
            <a:custGeom>
              <a:rect b="b" l="l" r="r" t="t"/>
              <a:pathLst>
                <a:path extrusionOk="0" h="96496" w="178797">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9885" y="1281641"/>
              <a:ext cx="2225010" cy="818938"/>
            </a:xfrm>
            <a:custGeom>
              <a:rect b="b" l="l" r="r" t="t"/>
              <a:pathLst>
                <a:path extrusionOk="0" h="39851" w="108273">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1259302" y="37998"/>
              <a:ext cx="3591791" cy="1179776"/>
            </a:xfrm>
            <a:custGeom>
              <a:rect b="b" l="l" r="r" t="t"/>
              <a:pathLst>
                <a:path extrusionOk="0" h="57410" w="174783">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445045" y="376036"/>
              <a:ext cx="579633" cy="213165"/>
            </a:xfrm>
            <a:custGeom>
              <a:rect b="b" l="l" r="r" t="t"/>
              <a:pathLst>
                <a:path extrusionOk="0" h="10373" w="28206">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1315776" y="365493"/>
              <a:ext cx="370660" cy="197383"/>
            </a:xfrm>
            <a:custGeom>
              <a:rect b="b" l="l" r="r" t="t"/>
              <a:pathLst>
                <a:path extrusionOk="0" h="9605" w="18037">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9885" y="432"/>
              <a:ext cx="3340526" cy="970556"/>
            </a:xfrm>
            <a:custGeom>
              <a:rect b="b" l="l" r="r" t="t"/>
              <a:pathLst>
                <a:path extrusionOk="0" h="47229" w="162556">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9885" y="3260813"/>
              <a:ext cx="960384" cy="267520"/>
            </a:xfrm>
            <a:custGeom>
              <a:rect b="b" l="l" r="r" t="t"/>
              <a:pathLst>
                <a:path extrusionOk="0" h="13018" w="46734">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855688" y="44003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3"/>
          <p:cNvSpPr txBox="1"/>
          <p:nvPr>
            <p:ph idx="1" type="subTitle"/>
          </p:nvPr>
        </p:nvSpPr>
        <p:spPr>
          <a:xfrm>
            <a:off x="2343200" y="3605199"/>
            <a:ext cx="4457700" cy="36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0" name="Google Shape;110;p13"/>
          <p:cNvSpPr txBox="1"/>
          <p:nvPr>
            <p:ph type="title"/>
          </p:nvPr>
        </p:nvSpPr>
        <p:spPr>
          <a:xfrm>
            <a:off x="2702475" y="2143399"/>
            <a:ext cx="3739200" cy="16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10000">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1" name="Google Shape;111;p13"/>
          <p:cNvSpPr/>
          <p:nvPr/>
        </p:nvSpPr>
        <p:spPr>
          <a:xfrm rot="-464757">
            <a:off x="2805893" y="910690"/>
            <a:ext cx="2037648" cy="290446"/>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rot="-464757">
            <a:off x="1756326" y="-366183"/>
            <a:ext cx="2037648" cy="568270"/>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627" name="Shape 627"/>
        <p:cNvGrpSpPr/>
        <p:nvPr/>
      </p:nvGrpSpPr>
      <p:grpSpPr>
        <a:xfrm>
          <a:off x="0" y="0"/>
          <a:ext cx="0" cy="0"/>
          <a:chOff x="0" y="0"/>
          <a:chExt cx="0" cy="0"/>
        </a:xfrm>
      </p:grpSpPr>
      <p:grpSp>
        <p:nvGrpSpPr>
          <p:cNvPr id="628" name="Google Shape;628;p40"/>
          <p:cNvGrpSpPr/>
          <p:nvPr/>
        </p:nvGrpSpPr>
        <p:grpSpPr>
          <a:xfrm>
            <a:off x="-4" y="0"/>
            <a:ext cx="9222004" cy="6512109"/>
            <a:chOff x="-4" y="0"/>
            <a:chExt cx="9222004" cy="6512109"/>
          </a:xfrm>
        </p:grpSpPr>
        <p:sp>
          <p:nvSpPr>
            <p:cNvPr id="629" name="Google Shape;629;p40"/>
            <p:cNvSpPr/>
            <p:nvPr/>
          </p:nvSpPr>
          <p:spPr>
            <a:xfrm>
              <a:off x="521572" y="3384364"/>
              <a:ext cx="3547793" cy="1316762"/>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0"/>
            <p:cNvSpPr/>
            <p:nvPr/>
          </p:nvSpPr>
          <p:spPr>
            <a:xfrm>
              <a:off x="3714616" y="39853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0"/>
            <p:cNvSpPr/>
            <p:nvPr/>
          </p:nvSpPr>
          <p:spPr>
            <a:xfrm>
              <a:off x="1375102" y="1749272"/>
              <a:ext cx="5340801" cy="1967293"/>
            </a:xfrm>
            <a:custGeom>
              <a:rect b="b" l="l" r="r" t="t"/>
              <a:pathLst>
                <a:path extrusionOk="0" h="95732" w="259893">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0"/>
            <p:cNvSpPr/>
            <p:nvPr/>
          </p:nvSpPr>
          <p:spPr>
            <a:xfrm>
              <a:off x="2120823" y="1186841"/>
              <a:ext cx="4534049" cy="1419388"/>
            </a:xfrm>
            <a:custGeom>
              <a:rect b="b" l="l" r="r" t="t"/>
              <a:pathLst>
                <a:path extrusionOk="0" h="69070" w="220635">
                  <a:moveTo>
                    <a:pt x="94784" y="1"/>
                  </a:moveTo>
                  <a:cubicBezTo>
                    <a:pt x="94173" y="1"/>
                    <a:pt x="93564" y="46"/>
                    <a:pt x="92959" y="144"/>
                  </a:cubicBezTo>
                  <a:cubicBezTo>
                    <a:pt x="85887" y="1274"/>
                    <a:pt x="88042" y="8450"/>
                    <a:pt x="89674" y="12070"/>
                  </a:cubicBezTo>
                  <a:cubicBezTo>
                    <a:pt x="89674" y="12070"/>
                    <a:pt x="89674" y="12091"/>
                    <a:pt x="89674" y="12091"/>
                  </a:cubicBezTo>
                  <a:cubicBezTo>
                    <a:pt x="90364" y="13598"/>
                    <a:pt x="93105" y="15125"/>
                    <a:pt x="94507" y="16297"/>
                  </a:cubicBezTo>
                  <a:cubicBezTo>
                    <a:pt x="97018" y="18368"/>
                    <a:pt x="102605" y="22218"/>
                    <a:pt x="101035" y="24708"/>
                  </a:cubicBezTo>
                  <a:cubicBezTo>
                    <a:pt x="100578" y="25451"/>
                    <a:pt x="99647" y="25738"/>
                    <a:pt x="98477" y="25738"/>
                  </a:cubicBezTo>
                  <a:cubicBezTo>
                    <a:pt x="95530" y="25738"/>
                    <a:pt x="91063" y="23915"/>
                    <a:pt x="88816" y="22971"/>
                  </a:cubicBezTo>
                  <a:cubicBezTo>
                    <a:pt x="83574" y="20757"/>
                    <a:pt x="71807" y="13247"/>
                    <a:pt x="65039" y="13247"/>
                  </a:cubicBezTo>
                  <a:cubicBezTo>
                    <a:pt x="63109" y="13247"/>
                    <a:pt x="61586" y="13858"/>
                    <a:pt x="60737" y="15376"/>
                  </a:cubicBezTo>
                  <a:cubicBezTo>
                    <a:pt x="57661" y="20837"/>
                    <a:pt x="68311" y="22741"/>
                    <a:pt x="72475" y="25796"/>
                  </a:cubicBezTo>
                  <a:cubicBezTo>
                    <a:pt x="77475" y="29468"/>
                    <a:pt x="74729" y="30446"/>
                    <a:pt x="70354" y="30446"/>
                  </a:cubicBezTo>
                  <a:cubicBezTo>
                    <a:pt x="65978" y="30446"/>
                    <a:pt x="59973" y="29468"/>
                    <a:pt x="58456" y="29228"/>
                  </a:cubicBezTo>
                  <a:cubicBezTo>
                    <a:pt x="45734" y="27177"/>
                    <a:pt x="32887" y="24834"/>
                    <a:pt x="20563" y="24290"/>
                  </a:cubicBezTo>
                  <a:cubicBezTo>
                    <a:pt x="19025" y="24224"/>
                    <a:pt x="16413" y="24071"/>
                    <a:pt x="13573" y="24071"/>
                  </a:cubicBezTo>
                  <a:cubicBezTo>
                    <a:pt x="7337" y="24071"/>
                    <a:pt x="1" y="24811"/>
                    <a:pt x="518" y="28851"/>
                  </a:cubicBezTo>
                  <a:cubicBezTo>
                    <a:pt x="1209" y="34207"/>
                    <a:pt x="13617" y="37137"/>
                    <a:pt x="18157" y="37890"/>
                  </a:cubicBezTo>
                  <a:cubicBezTo>
                    <a:pt x="20769" y="38317"/>
                    <a:pt x="23254" y="38481"/>
                    <a:pt x="25661" y="38481"/>
                  </a:cubicBezTo>
                  <a:cubicBezTo>
                    <a:pt x="30676" y="38481"/>
                    <a:pt x="35355" y="37771"/>
                    <a:pt x="40148" y="37262"/>
                  </a:cubicBezTo>
                  <a:cubicBezTo>
                    <a:pt x="42479" y="37014"/>
                    <a:pt x="45691" y="36715"/>
                    <a:pt x="49181" y="36715"/>
                  </a:cubicBezTo>
                  <a:cubicBezTo>
                    <a:pt x="56593" y="36715"/>
                    <a:pt x="65259" y="38065"/>
                    <a:pt x="69399" y="44125"/>
                  </a:cubicBezTo>
                  <a:cubicBezTo>
                    <a:pt x="71658" y="44814"/>
                    <a:pt x="73615" y="45081"/>
                    <a:pt x="75378" y="45081"/>
                  </a:cubicBezTo>
                  <a:cubicBezTo>
                    <a:pt x="81548" y="45081"/>
                    <a:pt x="85340" y="41801"/>
                    <a:pt x="91386" y="41801"/>
                  </a:cubicBezTo>
                  <a:cubicBezTo>
                    <a:pt x="92380" y="41801"/>
                    <a:pt x="93434" y="41889"/>
                    <a:pt x="94570" y="42096"/>
                  </a:cubicBezTo>
                  <a:cubicBezTo>
                    <a:pt x="98922" y="42891"/>
                    <a:pt x="102626" y="46385"/>
                    <a:pt x="106894" y="47410"/>
                  </a:cubicBezTo>
                  <a:cubicBezTo>
                    <a:pt x="107826" y="47639"/>
                    <a:pt x="108615" y="47742"/>
                    <a:pt x="109290" y="47742"/>
                  </a:cubicBezTo>
                  <a:cubicBezTo>
                    <a:pt x="112693" y="47742"/>
                    <a:pt x="113184" y="45109"/>
                    <a:pt x="114301" y="42577"/>
                  </a:cubicBezTo>
                  <a:cubicBezTo>
                    <a:pt x="115425" y="40020"/>
                    <a:pt x="116845" y="38211"/>
                    <a:pt x="119953" y="38211"/>
                  </a:cubicBezTo>
                  <a:cubicBezTo>
                    <a:pt x="121067" y="38211"/>
                    <a:pt x="122398" y="38444"/>
                    <a:pt x="124010" y="38957"/>
                  </a:cubicBezTo>
                  <a:cubicBezTo>
                    <a:pt x="129324" y="40631"/>
                    <a:pt x="129533" y="42493"/>
                    <a:pt x="132274" y="45548"/>
                  </a:cubicBezTo>
                  <a:cubicBezTo>
                    <a:pt x="134256" y="47748"/>
                    <a:pt x="134437" y="48415"/>
                    <a:pt x="137181" y="48415"/>
                  </a:cubicBezTo>
                  <a:cubicBezTo>
                    <a:pt x="137596" y="48415"/>
                    <a:pt x="138068" y="48400"/>
                    <a:pt x="138614" y="48373"/>
                  </a:cubicBezTo>
                  <a:cubicBezTo>
                    <a:pt x="139913" y="48305"/>
                    <a:pt x="143277" y="46661"/>
                    <a:pt x="145465" y="46661"/>
                  </a:cubicBezTo>
                  <a:cubicBezTo>
                    <a:pt x="145992" y="46661"/>
                    <a:pt x="146450" y="46756"/>
                    <a:pt x="146795" y="46992"/>
                  </a:cubicBezTo>
                  <a:cubicBezTo>
                    <a:pt x="154474" y="52181"/>
                    <a:pt x="132526" y="54169"/>
                    <a:pt x="131165" y="54420"/>
                  </a:cubicBezTo>
                  <a:cubicBezTo>
                    <a:pt x="127295" y="55173"/>
                    <a:pt x="115787" y="59127"/>
                    <a:pt x="124031" y="64421"/>
                  </a:cubicBezTo>
                  <a:cubicBezTo>
                    <a:pt x="128803" y="67490"/>
                    <a:pt x="140504" y="69070"/>
                    <a:pt x="146395" y="69070"/>
                  </a:cubicBezTo>
                  <a:cubicBezTo>
                    <a:pt x="147091" y="69070"/>
                    <a:pt x="147706" y="69048"/>
                    <a:pt x="148218" y="69003"/>
                  </a:cubicBezTo>
                  <a:cubicBezTo>
                    <a:pt x="158241" y="68145"/>
                    <a:pt x="166757" y="63919"/>
                    <a:pt x="176360" y="62203"/>
                  </a:cubicBezTo>
                  <a:cubicBezTo>
                    <a:pt x="183542" y="60924"/>
                    <a:pt x="189414" y="58863"/>
                    <a:pt x="197044" y="58863"/>
                  </a:cubicBezTo>
                  <a:cubicBezTo>
                    <a:pt x="198151" y="58863"/>
                    <a:pt x="199295" y="58906"/>
                    <a:pt x="200485" y="59002"/>
                  </a:cubicBezTo>
                  <a:cubicBezTo>
                    <a:pt x="206255" y="59450"/>
                    <a:pt x="213058" y="61548"/>
                    <a:pt x="218664" y="61548"/>
                  </a:cubicBezTo>
                  <a:cubicBezTo>
                    <a:pt x="219340" y="61548"/>
                    <a:pt x="219998" y="61517"/>
                    <a:pt x="220635" y="61450"/>
                  </a:cubicBezTo>
                  <a:cubicBezTo>
                    <a:pt x="219359" y="55717"/>
                    <a:pt x="209796" y="54901"/>
                    <a:pt x="205130" y="52808"/>
                  </a:cubicBezTo>
                  <a:cubicBezTo>
                    <a:pt x="202097" y="51448"/>
                    <a:pt x="201825" y="50277"/>
                    <a:pt x="198163" y="49879"/>
                  </a:cubicBezTo>
                  <a:cubicBezTo>
                    <a:pt x="197524" y="49810"/>
                    <a:pt x="196902" y="49783"/>
                    <a:pt x="196290" y="49783"/>
                  </a:cubicBezTo>
                  <a:cubicBezTo>
                    <a:pt x="194113" y="49783"/>
                    <a:pt x="192072" y="50124"/>
                    <a:pt x="189897" y="50124"/>
                  </a:cubicBezTo>
                  <a:cubicBezTo>
                    <a:pt x="189343" y="50124"/>
                    <a:pt x="188780" y="50102"/>
                    <a:pt x="188203" y="50047"/>
                  </a:cubicBezTo>
                  <a:cubicBezTo>
                    <a:pt x="184060" y="49628"/>
                    <a:pt x="179311" y="48184"/>
                    <a:pt x="175063" y="46971"/>
                  </a:cubicBezTo>
                  <a:cubicBezTo>
                    <a:pt x="166505" y="44523"/>
                    <a:pt x="157864" y="41175"/>
                    <a:pt x="149787" y="36781"/>
                  </a:cubicBezTo>
                  <a:cubicBezTo>
                    <a:pt x="140037" y="31445"/>
                    <a:pt x="133676" y="24917"/>
                    <a:pt x="126604" y="17594"/>
                  </a:cubicBezTo>
                  <a:cubicBezTo>
                    <a:pt x="122587" y="13430"/>
                    <a:pt x="117963" y="10145"/>
                    <a:pt x="112397" y="7300"/>
                  </a:cubicBezTo>
                  <a:cubicBezTo>
                    <a:pt x="107702" y="4895"/>
                    <a:pt x="101127" y="1"/>
                    <a:pt x="94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0"/>
            <p:cNvSpPr/>
            <p:nvPr/>
          </p:nvSpPr>
          <p:spPr>
            <a:xfrm>
              <a:off x="3569356" y="3026597"/>
              <a:ext cx="1566013" cy="417658"/>
            </a:xfrm>
            <a:custGeom>
              <a:rect b="b" l="l" r="r" t="t"/>
              <a:pathLst>
                <a:path extrusionOk="0" h="20324" w="76205">
                  <a:moveTo>
                    <a:pt x="16195" y="1"/>
                  </a:moveTo>
                  <a:cubicBezTo>
                    <a:pt x="15915" y="1"/>
                    <a:pt x="15624" y="16"/>
                    <a:pt x="15317" y="48"/>
                  </a:cubicBezTo>
                  <a:cubicBezTo>
                    <a:pt x="13057" y="278"/>
                    <a:pt x="10944" y="1199"/>
                    <a:pt x="8663" y="1346"/>
                  </a:cubicBezTo>
                  <a:cubicBezTo>
                    <a:pt x="8608" y="1349"/>
                    <a:pt x="8548" y="1351"/>
                    <a:pt x="8484" y="1351"/>
                  </a:cubicBezTo>
                  <a:cubicBezTo>
                    <a:pt x="7305" y="1351"/>
                    <a:pt x="4812" y="741"/>
                    <a:pt x="3061" y="741"/>
                  </a:cubicBezTo>
                  <a:cubicBezTo>
                    <a:pt x="2276" y="741"/>
                    <a:pt x="1640" y="864"/>
                    <a:pt x="1340" y="1220"/>
                  </a:cubicBezTo>
                  <a:cubicBezTo>
                    <a:pt x="1" y="2789"/>
                    <a:pt x="5483" y="5991"/>
                    <a:pt x="6989" y="6493"/>
                  </a:cubicBezTo>
                  <a:cubicBezTo>
                    <a:pt x="7994" y="6848"/>
                    <a:pt x="9186" y="7058"/>
                    <a:pt x="10023" y="7664"/>
                  </a:cubicBezTo>
                  <a:cubicBezTo>
                    <a:pt x="11028" y="8418"/>
                    <a:pt x="11111" y="9234"/>
                    <a:pt x="12346" y="9861"/>
                  </a:cubicBezTo>
                  <a:cubicBezTo>
                    <a:pt x="14982" y="11180"/>
                    <a:pt x="18497" y="10991"/>
                    <a:pt x="21155" y="12372"/>
                  </a:cubicBezTo>
                  <a:cubicBezTo>
                    <a:pt x="23854" y="13774"/>
                    <a:pt x="24837" y="15595"/>
                    <a:pt x="27955" y="16641"/>
                  </a:cubicBezTo>
                  <a:cubicBezTo>
                    <a:pt x="38814" y="20323"/>
                    <a:pt x="48816" y="19047"/>
                    <a:pt x="58985" y="19654"/>
                  </a:cubicBezTo>
                  <a:cubicBezTo>
                    <a:pt x="60720" y="19757"/>
                    <a:pt x="62298" y="19870"/>
                    <a:pt x="63840" y="19870"/>
                  </a:cubicBezTo>
                  <a:cubicBezTo>
                    <a:pt x="65718" y="19870"/>
                    <a:pt x="67542" y="19703"/>
                    <a:pt x="69530" y="19152"/>
                  </a:cubicBezTo>
                  <a:cubicBezTo>
                    <a:pt x="70221" y="18963"/>
                    <a:pt x="76205" y="17687"/>
                    <a:pt x="76100" y="16975"/>
                  </a:cubicBezTo>
                  <a:cubicBezTo>
                    <a:pt x="75853" y="15243"/>
                    <a:pt x="66883" y="14527"/>
                    <a:pt x="65104" y="14527"/>
                  </a:cubicBezTo>
                  <a:cubicBezTo>
                    <a:pt x="65078" y="14527"/>
                    <a:pt x="65054" y="14527"/>
                    <a:pt x="65032" y="14527"/>
                  </a:cubicBezTo>
                  <a:cubicBezTo>
                    <a:pt x="64739" y="13439"/>
                    <a:pt x="62856" y="13126"/>
                    <a:pt x="62312" y="11975"/>
                  </a:cubicBezTo>
                  <a:cubicBezTo>
                    <a:pt x="61516" y="10364"/>
                    <a:pt x="62479" y="8397"/>
                    <a:pt x="61223" y="6890"/>
                  </a:cubicBezTo>
                  <a:cubicBezTo>
                    <a:pt x="58085" y="3103"/>
                    <a:pt x="47979" y="1910"/>
                    <a:pt x="42811" y="1220"/>
                  </a:cubicBezTo>
                  <a:cubicBezTo>
                    <a:pt x="41098" y="988"/>
                    <a:pt x="39622" y="885"/>
                    <a:pt x="38301" y="885"/>
                  </a:cubicBezTo>
                  <a:cubicBezTo>
                    <a:pt x="33781" y="885"/>
                    <a:pt x="31084" y="2097"/>
                    <a:pt x="26972" y="3522"/>
                  </a:cubicBezTo>
                  <a:cubicBezTo>
                    <a:pt x="25804" y="3929"/>
                    <a:pt x="25130" y="4111"/>
                    <a:pt x="24666" y="4111"/>
                  </a:cubicBezTo>
                  <a:cubicBezTo>
                    <a:pt x="23560" y="4111"/>
                    <a:pt x="23645" y="3077"/>
                    <a:pt x="21050" y="1618"/>
                  </a:cubicBezTo>
                  <a:cubicBezTo>
                    <a:pt x="19427" y="706"/>
                    <a:pt x="18090" y="1"/>
                    <a:pt x="161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0"/>
            <p:cNvSpPr/>
            <p:nvPr/>
          </p:nvSpPr>
          <p:spPr>
            <a:xfrm>
              <a:off x="402029" y="2245796"/>
              <a:ext cx="4748304" cy="1686600"/>
            </a:xfrm>
            <a:custGeom>
              <a:rect b="b" l="l" r="r" t="t"/>
              <a:pathLst>
                <a:path extrusionOk="0" h="82073" w="231061">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0"/>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0"/>
            <p:cNvSpPr/>
            <p:nvPr/>
          </p:nvSpPr>
          <p:spPr>
            <a:xfrm>
              <a:off x="2146080" y="989514"/>
              <a:ext cx="3474306" cy="864415"/>
            </a:xfrm>
            <a:custGeom>
              <a:rect b="b" l="l" r="r" t="t"/>
              <a:pathLst>
                <a:path extrusionOk="0" h="42064" w="169066">
                  <a:moveTo>
                    <a:pt x="88208" y="1"/>
                  </a:moveTo>
                  <a:cubicBezTo>
                    <a:pt x="87102" y="1"/>
                    <a:pt x="85830" y="156"/>
                    <a:pt x="84344" y="497"/>
                  </a:cubicBezTo>
                  <a:cubicBezTo>
                    <a:pt x="80264" y="1439"/>
                    <a:pt x="78653" y="6000"/>
                    <a:pt x="74301" y="6272"/>
                  </a:cubicBezTo>
                  <a:cubicBezTo>
                    <a:pt x="74011" y="6290"/>
                    <a:pt x="73718" y="6299"/>
                    <a:pt x="73422" y="6299"/>
                  </a:cubicBezTo>
                  <a:cubicBezTo>
                    <a:pt x="66827" y="6299"/>
                    <a:pt x="58436" y="2034"/>
                    <a:pt x="51368" y="1774"/>
                  </a:cubicBezTo>
                  <a:cubicBezTo>
                    <a:pt x="50933" y="1758"/>
                    <a:pt x="50503" y="1750"/>
                    <a:pt x="50078" y="1750"/>
                  </a:cubicBezTo>
                  <a:cubicBezTo>
                    <a:pt x="42671" y="1750"/>
                    <a:pt x="36700" y="4069"/>
                    <a:pt x="30131" y="5415"/>
                  </a:cubicBezTo>
                  <a:cubicBezTo>
                    <a:pt x="27808" y="5875"/>
                    <a:pt x="25632" y="5770"/>
                    <a:pt x="23352" y="6377"/>
                  </a:cubicBezTo>
                  <a:cubicBezTo>
                    <a:pt x="20506" y="7151"/>
                    <a:pt x="17598" y="7821"/>
                    <a:pt x="14585" y="8051"/>
                  </a:cubicBezTo>
                  <a:cubicBezTo>
                    <a:pt x="12315" y="8221"/>
                    <a:pt x="9841" y="8631"/>
                    <a:pt x="7532" y="8631"/>
                  </a:cubicBezTo>
                  <a:cubicBezTo>
                    <a:pt x="7287" y="8631"/>
                    <a:pt x="7043" y="8626"/>
                    <a:pt x="6801" y="8616"/>
                  </a:cubicBezTo>
                  <a:cubicBezTo>
                    <a:pt x="4908" y="8522"/>
                    <a:pt x="3117" y="7942"/>
                    <a:pt x="1245" y="7942"/>
                  </a:cubicBezTo>
                  <a:cubicBezTo>
                    <a:pt x="1027" y="7942"/>
                    <a:pt x="807" y="7950"/>
                    <a:pt x="587" y="7967"/>
                  </a:cubicBezTo>
                  <a:cubicBezTo>
                    <a:pt x="1" y="8030"/>
                    <a:pt x="3411" y="9432"/>
                    <a:pt x="3662" y="9516"/>
                  </a:cubicBezTo>
                  <a:cubicBezTo>
                    <a:pt x="5043" y="9892"/>
                    <a:pt x="7052" y="10625"/>
                    <a:pt x="8077" y="11461"/>
                  </a:cubicBezTo>
                  <a:cubicBezTo>
                    <a:pt x="10881" y="13721"/>
                    <a:pt x="12743" y="16546"/>
                    <a:pt x="16656" y="17843"/>
                  </a:cubicBezTo>
                  <a:cubicBezTo>
                    <a:pt x="18439" y="18429"/>
                    <a:pt x="20385" y="18619"/>
                    <a:pt x="22340" y="18619"/>
                  </a:cubicBezTo>
                  <a:cubicBezTo>
                    <a:pt x="23804" y="18619"/>
                    <a:pt x="25272" y="18513"/>
                    <a:pt x="26678" y="18387"/>
                  </a:cubicBezTo>
                  <a:cubicBezTo>
                    <a:pt x="34253" y="17739"/>
                    <a:pt x="41053" y="15374"/>
                    <a:pt x="48251" y="13658"/>
                  </a:cubicBezTo>
                  <a:cubicBezTo>
                    <a:pt x="50437" y="13130"/>
                    <a:pt x="53187" y="12452"/>
                    <a:pt x="55651" y="12452"/>
                  </a:cubicBezTo>
                  <a:cubicBezTo>
                    <a:pt x="56111" y="12452"/>
                    <a:pt x="56562" y="12476"/>
                    <a:pt x="56997" y="12529"/>
                  </a:cubicBezTo>
                  <a:cubicBezTo>
                    <a:pt x="66474" y="13657"/>
                    <a:pt x="73431" y="20760"/>
                    <a:pt x="81225" y="20760"/>
                  </a:cubicBezTo>
                  <a:cubicBezTo>
                    <a:pt x="82826" y="20760"/>
                    <a:pt x="84463" y="20461"/>
                    <a:pt x="86164" y="19747"/>
                  </a:cubicBezTo>
                  <a:cubicBezTo>
                    <a:pt x="89491" y="18366"/>
                    <a:pt x="88298" y="13407"/>
                    <a:pt x="92902" y="12717"/>
                  </a:cubicBezTo>
                  <a:cubicBezTo>
                    <a:pt x="93420" y="12640"/>
                    <a:pt x="93942" y="12604"/>
                    <a:pt x="94466" y="12604"/>
                  </a:cubicBezTo>
                  <a:cubicBezTo>
                    <a:pt x="99966" y="12604"/>
                    <a:pt x="105719" y="16579"/>
                    <a:pt x="110896" y="19559"/>
                  </a:cubicBezTo>
                  <a:cubicBezTo>
                    <a:pt x="120374" y="24999"/>
                    <a:pt x="137260" y="41801"/>
                    <a:pt x="147973" y="42052"/>
                  </a:cubicBezTo>
                  <a:cubicBezTo>
                    <a:pt x="148307" y="42059"/>
                    <a:pt x="148629" y="42063"/>
                    <a:pt x="148938" y="42063"/>
                  </a:cubicBezTo>
                  <a:cubicBezTo>
                    <a:pt x="169066" y="42063"/>
                    <a:pt x="133880" y="26156"/>
                    <a:pt x="130439" y="23827"/>
                  </a:cubicBezTo>
                  <a:cubicBezTo>
                    <a:pt x="125898" y="20772"/>
                    <a:pt x="126798" y="16295"/>
                    <a:pt x="122843" y="14161"/>
                  </a:cubicBezTo>
                  <a:cubicBezTo>
                    <a:pt x="121316" y="13330"/>
                    <a:pt x="119744" y="13071"/>
                    <a:pt x="118155" y="13071"/>
                  </a:cubicBezTo>
                  <a:cubicBezTo>
                    <a:pt x="115525" y="13071"/>
                    <a:pt x="112850" y="13780"/>
                    <a:pt x="110255" y="13780"/>
                  </a:cubicBezTo>
                  <a:cubicBezTo>
                    <a:pt x="109283" y="13780"/>
                    <a:pt x="108323" y="13681"/>
                    <a:pt x="107381" y="13407"/>
                  </a:cubicBezTo>
                  <a:cubicBezTo>
                    <a:pt x="95274" y="9911"/>
                    <a:pt x="97052" y="1"/>
                    <a:pt x="882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0"/>
            <p:cNvSpPr/>
            <p:nvPr/>
          </p:nvSpPr>
          <p:spPr>
            <a:xfrm>
              <a:off x="883633" y="42635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0"/>
            <p:cNvSpPr/>
            <p:nvPr/>
          </p:nvSpPr>
          <p:spPr>
            <a:xfrm>
              <a:off x="4378188" y="3091311"/>
              <a:ext cx="2054240" cy="909337"/>
            </a:xfrm>
            <a:custGeom>
              <a:rect b="b" l="l" r="r" t="t"/>
              <a:pathLst>
                <a:path extrusionOk="0" h="44250" w="99963">
                  <a:moveTo>
                    <a:pt x="8022" y="0"/>
                  </a:moveTo>
                  <a:cubicBezTo>
                    <a:pt x="5132" y="0"/>
                    <a:pt x="2418" y="340"/>
                    <a:pt x="0" y="1063"/>
                  </a:cubicBezTo>
                  <a:cubicBezTo>
                    <a:pt x="4562" y="11357"/>
                    <a:pt x="22723" y="3532"/>
                    <a:pt x="28038" y="14119"/>
                  </a:cubicBezTo>
                  <a:cubicBezTo>
                    <a:pt x="29252" y="16505"/>
                    <a:pt x="29335" y="19225"/>
                    <a:pt x="31135" y="21401"/>
                  </a:cubicBezTo>
                  <a:cubicBezTo>
                    <a:pt x="33457" y="24205"/>
                    <a:pt x="36094" y="24958"/>
                    <a:pt x="37684" y="28138"/>
                  </a:cubicBezTo>
                  <a:cubicBezTo>
                    <a:pt x="40718" y="34185"/>
                    <a:pt x="42015" y="39897"/>
                    <a:pt x="51556" y="41362"/>
                  </a:cubicBezTo>
                  <a:cubicBezTo>
                    <a:pt x="54392" y="41792"/>
                    <a:pt x="57063" y="42460"/>
                    <a:pt x="60014" y="42460"/>
                  </a:cubicBezTo>
                  <a:cubicBezTo>
                    <a:pt x="60220" y="42460"/>
                    <a:pt x="60428" y="42457"/>
                    <a:pt x="60637" y="42450"/>
                  </a:cubicBezTo>
                  <a:cubicBezTo>
                    <a:pt x="64201" y="42318"/>
                    <a:pt x="68199" y="41937"/>
                    <a:pt x="72153" y="41937"/>
                  </a:cubicBezTo>
                  <a:cubicBezTo>
                    <a:pt x="75720" y="41937"/>
                    <a:pt x="79252" y="42247"/>
                    <a:pt x="82397" y="43329"/>
                  </a:cubicBezTo>
                  <a:cubicBezTo>
                    <a:pt x="84245" y="43964"/>
                    <a:pt x="86065" y="44249"/>
                    <a:pt x="87750" y="44249"/>
                  </a:cubicBezTo>
                  <a:cubicBezTo>
                    <a:pt x="95165" y="44249"/>
                    <a:pt x="99962" y="38722"/>
                    <a:pt x="93006" y="33181"/>
                  </a:cubicBezTo>
                  <a:cubicBezTo>
                    <a:pt x="87754" y="28996"/>
                    <a:pt x="79050" y="31319"/>
                    <a:pt x="72563" y="29959"/>
                  </a:cubicBezTo>
                  <a:cubicBezTo>
                    <a:pt x="67960" y="28996"/>
                    <a:pt x="63587" y="27301"/>
                    <a:pt x="59089" y="24790"/>
                  </a:cubicBezTo>
                  <a:cubicBezTo>
                    <a:pt x="52058" y="20857"/>
                    <a:pt x="46158" y="14852"/>
                    <a:pt x="39462" y="10353"/>
                  </a:cubicBezTo>
                  <a:cubicBezTo>
                    <a:pt x="30115" y="4057"/>
                    <a:pt x="18011" y="0"/>
                    <a:pt x="80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0"/>
            <p:cNvSpPr/>
            <p:nvPr/>
          </p:nvSpPr>
          <p:spPr>
            <a:xfrm>
              <a:off x="6763686" y="233681"/>
              <a:ext cx="2458314" cy="969898"/>
            </a:xfrm>
            <a:custGeom>
              <a:rect b="b" l="l" r="r" t="t"/>
              <a:pathLst>
                <a:path extrusionOk="0" h="47197" w="119626">
                  <a:moveTo>
                    <a:pt x="3222" y="0"/>
                  </a:moveTo>
                  <a:cubicBezTo>
                    <a:pt x="1615" y="0"/>
                    <a:pt x="1" y="934"/>
                    <a:pt x="591" y="2355"/>
                  </a:cubicBezTo>
                  <a:cubicBezTo>
                    <a:pt x="863" y="2941"/>
                    <a:pt x="1491" y="3129"/>
                    <a:pt x="1889" y="3589"/>
                  </a:cubicBezTo>
                  <a:cubicBezTo>
                    <a:pt x="2223" y="3987"/>
                    <a:pt x="2244" y="4866"/>
                    <a:pt x="2370" y="5326"/>
                  </a:cubicBezTo>
                  <a:cubicBezTo>
                    <a:pt x="2537" y="5870"/>
                    <a:pt x="2684" y="6393"/>
                    <a:pt x="2893" y="6916"/>
                  </a:cubicBezTo>
                  <a:cubicBezTo>
                    <a:pt x="3270" y="7837"/>
                    <a:pt x="3814" y="8716"/>
                    <a:pt x="4755" y="9343"/>
                  </a:cubicBezTo>
                  <a:cubicBezTo>
                    <a:pt x="6513" y="10515"/>
                    <a:pt x="8814" y="10934"/>
                    <a:pt x="10760" y="11833"/>
                  </a:cubicBezTo>
                  <a:cubicBezTo>
                    <a:pt x="12078" y="12440"/>
                    <a:pt x="13208" y="13214"/>
                    <a:pt x="14024" y="14240"/>
                  </a:cubicBezTo>
                  <a:cubicBezTo>
                    <a:pt x="17309" y="18215"/>
                    <a:pt x="16912" y="23320"/>
                    <a:pt x="20364" y="27254"/>
                  </a:cubicBezTo>
                  <a:cubicBezTo>
                    <a:pt x="22111" y="29262"/>
                    <a:pt x="23800" y="34354"/>
                    <a:pt x="27485" y="34354"/>
                  </a:cubicBezTo>
                  <a:cubicBezTo>
                    <a:pt x="27640" y="34354"/>
                    <a:pt x="27798" y="34345"/>
                    <a:pt x="27959" y="34326"/>
                  </a:cubicBezTo>
                  <a:cubicBezTo>
                    <a:pt x="29989" y="34096"/>
                    <a:pt x="32060" y="32778"/>
                    <a:pt x="34006" y="32234"/>
                  </a:cubicBezTo>
                  <a:cubicBezTo>
                    <a:pt x="36110" y="31633"/>
                    <a:pt x="38272" y="31316"/>
                    <a:pt x="40466" y="31316"/>
                  </a:cubicBezTo>
                  <a:cubicBezTo>
                    <a:pt x="41480" y="31316"/>
                    <a:pt x="42501" y="31384"/>
                    <a:pt x="43527" y="31523"/>
                  </a:cubicBezTo>
                  <a:cubicBezTo>
                    <a:pt x="51457" y="32569"/>
                    <a:pt x="57985" y="36984"/>
                    <a:pt x="63969" y="40834"/>
                  </a:cubicBezTo>
                  <a:cubicBezTo>
                    <a:pt x="68153" y="43536"/>
                    <a:pt x="72969" y="47196"/>
                    <a:pt x="78747" y="47196"/>
                  </a:cubicBezTo>
                  <a:cubicBezTo>
                    <a:pt x="79008" y="47196"/>
                    <a:pt x="79271" y="47189"/>
                    <a:pt x="79536" y="47173"/>
                  </a:cubicBezTo>
                  <a:cubicBezTo>
                    <a:pt x="84077" y="46922"/>
                    <a:pt x="88157" y="44725"/>
                    <a:pt x="92572" y="43930"/>
                  </a:cubicBezTo>
                  <a:cubicBezTo>
                    <a:pt x="96422" y="43240"/>
                    <a:pt x="100418" y="43533"/>
                    <a:pt x="104289" y="43030"/>
                  </a:cubicBezTo>
                  <a:cubicBezTo>
                    <a:pt x="104686" y="42989"/>
                    <a:pt x="105084" y="42926"/>
                    <a:pt x="105502" y="42842"/>
                  </a:cubicBezTo>
                  <a:cubicBezTo>
                    <a:pt x="109938" y="42068"/>
                    <a:pt x="119626" y="34954"/>
                    <a:pt x="111047" y="33364"/>
                  </a:cubicBezTo>
                  <a:cubicBezTo>
                    <a:pt x="105084" y="32276"/>
                    <a:pt x="98200" y="33887"/>
                    <a:pt x="92802" y="31209"/>
                  </a:cubicBezTo>
                  <a:cubicBezTo>
                    <a:pt x="79745" y="24743"/>
                    <a:pt x="63446" y="24157"/>
                    <a:pt x="49218" y="19617"/>
                  </a:cubicBezTo>
                  <a:cubicBezTo>
                    <a:pt x="43903" y="17943"/>
                    <a:pt x="38861" y="15809"/>
                    <a:pt x="33881" y="13591"/>
                  </a:cubicBezTo>
                  <a:cubicBezTo>
                    <a:pt x="31579" y="12545"/>
                    <a:pt x="29299" y="11499"/>
                    <a:pt x="26955" y="10494"/>
                  </a:cubicBezTo>
                  <a:cubicBezTo>
                    <a:pt x="24695" y="9511"/>
                    <a:pt x="22268" y="8716"/>
                    <a:pt x="20050" y="7732"/>
                  </a:cubicBezTo>
                  <a:cubicBezTo>
                    <a:pt x="18774" y="7146"/>
                    <a:pt x="17372" y="6874"/>
                    <a:pt x="16012" y="6414"/>
                  </a:cubicBezTo>
                  <a:cubicBezTo>
                    <a:pt x="14443" y="5870"/>
                    <a:pt x="12936" y="5242"/>
                    <a:pt x="11451" y="4552"/>
                  </a:cubicBezTo>
                  <a:cubicBezTo>
                    <a:pt x="10049" y="3924"/>
                    <a:pt x="8731" y="3171"/>
                    <a:pt x="7517" y="2313"/>
                  </a:cubicBezTo>
                  <a:cubicBezTo>
                    <a:pt x="6596" y="1644"/>
                    <a:pt x="5739" y="765"/>
                    <a:pt x="4651" y="284"/>
                  </a:cubicBezTo>
                  <a:cubicBezTo>
                    <a:pt x="4219" y="90"/>
                    <a:pt x="3721" y="0"/>
                    <a:pt x="3222"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0"/>
            <p:cNvSpPr/>
            <p:nvPr/>
          </p:nvSpPr>
          <p:spPr>
            <a:xfrm>
              <a:off x="2673697" y="1776172"/>
              <a:ext cx="4679071" cy="1721515"/>
            </a:xfrm>
            <a:custGeom>
              <a:rect b="b" l="l" r="r" t="t"/>
              <a:pathLst>
                <a:path extrusionOk="0" h="83772" w="227692">
                  <a:moveTo>
                    <a:pt x="82940" y="40619"/>
                  </a:moveTo>
                  <a:cubicBezTo>
                    <a:pt x="84315" y="40619"/>
                    <a:pt x="85676" y="40676"/>
                    <a:pt x="87000" y="40849"/>
                  </a:cubicBezTo>
                  <a:cubicBezTo>
                    <a:pt x="99555" y="42544"/>
                    <a:pt x="98634" y="50391"/>
                    <a:pt x="90599" y="52295"/>
                  </a:cubicBezTo>
                  <a:cubicBezTo>
                    <a:pt x="90390" y="52337"/>
                    <a:pt x="90202" y="52378"/>
                    <a:pt x="89993" y="52420"/>
                  </a:cubicBezTo>
                  <a:cubicBezTo>
                    <a:pt x="86583" y="49872"/>
                    <a:pt x="83914" y="48864"/>
                    <a:pt x="81032" y="48864"/>
                  </a:cubicBezTo>
                  <a:cubicBezTo>
                    <a:pt x="78519" y="48864"/>
                    <a:pt x="75844" y="49630"/>
                    <a:pt x="72375" y="50809"/>
                  </a:cubicBezTo>
                  <a:cubicBezTo>
                    <a:pt x="71730" y="51027"/>
                    <a:pt x="71034" y="51127"/>
                    <a:pt x="70320" y="51127"/>
                  </a:cubicBezTo>
                  <a:cubicBezTo>
                    <a:pt x="65478" y="51127"/>
                    <a:pt x="59779" y="46545"/>
                    <a:pt x="63043" y="43172"/>
                  </a:cubicBezTo>
                  <a:cubicBezTo>
                    <a:pt x="64889" y="41269"/>
                    <a:pt x="69449" y="40791"/>
                    <a:pt x="72691" y="40791"/>
                  </a:cubicBezTo>
                  <a:cubicBezTo>
                    <a:pt x="73050" y="40791"/>
                    <a:pt x="73393" y="40797"/>
                    <a:pt x="73714" y="40808"/>
                  </a:cubicBezTo>
                  <a:cubicBezTo>
                    <a:pt x="74154" y="40823"/>
                    <a:pt x="74599" y="40829"/>
                    <a:pt x="75047" y="40829"/>
                  </a:cubicBezTo>
                  <a:cubicBezTo>
                    <a:pt x="77613" y="40829"/>
                    <a:pt x="80301" y="40619"/>
                    <a:pt x="82940" y="40619"/>
                  </a:cubicBezTo>
                  <a:close/>
                  <a:moveTo>
                    <a:pt x="13967" y="1"/>
                  </a:moveTo>
                  <a:cubicBezTo>
                    <a:pt x="11157" y="1"/>
                    <a:pt x="8308" y="500"/>
                    <a:pt x="6068" y="1722"/>
                  </a:cubicBezTo>
                  <a:cubicBezTo>
                    <a:pt x="4436" y="2622"/>
                    <a:pt x="3766" y="3982"/>
                    <a:pt x="2616" y="5196"/>
                  </a:cubicBezTo>
                  <a:cubicBezTo>
                    <a:pt x="1214" y="6660"/>
                    <a:pt x="0" y="8083"/>
                    <a:pt x="1716" y="9862"/>
                  </a:cubicBezTo>
                  <a:cubicBezTo>
                    <a:pt x="3306" y="11535"/>
                    <a:pt x="5440" y="10991"/>
                    <a:pt x="7679" y="11305"/>
                  </a:cubicBezTo>
                  <a:cubicBezTo>
                    <a:pt x="9535" y="11557"/>
                    <a:pt x="10981" y="12219"/>
                    <a:pt x="12874" y="12219"/>
                  </a:cubicBezTo>
                  <a:cubicBezTo>
                    <a:pt x="13029" y="12219"/>
                    <a:pt x="13187" y="12215"/>
                    <a:pt x="13349" y="12205"/>
                  </a:cubicBezTo>
                  <a:cubicBezTo>
                    <a:pt x="14325" y="12149"/>
                    <a:pt x="15179" y="12055"/>
                    <a:pt x="16003" y="12055"/>
                  </a:cubicBezTo>
                  <a:cubicBezTo>
                    <a:pt x="17017" y="12055"/>
                    <a:pt x="17986" y="12197"/>
                    <a:pt x="19082" y="12728"/>
                  </a:cubicBezTo>
                  <a:cubicBezTo>
                    <a:pt x="22179" y="14256"/>
                    <a:pt x="24669" y="17143"/>
                    <a:pt x="26720" y="19424"/>
                  </a:cubicBezTo>
                  <a:cubicBezTo>
                    <a:pt x="29084" y="22060"/>
                    <a:pt x="29691" y="24571"/>
                    <a:pt x="31093" y="27458"/>
                  </a:cubicBezTo>
                  <a:cubicBezTo>
                    <a:pt x="32222" y="29823"/>
                    <a:pt x="36135" y="29823"/>
                    <a:pt x="37370" y="32124"/>
                  </a:cubicBezTo>
                  <a:cubicBezTo>
                    <a:pt x="37997" y="33296"/>
                    <a:pt x="38562" y="34844"/>
                    <a:pt x="38102" y="36100"/>
                  </a:cubicBezTo>
                  <a:cubicBezTo>
                    <a:pt x="37600" y="37418"/>
                    <a:pt x="35779" y="38276"/>
                    <a:pt x="35361" y="39615"/>
                  </a:cubicBezTo>
                  <a:cubicBezTo>
                    <a:pt x="34880" y="41038"/>
                    <a:pt x="35047" y="43088"/>
                    <a:pt x="34859" y="44574"/>
                  </a:cubicBezTo>
                  <a:cubicBezTo>
                    <a:pt x="34440" y="47754"/>
                    <a:pt x="37621" y="49010"/>
                    <a:pt x="41010" y="50035"/>
                  </a:cubicBezTo>
                  <a:cubicBezTo>
                    <a:pt x="45153" y="51290"/>
                    <a:pt x="49589" y="51939"/>
                    <a:pt x="53690" y="53299"/>
                  </a:cubicBezTo>
                  <a:cubicBezTo>
                    <a:pt x="56578" y="54241"/>
                    <a:pt x="57519" y="55245"/>
                    <a:pt x="58356" y="57442"/>
                  </a:cubicBezTo>
                  <a:cubicBezTo>
                    <a:pt x="58963" y="59074"/>
                    <a:pt x="59800" y="60790"/>
                    <a:pt x="61118" y="62150"/>
                  </a:cubicBezTo>
                  <a:cubicBezTo>
                    <a:pt x="62101" y="63154"/>
                    <a:pt x="63064" y="63761"/>
                    <a:pt x="64549" y="64221"/>
                  </a:cubicBezTo>
                  <a:cubicBezTo>
                    <a:pt x="66370" y="64807"/>
                    <a:pt x="67353" y="65393"/>
                    <a:pt x="68671" y="66627"/>
                  </a:cubicBezTo>
                  <a:cubicBezTo>
                    <a:pt x="71182" y="69013"/>
                    <a:pt x="72940" y="71879"/>
                    <a:pt x="75827" y="74013"/>
                  </a:cubicBezTo>
                  <a:cubicBezTo>
                    <a:pt x="79614" y="76796"/>
                    <a:pt x="84594" y="77989"/>
                    <a:pt x="89386" y="79412"/>
                  </a:cubicBezTo>
                  <a:cubicBezTo>
                    <a:pt x="94348" y="80858"/>
                    <a:pt x="99326" y="82689"/>
                    <a:pt x="104643" y="82689"/>
                  </a:cubicBezTo>
                  <a:cubicBezTo>
                    <a:pt x="105402" y="82689"/>
                    <a:pt x="106167" y="82652"/>
                    <a:pt x="106941" y="82571"/>
                  </a:cubicBezTo>
                  <a:cubicBezTo>
                    <a:pt x="112097" y="82047"/>
                    <a:pt x="115273" y="79610"/>
                    <a:pt x="119978" y="79610"/>
                  </a:cubicBezTo>
                  <a:cubicBezTo>
                    <a:pt x="121096" y="79610"/>
                    <a:pt x="122300" y="79748"/>
                    <a:pt x="123638" y="80081"/>
                  </a:cubicBezTo>
                  <a:cubicBezTo>
                    <a:pt x="126044" y="80667"/>
                    <a:pt x="127153" y="82195"/>
                    <a:pt x="130187" y="82571"/>
                  </a:cubicBezTo>
                  <a:cubicBezTo>
                    <a:pt x="130713" y="82639"/>
                    <a:pt x="131233" y="82666"/>
                    <a:pt x="131750" y="82666"/>
                  </a:cubicBezTo>
                  <a:cubicBezTo>
                    <a:pt x="133856" y="82666"/>
                    <a:pt x="135899" y="82215"/>
                    <a:pt x="137985" y="82215"/>
                  </a:cubicBezTo>
                  <a:cubicBezTo>
                    <a:pt x="138237" y="82215"/>
                    <a:pt x="138490" y="82222"/>
                    <a:pt x="138745" y="82236"/>
                  </a:cubicBezTo>
                  <a:cubicBezTo>
                    <a:pt x="141339" y="82404"/>
                    <a:pt x="143620" y="83701"/>
                    <a:pt x="146172" y="83764"/>
                  </a:cubicBezTo>
                  <a:cubicBezTo>
                    <a:pt x="146376" y="83769"/>
                    <a:pt x="146570" y="83772"/>
                    <a:pt x="146755" y="83772"/>
                  </a:cubicBezTo>
                  <a:cubicBezTo>
                    <a:pt x="151765" y="83772"/>
                    <a:pt x="150398" y="81881"/>
                    <a:pt x="146988" y="79056"/>
                  </a:cubicBezTo>
                  <a:cubicBezTo>
                    <a:pt x="138284" y="71816"/>
                    <a:pt x="124830" y="74181"/>
                    <a:pt x="114515" y="69473"/>
                  </a:cubicBezTo>
                  <a:cubicBezTo>
                    <a:pt x="112088" y="68385"/>
                    <a:pt x="109703" y="68134"/>
                    <a:pt x="107234" y="67130"/>
                  </a:cubicBezTo>
                  <a:cubicBezTo>
                    <a:pt x="102923" y="65372"/>
                    <a:pt x="94805" y="58948"/>
                    <a:pt x="97839" y="54722"/>
                  </a:cubicBezTo>
                  <a:cubicBezTo>
                    <a:pt x="98780" y="53422"/>
                    <a:pt x="99710" y="52920"/>
                    <a:pt x="100615" y="52920"/>
                  </a:cubicBezTo>
                  <a:cubicBezTo>
                    <a:pt x="103555" y="52920"/>
                    <a:pt x="106229" y="58214"/>
                    <a:pt x="108133" y="58614"/>
                  </a:cubicBezTo>
                  <a:cubicBezTo>
                    <a:pt x="109467" y="58903"/>
                    <a:pt x="110736" y="59011"/>
                    <a:pt x="111967" y="59011"/>
                  </a:cubicBezTo>
                  <a:cubicBezTo>
                    <a:pt x="115483" y="59011"/>
                    <a:pt x="118690" y="58136"/>
                    <a:pt x="122205" y="58136"/>
                  </a:cubicBezTo>
                  <a:cubicBezTo>
                    <a:pt x="122615" y="58136"/>
                    <a:pt x="123030" y="58148"/>
                    <a:pt x="123449" y="58174"/>
                  </a:cubicBezTo>
                  <a:cubicBezTo>
                    <a:pt x="129057" y="58509"/>
                    <a:pt x="133702" y="59785"/>
                    <a:pt x="138828" y="63280"/>
                  </a:cubicBezTo>
                  <a:cubicBezTo>
                    <a:pt x="144206" y="66962"/>
                    <a:pt x="147009" y="70059"/>
                    <a:pt x="153454" y="72549"/>
                  </a:cubicBezTo>
                  <a:cubicBezTo>
                    <a:pt x="155809" y="73464"/>
                    <a:pt x="159538" y="74414"/>
                    <a:pt x="161803" y="74414"/>
                  </a:cubicBezTo>
                  <a:cubicBezTo>
                    <a:pt x="164147" y="74414"/>
                    <a:pt x="164924" y="73396"/>
                    <a:pt x="160986" y="70268"/>
                  </a:cubicBezTo>
                  <a:cubicBezTo>
                    <a:pt x="158476" y="69410"/>
                    <a:pt x="152742" y="68720"/>
                    <a:pt x="150985" y="67297"/>
                  </a:cubicBezTo>
                  <a:cubicBezTo>
                    <a:pt x="150085" y="66585"/>
                    <a:pt x="149688" y="65477"/>
                    <a:pt x="149165" y="64263"/>
                  </a:cubicBezTo>
                  <a:cubicBezTo>
                    <a:pt x="148641" y="63049"/>
                    <a:pt x="147993" y="61752"/>
                    <a:pt x="146654" y="60664"/>
                  </a:cubicBezTo>
                  <a:cubicBezTo>
                    <a:pt x="143703" y="58886"/>
                    <a:pt x="138640" y="56542"/>
                    <a:pt x="141883" y="53404"/>
                  </a:cubicBezTo>
                  <a:cubicBezTo>
                    <a:pt x="142260" y="53153"/>
                    <a:pt x="142971" y="52629"/>
                    <a:pt x="143703" y="52629"/>
                  </a:cubicBezTo>
                  <a:cubicBezTo>
                    <a:pt x="144214" y="52608"/>
                    <a:pt x="144723" y="52598"/>
                    <a:pt x="145230" y="52598"/>
                  </a:cubicBezTo>
                  <a:cubicBezTo>
                    <a:pt x="151177" y="52598"/>
                    <a:pt x="156849" y="53976"/>
                    <a:pt x="162556" y="54554"/>
                  </a:cubicBezTo>
                  <a:cubicBezTo>
                    <a:pt x="164564" y="54910"/>
                    <a:pt x="166615" y="55370"/>
                    <a:pt x="168707" y="55768"/>
                  </a:cubicBezTo>
                  <a:cubicBezTo>
                    <a:pt x="172850" y="56584"/>
                    <a:pt x="176993" y="57191"/>
                    <a:pt x="181533" y="57295"/>
                  </a:cubicBezTo>
                  <a:cubicBezTo>
                    <a:pt x="183307" y="57335"/>
                    <a:pt x="187762" y="57504"/>
                    <a:pt x="193059" y="57504"/>
                  </a:cubicBezTo>
                  <a:cubicBezTo>
                    <a:pt x="207325" y="57504"/>
                    <a:pt x="227692" y="56281"/>
                    <a:pt x="218171" y="48026"/>
                  </a:cubicBezTo>
                  <a:cubicBezTo>
                    <a:pt x="213295" y="43821"/>
                    <a:pt x="202436" y="42649"/>
                    <a:pt x="196808" y="41812"/>
                  </a:cubicBezTo>
                  <a:cubicBezTo>
                    <a:pt x="188839" y="40605"/>
                    <a:pt x="180065" y="38276"/>
                    <a:pt x="172474" y="38276"/>
                  </a:cubicBezTo>
                  <a:cubicBezTo>
                    <a:pt x="171773" y="38276"/>
                    <a:pt x="171081" y="38296"/>
                    <a:pt x="170402" y="38339"/>
                  </a:cubicBezTo>
                  <a:cubicBezTo>
                    <a:pt x="168456" y="38443"/>
                    <a:pt x="166678" y="38632"/>
                    <a:pt x="164983" y="38862"/>
                  </a:cubicBezTo>
                  <a:cubicBezTo>
                    <a:pt x="163267" y="39071"/>
                    <a:pt x="161656" y="39301"/>
                    <a:pt x="160045" y="39552"/>
                  </a:cubicBezTo>
                  <a:cubicBezTo>
                    <a:pt x="157742" y="40079"/>
                    <a:pt x="155407" y="40289"/>
                    <a:pt x="153063" y="40289"/>
                  </a:cubicBezTo>
                  <a:cubicBezTo>
                    <a:pt x="148337" y="40289"/>
                    <a:pt x="143577" y="39436"/>
                    <a:pt x="138975" y="38611"/>
                  </a:cubicBezTo>
                  <a:cubicBezTo>
                    <a:pt x="136610" y="38276"/>
                    <a:pt x="134267" y="37941"/>
                    <a:pt x="131923" y="37606"/>
                  </a:cubicBezTo>
                  <a:cubicBezTo>
                    <a:pt x="124893" y="36560"/>
                    <a:pt x="117821" y="35284"/>
                    <a:pt x="110707" y="33150"/>
                  </a:cubicBezTo>
                  <a:cubicBezTo>
                    <a:pt x="99150" y="29703"/>
                    <a:pt x="86080" y="23505"/>
                    <a:pt x="74772" y="23505"/>
                  </a:cubicBezTo>
                  <a:cubicBezTo>
                    <a:pt x="74411" y="23505"/>
                    <a:pt x="74051" y="23512"/>
                    <a:pt x="73693" y="23525"/>
                  </a:cubicBezTo>
                  <a:cubicBezTo>
                    <a:pt x="68420" y="23713"/>
                    <a:pt x="66893" y="27772"/>
                    <a:pt x="62352" y="28672"/>
                  </a:cubicBezTo>
                  <a:cubicBezTo>
                    <a:pt x="61700" y="28797"/>
                    <a:pt x="60925" y="28860"/>
                    <a:pt x="60097" y="28860"/>
                  </a:cubicBezTo>
                  <a:cubicBezTo>
                    <a:pt x="57049" y="28860"/>
                    <a:pt x="53278" y="28005"/>
                    <a:pt x="52225" y="26245"/>
                  </a:cubicBezTo>
                  <a:cubicBezTo>
                    <a:pt x="50614" y="23567"/>
                    <a:pt x="51744" y="20512"/>
                    <a:pt x="49610" y="17687"/>
                  </a:cubicBezTo>
                  <a:cubicBezTo>
                    <a:pt x="48375" y="16097"/>
                    <a:pt x="47978" y="16055"/>
                    <a:pt x="47748" y="14214"/>
                  </a:cubicBezTo>
                  <a:cubicBezTo>
                    <a:pt x="47601" y="13021"/>
                    <a:pt x="48961" y="12121"/>
                    <a:pt x="48145" y="10971"/>
                  </a:cubicBezTo>
                  <a:cubicBezTo>
                    <a:pt x="47539" y="10155"/>
                    <a:pt x="46074" y="9799"/>
                    <a:pt x="44923" y="9778"/>
                  </a:cubicBezTo>
                  <a:cubicBezTo>
                    <a:pt x="44892" y="9778"/>
                    <a:pt x="44861" y="9777"/>
                    <a:pt x="44830" y="9777"/>
                  </a:cubicBezTo>
                  <a:cubicBezTo>
                    <a:pt x="43207" y="9777"/>
                    <a:pt x="41646" y="10130"/>
                    <a:pt x="40105" y="10130"/>
                  </a:cubicBezTo>
                  <a:cubicBezTo>
                    <a:pt x="39315" y="10130"/>
                    <a:pt x="38531" y="10037"/>
                    <a:pt x="37746" y="9757"/>
                  </a:cubicBezTo>
                  <a:cubicBezTo>
                    <a:pt x="35382" y="8920"/>
                    <a:pt x="33143" y="7832"/>
                    <a:pt x="30737" y="7058"/>
                  </a:cubicBezTo>
                  <a:cubicBezTo>
                    <a:pt x="26008" y="5530"/>
                    <a:pt x="23414" y="1325"/>
                    <a:pt x="18392" y="404"/>
                  </a:cubicBezTo>
                  <a:cubicBezTo>
                    <a:pt x="16996" y="147"/>
                    <a:pt x="15487" y="1"/>
                    <a:pt x="13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0"/>
            <p:cNvSpPr/>
            <p:nvPr/>
          </p:nvSpPr>
          <p:spPr>
            <a:xfrm>
              <a:off x="4177799" y="412267"/>
              <a:ext cx="4888907" cy="1310761"/>
            </a:xfrm>
            <a:custGeom>
              <a:rect b="b" l="l" r="r" t="t"/>
              <a:pathLst>
                <a:path extrusionOk="0" h="63784" w="237903">
                  <a:moveTo>
                    <a:pt x="110969" y="0"/>
                  </a:moveTo>
                  <a:cubicBezTo>
                    <a:pt x="107044" y="0"/>
                    <a:pt x="103369" y="594"/>
                    <a:pt x="102004" y="2411"/>
                  </a:cubicBezTo>
                  <a:cubicBezTo>
                    <a:pt x="99786" y="5340"/>
                    <a:pt x="103991" y="8123"/>
                    <a:pt x="107486" y="11011"/>
                  </a:cubicBezTo>
                  <a:cubicBezTo>
                    <a:pt x="109996" y="13082"/>
                    <a:pt x="115583" y="16932"/>
                    <a:pt x="114014" y="19422"/>
                  </a:cubicBezTo>
                  <a:cubicBezTo>
                    <a:pt x="113548" y="20167"/>
                    <a:pt x="112611" y="20456"/>
                    <a:pt x="111435" y="20456"/>
                  </a:cubicBezTo>
                  <a:cubicBezTo>
                    <a:pt x="108485" y="20456"/>
                    <a:pt x="104038" y="18643"/>
                    <a:pt x="101794" y="17685"/>
                  </a:cubicBezTo>
                  <a:cubicBezTo>
                    <a:pt x="96550" y="15487"/>
                    <a:pt x="84777" y="7964"/>
                    <a:pt x="78011" y="7964"/>
                  </a:cubicBezTo>
                  <a:cubicBezTo>
                    <a:pt x="76084" y="7964"/>
                    <a:pt x="74563" y="8574"/>
                    <a:pt x="73715" y="10090"/>
                  </a:cubicBezTo>
                  <a:cubicBezTo>
                    <a:pt x="70639" y="15551"/>
                    <a:pt x="81289" y="17455"/>
                    <a:pt x="85453" y="20510"/>
                  </a:cubicBezTo>
                  <a:cubicBezTo>
                    <a:pt x="90454" y="24182"/>
                    <a:pt x="87707" y="25160"/>
                    <a:pt x="83332" y="25160"/>
                  </a:cubicBezTo>
                  <a:cubicBezTo>
                    <a:pt x="78956" y="25160"/>
                    <a:pt x="72951" y="24182"/>
                    <a:pt x="71434" y="23941"/>
                  </a:cubicBezTo>
                  <a:cubicBezTo>
                    <a:pt x="58713" y="21891"/>
                    <a:pt x="45865" y="19547"/>
                    <a:pt x="33541" y="19003"/>
                  </a:cubicBezTo>
                  <a:cubicBezTo>
                    <a:pt x="31554" y="18920"/>
                    <a:pt x="29545" y="18815"/>
                    <a:pt x="27536" y="18794"/>
                  </a:cubicBezTo>
                  <a:cubicBezTo>
                    <a:pt x="27298" y="18790"/>
                    <a:pt x="27061" y="18789"/>
                    <a:pt x="26824" y="18789"/>
                  </a:cubicBezTo>
                  <a:cubicBezTo>
                    <a:pt x="25770" y="18789"/>
                    <a:pt x="24725" y="18823"/>
                    <a:pt x="23666" y="18857"/>
                  </a:cubicBezTo>
                  <a:cubicBezTo>
                    <a:pt x="23564" y="18861"/>
                    <a:pt x="23461" y="18863"/>
                    <a:pt x="23359" y="18863"/>
                  </a:cubicBezTo>
                  <a:cubicBezTo>
                    <a:pt x="22432" y="18863"/>
                    <a:pt x="21492" y="18708"/>
                    <a:pt x="20569" y="18690"/>
                  </a:cubicBezTo>
                  <a:cubicBezTo>
                    <a:pt x="19745" y="18678"/>
                    <a:pt x="18921" y="18660"/>
                    <a:pt x="18097" y="18660"/>
                  </a:cubicBezTo>
                  <a:cubicBezTo>
                    <a:pt x="17414" y="18660"/>
                    <a:pt x="16732" y="18673"/>
                    <a:pt x="16049" y="18711"/>
                  </a:cubicBezTo>
                  <a:cubicBezTo>
                    <a:pt x="13246" y="18878"/>
                    <a:pt x="10735" y="19589"/>
                    <a:pt x="8036" y="19987"/>
                  </a:cubicBezTo>
                  <a:cubicBezTo>
                    <a:pt x="6299" y="20259"/>
                    <a:pt x="3600" y="19882"/>
                    <a:pt x="2219" y="20949"/>
                  </a:cubicBezTo>
                  <a:cubicBezTo>
                    <a:pt x="1" y="22665"/>
                    <a:pt x="7324" y="23900"/>
                    <a:pt x="8328" y="24046"/>
                  </a:cubicBezTo>
                  <a:cubicBezTo>
                    <a:pt x="9981" y="24297"/>
                    <a:pt x="11844" y="24297"/>
                    <a:pt x="13434" y="24757"/>
                  </a:cubicBezTo>
                  <a:cubicBezTo>
                    <a:pt x="14731" y="25113"/>
                    <a:pt x="14940" y="26494"/>
                    <a:pt x="15861" y="27164"/>
                  </a:cubicBezTo>
                  <a:cubicBezTo>
                    <a:pt x="16928" y="27917"/>
                    <a:pt x="18121" y="28628"/>
                    <a:pt x="19355" y="29172"/>
                  </a:cubicBezTo>
                  <a:cubicBezTo>
                    <a:pt x="21971" y="30302"/>
                    <a:pt x="24670" y="31181"/>
                    <a:pt x="27515" y="31872"/>
                  </a:cubicBezTo>
                  <a:cubicBezTo>
                    <a:pt x="28708" y="32144"/>
                    <a:pt x="29922" y="32416"/>
                    <a:pt x="31135" y="32604"/>
                  </a:cubicBezTo>
                  <a:cubicBezTo>
                    <a:pt x="33748" y="33031"/>
                    <a:pt x="36232" y="33195"/>
                    <a:pt x="38639" y="33195"/>
                  </a:cubicBezTo>
                  <a:cubicBezTo>
                    <a:pt x="43655" y="33195"/>
                    <a:pt x="48333" y="32485"/>
                    <a:pt x="53126" y="31976"/>
                  </a:cubicBezTo>
                  <a:cubicBezTo>
                    <a:pt x="55450" y="31728"/>
                    <a:pt x="58660" y="31429"/>
                    <a:pt x="62150" y="31429"/>
                  </a:cubicBezTo>
                  <a:cubicBezTo>
                    <a:pt x="69562" y="31429"/>
                    <a:pt x="78238" y="32779"/>
                    <a:pt x="82377" y="38839"/>
                  </a:cubicBezTo>
                  <a:cubicBezTo>
                    <a:pt x="84636" y="39527"/>
                    <a:pt x="86593" y="39795"/>
                    <a:pt x="88356" y="39795"/>
                  </a:cubicBezTo>
                  <a:cubicBezTo>
                    <a:pt x="94526" y="39795"/>
                    <a:pt x="98318" y="36515"/>
                    <a:pt x="104364" y="36515"/>
                  </a:cubicBezTo>
                  <a:cubicBezTo>
                    <a:pt x="105358" y="36515"/>
                    <a:pt x="106412" y="36603"/>
                    <a:pt x="107548" y="36809"/>
                  </a:cubicBezTo>
                  <a:cubicBezTo>
                    <a:pt x="111900" y="37584"/>
                    <a:pt x="115604" y="41099"/>
                    <a:pt x="119851" y="42124"/>
                  </a:cubicBezTo>
                  <a:cubicBezTo>
                    <a:pt x="120786" y="42353"/>
                    <a:pt x="121579" y="42456"/>
                    <a:pt x="122256" y="42456"/>
                  </a:cubicBezTo>
                  <a:cubicBezTo>
                    <a:pt x="125670" y="42456"/>
                    <a:pt x="126158" y="39822"/>
                    <a:pt x="127258" y="37291"/>
                  </a:cubicBezTo>
                  <a:cubicBezTo>
                    <a:pt x="128398" y="34734"/>
                    <a:pt x="129821" y="32925"/>
                    <a:pt x="132931" y="32925"/>
                  </a:cubicBezTo>
                  <a:cubicBezTo>
                    <a:pt x="134045" y="32925"/>
                    <a:pt x="135376" y="33158"/>
                    <a:pt x="136988" y="33671"/>
                  </a:cubicBezTo>
                  <a:cubicBezTo>
                    <a:pt x="142302" y="35345"/>
                    <a:pt x="142491" y="37207"/>
                    <a:pt x="145253" y="40241"/>
                  </a:cubicBezTo>
                  <a:cubicBezTo>
                    <a:pt x="147235" y="42459"/>
                    <a:pt x="147399" y="43129"/>
                    <a:pt x="150155" y="43129"/>
                  </a:cubicBezTo>
                  <a:cubicBezTo>
                    <a:pt x="150571" y="43129"/>
                    <a:pt x="151045" y="43114"/>
                    <a:pt x="151592" y="43087"/>
                  </a:cubicBezTo>
                  <a:cubicBezTo>
                    <a:pt x="152891" y="43019"/>
                    <a:pt x="156242" y="41375"/>
                    <a:pt x="158436" y="41375"/>
                  </a:cubicBezTo>
                  <a:cubicBezTo>
                    <a:pt x="158964" y="41375"/>
                    <a:pt x="159425" y="41470"/>
                    <a:pt x="159774" y="41706"/>
                  </a:cubicBezTo>
                  <a:cubicBezTo>
                    <a:pt x="167453" y="46895"/>
                    <a:pt x="145483" y="48882"/>
                    <a:pt x="144144" y="49133"/>
                  </a:cubicBezTo>
                  <a:cubicBezTo>
                    <a:pt x="140273" y="49887"/>
                    <a:pt x="128765" y="53841"/>
                    <a:pt x="137009" y="59135"/>
                  </a:cubicBezTo>
                  <a:cubicBezTo>
                    <a:pt x="141762" y="62204"/>
                    <a:pt x="153478" y="63783"/>
                    <a:pt x="159358" y="63783"/>
                  </a:cubicBezTo>
                  <a:cubicBezTo>
                    <a:pt x="160052" y="63783"/>
                    <a:pt x="160665" y="63761"/>
                    <a:pt x="161176" y="63717"/>
                  </a:cubicBezTo>
                  <a:cubicBezTo>
                    <a:pt x="171219" y="62859"/>
                    <a:pt x="179735" y="58633"/>
                    <a:pt x="189339" y="56917"/>
                  </a:cubicBezTo>
                  <a:cubicBezTo>
                    <a:pt x="194653" y="55976"/>
                    <a:pt x="199780" y="54448"/>
                    <a:pt x="205220" y="53862"/>
                  </a:cubicBezTo>
                  <a:cubicBezTo>
                    <a:pt x="207181" y="53660"/>
                    <a:pt x="209162" y="53648"/>
                    <a:pt x="211142" y="53648"/>
                  </a:cubicBezTo>
                  <a:cubicBezTo>
                    <a:pt x="211412" y="53648"/>
                    <a:pt x="211682" y="53648"/>
                    <a:pt x="211952" y="53648"/>
                  </a:cubicBezTo>
                  <a:cubicBezTo>
                    <a:pt x="214201" y="53648"/>
                    <a:pt x="216445" y="53632"/>
                    <a:pt x="218653" y="53339"/>
                  </a:cubicBezTo>
                  <a:cubicBezTo>
                    <a:pt x="220479" y="53093"/>
                    <a:pt x="221801" y="52762"/>
                    <a:pt x="223105" y="52762"/>
                  </a:cubicBezTo>
                  <a:cubicBezTo>
                    <a:pt x="224236" y="52762"/>
                    <a:pt x="225352" y="53011"/>
                    <a:pt x="226771" y="53779"/>
                  </a:cubicBezTo>
                  <a:cubicBezTo>
                    <a:pt x="227843" y="54346"/>
                    <a:pt x="232546" y="56859"/>
                    <a:pt x="235249" y="56859"/>
                  </a:cubicBezTo>
                  <a:cubicBezTo>
                    <a:pt x="236136" y="56859"/>
                    <a:pt x="236807" y="56589"/>
                    <a:pt x="237065" y="55892"/>
                  </a:cubicBezTo>
                  <a:cubicBezTo>
                    <a:pt x="237902" y="53653"/>
                    <a:pt x="231855" y="52439"/>
                    <a:pt x="230223" y="51812"/>
                  </a:cubicBezTo>
                  <a:cubicBezTo>
                    <a:pt x="226290" y="50284"/>
                    <a:pt x="221875" y="49217"/>
                    <a:pt x="218088" y="47522"/>
                  </a:cubicBezTo>
                  <a:cubicBezTo>
                    <a:pt x="215075" y="46183"/>
                    <a:pt x="214782" y="44991"/>
                    <a:pt x="211120" y="44593"/>
                  </a:cubicBezTo>
                  <a:cubicBezTo>
                    <a:pt x="210481" y="44524"/>
                    <a:pt x="209859" y="44497"/>
                    <a:pt x="209247" y="44497"/>
                  </a:cubicBezTo>
                  <a:cubicBezTo>
                    <a:pt x="207071" y="44497"/>
                    <a:pt x="205032" y="44838"/>
                    <a:pt x="202867" y="44838"/>
                  </a:cubicBezTo>
                  <a:cubicBezTo>
                    <a:pt x="202315" y="44838"/>
                    <a:pt x="201754" y="44816"/>
                    <a:pt x="201181" y="44760"/>
                  </a:cubicBezTo>
                  <a:cubicBezTo>
                    <a:pt x="197039" y="44363"/>
                    <a:pt x="192268" y="42898"/>
                    <a:pt x="188041" y="41685"/>
                  </a:cubicBezTo>
                  <a:cubicBezTo>
                    <a:pt x="179484" y="39237"/>
                    <a:pt x="170842" y="35889"/>
                    <a:pt x="162766" y="31474"/>
                  </a:cubicBezTo>
                  <a:cubicBezTo>
                    <a:pt x="152994" y="26159"/>
                    <a:pt x="146655" y="19631"/>
                    <a:pt x="139582" y="12308"/>
                  </a:cubicBezTo>
                  <a:cubicBezTo>
                    <a:pt x="134038" y="6554"/>
                    <a:pt x="128409" y="2495"/>
                    <a:pt x="120291" y="905"/>
                  </a:cubicBezTo>
                  <a:cubicBezTo>
                    <a:pt x="117853" y="432"/>
                    <a:pt x="114320" y="0"/>
                    <a:pt x="1109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0"/>
            <p:cNvSpPr/>
            <p:nvPr/>
          </p:nvSpPr>
          <p:spPr>
            <a:xfrm>
              <a:off x="6429101" y="1951038"/>
              <a:ext cx="1618189" cy="513627"/>
            </a:xfrm>
            <a:custGeom>
              <a:rect b="b" l="l" r="r" t="t"/>
              <a:pathLst>
                <a:path extrusionOk="0" h="24994" w="78744">
                  <a:moveTo>
                    <a:pt x="6878" y="1"/>
                  </a:moveTo>
                  <a:cubicBezTo>
                    <a:pt x="3261" y="1"/>
                    <a:pt x="0" y="1886"/>
                    <a:pt x="29" y="5035"/>
                  </a:cubicBezTo>
                  <a:cubicBezTo>
                    <a:pt x="71" y="11061"/>
                    <a:pt x="7582" y="9743"/>
                    <a:pt x="11934" y="12024"/>
                  </a:cubicBezTo>
                  <a:cubicBezTo>
                    <a:pt x="14654" y="13425"/>
                    <a:pt x="15638" y="15246"/>
                    <a:pt x="18735" y="16292"/>
                  </a:cubicBezTo>
                  <a:cubicBezTo>
                    <a:pt x="29615" y="19975"/>
                    <a:pt x="39595" y="18719"/>
                    <a:pt x="49764" y="19305"/>
                  </a:cubicBezTo>
                  <a:cubicBezTo>
                    <a:pt x="56502" y="19703"/>
                    <a:pt x="62590" y="19221"/>
                    <a:pt x="69286" y="22527"/>
                  </a:cubicBezTo>
                  <a:cubicBezTo>
                    <a:pt x="71144" y="23440"/>
                    <a:pt x="73333" y="24993"/>
                    <a:pt x="75141" y="24993"/>
                  </a:cubicBezTo>
                  <a:cubicBezTo>
                    <a:pt x="75736" y="24993"/>
                    <a:pt x="76290" y="24825"/>
                    <a:pt x="76777" y="24410"/>
                  </a:cubicBezTo>
                  <a:cubicBezTo>
                    <a:pt x="78744" y="22716"/>
                    <a:pt x="75793" y="19870"/>
                    <a:pt x="73241" y="18322"/>
                  </a:cubicBezTo>
                  <a:cubicBezTo>
                    <a:pt x="68156" y="15204"/>
                    <a:pt x="59640" y="13656"/>
                    <a:pt x="54116" y="12003"/>
                  </a:cubicBezTo>
                  <a:cubicBezTo>
                    <a:pt x="53332" y="10125"/>
                    <a:pt x="53826" y="9433"/>
                    <a:pt x="55001" y="9433"/>
                  </a:cubicBezTo>
                  <a:cubicBezTo>
                    <a:pt x="58054" y="9433"/>
                    <a:pt x="65707" y="14111"/>
                    <a:pt x="67445" y="14806"/>
                  </a:cubicBezTo>
                  <a:cubicBezTo>
                    <a:pt x="69026" y="15443"/>
                    <a:pt x="70085" y="15707"/>
                    <a:pt x="70725" y="15707"/>
                  </a:cubicBezTo>
                  <a:cubicBezTo>
                    <a:pt x="72774" y="15707"/>
                    <a:pt x="70504" y="12990"/>
                    <a:pt x="67298" y="11124"/>
                  </a:cubicBezTo>
                  <a:cubicBezTo>
                    <a:pt x="62967" y="8634"/>
                    <a:pt x="58071" y="7190"/>
                    <a:pt x="53489" y="5621"/>
                  </a:cubicBezTo>
                  <a:cubicBezTo>
                    <a:pt x="46898" y="3361"/>
                    <a:pt x="40098" y="1750"/>
                    <a:pt x="33611" y="871"/>
                  </a:cubicBezTo>
                  <a:cubicBezTo>
                    <a:pt x="31887" y="638"/>
                    <a:pt x="30402" y="534"/>
                    <a:pt x="29075" y="534"/>
                  </a:cubicBezTo>
                  <a:cubicBezTo>
                    <a:pt x="24571" y="534"/>
                    <a:pt x="21877" y="1735"/>
                    <a:pt x="17772" y="3173"/>
                  </a:cubicBezTo>
                  <a:cubicBezTo>
                    <a:pt x="16598" y="3581"/>
                    <a:pt x="15922" y="3762"/>
                    <a:pt x="15457" y="3762"/>
                  </a:cubicBezTo>
                  <a:cubicBezTo>
                    <a:pt x="14348" y="3762"/>
                    <a:pt x="14440" y="2729"/>
                    <a:pt x="11830" y="1269"/>
                  </a:cubicBezTo>
                  <a:cubicBezTo>
                    <a:pt x="10296" y="403"/>
                    <a:pt x="8549" y="1"/>
                    <a:pt x="687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0"/>
            <p:cNvSpPr/>
            <p:nvPr/>
          </p:nvSpPr>
          <p:spPr>
            <a:xfrm>
              <a:off x="6905691" y="3024234"/>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0"/>
            <p:cNvSpPr/>
            <p:nvPr/>
          </p:nvSpPr>
          <p:spPr>
            <a:xfrm>
              <a:off x="7091880" y="320775"/>
              <a:ext cx="1639520" cy="775372"/>
            </a:xfrm>
            <a:custGeom>
              <a:rect b="b" l="l" r="r" t="t"/>
              <a:pathLst>
                <a:path extrusionOk="0" h="37731" w="79782">
                  <a:moveTo>
                    <a:pt x="69090" y="18329"/>
                  </a:moveTo>
                  <a:cubicBezTo>
                    <a:pt x="69090" y="18329"/>
                    <a:pt x="69090" y="18329"/>
                    <a:pt x="69090" y="18329"/>
                  </a:cubicBezTo>
                  <a:cubicBezTo>
                    <a:pt x="69090" y="18329"/>
                    <a:pt x="69090" y="18329"/>
                    <a:pt x="69090" y="18329"/>
                  </a:cubicBezTo>
                  <a:close/>
                  <a:moveTo>
                    <a:pt x="11070" y="1"/>
                  </a:moveTo>
                  <a:cubicBezTo>
                    <a:pt x="8242" y="1"/>
                    <a:pt x="5462" y="311"/>
                    <a:pt x="2846" y="1025"/>
                  </a:cubicBezTo>
                  <a:cubicBezTo>
                    <a:pt x="1967" y="1381"/>
                    <a:pt x="1130" y="1800"/>
                    <a:pt x="335" y="2281"/>
                  </a:cubicBezTo>
                  <a:cubicBezTo>
                    <a:pt x="0" y="2553"/>
                    <a:pt x="0" y="3390"/>
                    <a:pt x="335" y="3934"/>
                  </a:cubicBezTo>
                  <a:cubicBezTo>
                    <a:pt x="3160" y="7240"/>
                    <a:pt x="6340" y="10546"/>
                    <a:pt x="10943" y="11634"/>
                  </a:cubicBezTo>
                  <a:cubicBezTo>
                    <a:pt x="12119" y="11856"/>
                    <a:pt x="13247" y="12054"/>
                    <a:pt x="14418" y="12054"/>
                  </a:cubicBezTo>
                  <a:cubicBezTo>
                    <a:pt x="14789" y="12054"/>
                    <a:pt x="15164" y="12035"/>
                    <a:pt x="15546" y="11989"/>
                  </a:cubicBezTo>
                  <a:cubicBezTo>
                    <a:pt x="15940" y="11949"/>
                    <a:pt x="16347" y="11932"/>
                    <a:pt x="16760" y="11932"/>
                  </a:cubicBezTo>
                  <a:cubicBezTo>
                    <a:pt x="18061" y="11932"/>
                    <a:pt x="19424" y="12103"/>
                    <a:pt x="20631" y="12261"/>
                  </a:cubicBezTo>
                  <a:cubicBezTo>
                    <a:pt x="21656" y="12387"/>
                    <a:pt x="22619" y="12701"/>
                    <a:pt x="23581" y="13015"/>
                  </a:cubicBezTo>
                  <a:cubicBezTo>
                    <a:pt x="26364" y="13893"/>
                    <a:pt x="28917" y="14960"/>
                    <a:pt x="31804" y="15672"/>
                  </a:cubicBezTo>
                  <a:cubicBezTo>
                    <a:pt x="33541" y="16090"/>
                    <a:pt x="35361" y="16823"/>
                    <a:pt x="36993" y="17450"/>
                  </a:cubicBezTo>
                  <a:cubicBezTo>
                    <a:pt x="38562" y="18057"/>
                    <a:pt x="40174" y="18601"/>
                    <a:pt x="41659" y="19271"/>
                  </a:cubicBezTo>
                  <a:cubicBezTo>
                    <a:pt x="43291" y="20024"/>
                    <a:pt x="44881" y="20547"/>
                    <a:pt x="46346" y="21510"/>
                  </a:cubicBezTo>
                  <a:cubicBezTo>
                    <a:pt x="48710" y="23058"/>
                    <a:pt x="49694" y="25527"/>
                    <a:pt x="52309" y="26887"/>
                  </a:cubicBezTo>
                  <a:cubicBezTo>
                    <a:pt x="53188" y="27347"/>
                    <a:pt x="54067" y="27808"/>
                    <a:pt x="54925" y="28289"/>
                  </a:cubicBezTo>
                  <a:cubicBezTo>
                    <a:pt x="57519" y="29753"/>
                    <a:pt x="60093" y="31344"/>
                    <a:pt x="62729" y="32976"/>
                  </a:cubicBezTo>
                  <a:cubicBezTo>
                    <a:pt x="63734" y="33603"/>
                    <a:pt x="64738" y="34231"/>
                    <a:pt x="65763" y="34859"/>
                  </a:cubicBezTo>
                  <a:cubicBezTo>
                    <a:pt x="67009" y="36417"/>
                    <a:pt x="69473" y="37731"/>
                    <a:pt x="71963" y="37731"/>
                  </a:cubicBezTo>
                  <a:cubicBezTo>
                    <a:pt x="72818" y="37731"/>
                    <a:pt x="73676" y="37576"/>
                    <a:pt x="74488" y="37223"/>
                  </a:cubicBezTo>
                  <a:cubicBezTo>
                    <a:pt x="77669" y="35863"/>
                    <a:pt x="79782" y="32829"/>
                    <a:pt x="78380" y="30067"/>
                  </a:cubicBezTo>
                  <a:cubicBezTo>
                    <a:pt x="76623" y="26782"/>
                    <a:pt x="72019" y="24564"/>
                    <a:pt x="70513" y="21007"/>
                  </a:cubicBezTo>
                  <a:cubicBezTo>
                    <a:pt x="69766" y="19617"/>
                    <a:pt x="69080" y="18329"/>
                    <a:pt x="69090" y="18329"/>
                  </a:cubicBezTo>
                  <a:lnTo>
                    <a:pt x="69090" y="18329"/>
                  </a:lnTo>
                  <a:cubicBezTo>
                    <a:pt x="69090" y="18329"/>
                    <a:pt x="69090" y="18329"/>
                    <a:pt x="69090" y="18329"/>
                  </a:cubicBezTo>
                  <a:lnTo>
                    <a:pt x="69090" y="18329"/>
                  </a:lnTo>
                  <a:cubicBezTo>
                    <a:pt x="66642" y="16383"/>
                    <a:pt x="64361" y="15128"/>
                    <a:pt x="62164" y="14270"/>
                  </a:cubicBezTo>
                  <a:cubicBezTo>
                    <a:pt x="61055" y="13831"/>
                    <a:pt x="59967" y="13496"/>
                    <a:pt x="58879" y="13224"/>
                  </a:cubicBezTo>
                  <a:cubicBezTo>
                    <a:pt x="56096" y="12533"/>
                    <a:pt x="53146" y="11947"/>
                    <a:pt x="50196" y="11131"/>
                  </a:cubicBezTo>
                  <a:cubicBezTo>
                    <a:pt x="49464" y="10943"/>
                    <a:pt x="48731" y="10734"/>
                    <a:pt x="47999" y="10504"/>
                  </a:cubicBezTo>
                  <a:cubicBezTo>
                    <a:pt x="46597" y="10274"/>
                    <a:pt x="45195" y="9437"/>
                    <a:pt x="43814" y="9102"/>
                  </a:cubicBezTo>
                  <a:cubicBezTo>
                    <a:pt x="43103" y="8893"/>
                    <a:pt x="42350" y="8662"/>
                    <a:pt x="41534" y="8411"/>
                  </a:cubicBezTo>
                  <a:cubicBezTo>
                    <a:pt x="39211" y="8014"/>
                    <a:pt x="37161" y="7219"/>
                    <a:pt x="35215" y="6235"/>
                  </a:cubicBezTo>
                  <a:cubicBezTo>
                    <a:pt x="34231" y="5754"/>
                    <a:pt x="33269" y="5231"/>
                    <a:pt x="32327" y="4708"/>
                  </a:cubicBezTo>
                  <a:cubicBezTo>
                    <a:pt x="26293" y="2146"/>
                    <a:pt x="18512" y="1"/>
                    <a:pt x="110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0"/>
            <p:cNvSpPr/>
            <p:nvPr/>
          </p:nvSpPr>
          <p:spPr>
            <a:xfrm>
              <a:off x="4456486" y="1001413"/>
              <a:ext cx="4589822" cy="930792"/>
            </a:xfrm>
            <a:custGeom>
              <a:rect b="b" l="l" r="r" t="t"/>
              <a:pathLst>
                <a:path extrusionOk="0" h="45294" w="223349">
                  <a:moveTo>
                    <a:pt x="54624" y="1"/>
                  </a:moveTo>
                  <a:cubicBezTo>
                    <a:pt x="52242" y="1"/>
                    <a:pt x="52177" y="762"/>
                    <a:pt x="50403" y="1781"/>
                  </a:cubicBezTo>
                  <a:cubicBezTo>
                    <a:pt x="49039" y="2576"/>
                    <a:pt x="47100" y="2809"/>
                    <a:pt x="45080" y="2809"/>
                  </a:cubicBezTo>
                  <a:cubicBezTo>
                    <a:pt x="42792" y="2809"/>
                    <a:pt x="40401" y="2510"/>
                    <a:pt x="38623" y="2387"/>
                  </a:cubicBezTo>
                  <a:cubicBezTo>
                    <a:pt x="37374" y="2300"/>
                    <a:pt x="36113" y="2257"/>
                    <a:pt x="34848" y="2257"/>
                  </a:cubicBezTo>
                  <a:cubicBezTo>
                    <a:pt x="31560" y="2257"/>
                    <a:pt x="28248" y="2551"/>
                    <a:pt x="25044" y="3141"/>
                  </a:cubicBezTo>
                  <a:cubicBezTo>
                    <a:pt x="23454" y="3455"/>
                    <a:pt x="11548" y="9313"/>
                    <a:pt x="11883" y="9397"/>
                  </a:cubicBezTo>
                  <a:cubicBezTo>
                    <a:pt x="10029" y="8958"/>
                    <a:pt x="8258" y="8719"/>
                    <a:pt x="6694" y="8719"/>
                  </a:cubicBezTo>
                  <a:cubicBezTo>
                    <a:pt x="2662" y="8719"/>
                    <a:pt x="0" y="10308"/>
                    <a:pt x="814" y="14167"/>
                  </a:cubicBezTo>
                  <a:cubicBezTo>
                    <a:pt x="4854" y="14768"/>
                    <a:pt x="8424" y="15014"/>
                    <a:pt x="11699" y="15014"/>
                  </a:cubicBezTo>
                  <a:cubicBezTo>
                    <a:pt x="23829" y="15014"/>
                    <a:pt x="31917" y="11641"/>
                    <a:pt x="44817" y="10422"/>
                  </a:cubicBezTo>
                  <a:cubicBezTo>
                    <a:pt x="46574" y="10255"/>
                    <a:pt x="48348" y="10168"/>
                    <a:pt x="50119" y="10168"/>
                  </a:cubicBezTo>
                  <a:cubicBezTo>
                    <a:pt x="58972" y="10168"/>
                    <a:pt x="67742" y="12347"/>
                    <a:pt x="73984" y="17578"/>
                  </a:cubicBezTo>
                  <a:cubicBezTo>
                    <a:pt x="75700" y="19001"/>
                    <a:pt x="77018" y="20507"/>
                    <a:pt x="79383" y="21365"/>
                  </a:cubicBezTo>
                  <a:cubicBezTo>
                    <a:pt x="81831" y="22244"/>
                    <a:pt x="84697" y="22223"/>
                    <a:pt x="87166" y="23102"/>
                  </a:cubicBezTo>
                  <a:cubicBezTo>
                    <a:pt x="89070" y="23792"/>
                    <a:pt x="90451" y="24525"/>
                    <a:pt x="91916" y="25173"/>
                  </a:cubicBezTo>
                  <a:cubicBezTo>
                    <a:pt x="93360" y="25801"/>
                    <a:pt x="94887" y="26324"/>
                    <a:pt x="97000" y="26554"/>
                  </a:cubicBezTo>
                  <a:cubicBezTo>
                    <a:pt x="99051" y="26261"/>
                    <a:pt x="101164" y="25947"/>
                    <a:pt x="103277" y="25738"/>
                  </a:cubicBezTo>
                  <a:cubicBezTo>
                    <a:pt x="104344" y="25634"/>
                    <a:pt x="105412" y="25529"/>
                    <a:pt x="106479" y="25466"/>
                  </a:cubicBezTo>
                  <a:cubicBezTo>
                    <a:pt x="107449" y="25313"/>
                    <a:pt x="108431" y="25234"/>
                    <a:pt x="109403" y="25234"/>
                  </a:cubicBezTo>
                  <a:cubicBezTo>
                    <a:pt x="112808" y="25234"/>
                    <a:pt x="116082" y="26205"/>
                    <a:pt x="118280" y="28354"/>
                  </a:cubicBezTo>
                  <a:cubicBezTo>
                    <a:pt x="124285" y="33313"/>
                    <a:pt x="130980" y="36891"/>
                    <a:pt x="138283" y="39799"/>
                  </a:cubicBezTo>
                  <a:cubicBezTo>
                    <a:pt x="139078" y="40196"/>
                    <a:pt x="139852" y="40552"/>
                    <a:pt x="140626" y="40887"/>
                  </a:cubicBezTo>
                  <a:cubicBezTo>
                    <a:pt x="148382" y="44260"/>
                    <a:pt x="155275" y="45293"/>
                    <a:pt x="161804" y="45293"/>
                  </a:cubicBezTo>
                  <a:cubicBezTo>
                    <a:pt x="172142" y="45293"/>
                    <a:pt x="181565" y="42702"/>
                    <a:pt x="192047" y="42702"/>
                  </a:cubicBezTo>
                  <a:cubicBezTo>
                    <a:pt x="195233" y="42702"/>
                    <a:pt x="198516" y="42941"/>
                    <a:pt x="201953" y="43565"/>
                  </a:cubicBezTo>
                  <a:cubicBezTo>
                    <a:pt x="205086" y="44126"/>
                    <a:pt x="209910" y="44936"/>
                    <a:pt x="213768" y="44936"/>
                  </a:cubicBezTo>
                  <a:cubicBezTo>
                    <a:pt x="219702" y="44936"/>
                    <a:pt x="223349" y="43018"/>
                    <a:pt x="215030" y="35321"/>
                  </a:cubicBezTo>
                  <a:cubicBezTo>
                    <a:pt x="211003" y="31599"/>
                    <a:pt x="207010" y="30438"/>
                    <a:pt x="203074" y="30438"/>
                  </a:cubicBezTo>
                  <a:cubicBezTo>
                    <a:pt x="196538" y="30438"/>
                    <a:pt x="190161" y="33641"/>
                    <a:pt x="184045" y="33641"/>
                  </a:cubicBezTo>
                  <a:cubicBezTo>
                    <a:pt x="183512" y="33641"/>
                    <a:pt x="182981" y="33617"/>
                    <a:pt x="182452" y="33564"/>
                  </a:cubicBezTo>
                  <a:cubicBezTo>
                    <a:pt x="169760" y="32290"/>
                    <a:pt x="158864" y="25902"/>
                    <a:pt x="145973" y="25902"/>
                  </a:cubicBezTo>
                  <a:cubicBezTo>
                    <a:pt x="145518" y="25902"/>
                    <a:pt x="145061" y="25910"/>
                    <a:pt x="144602" y="25927"/>
                  </a:cubicBezTo>
                  <a:cubicBezTo>
                    <a:pt x="143878" y="25951"/>
                    <a:pt x="143170" y="25961"/>
                    <a:pt x="142475" y="25961"/>
                  </a:cubicBezTo>
                  <a:cubicBezTo>
                    <a:pt x="141984" y="25961"/>
                    <a:pt x="141500" y="25956"/>
                    <a:pt x="141024" y="25947"/>
                  </a:cubicBezTo>
                  <a:cubicBezTo>
                    <a:pt x="140669" y="25955"/>
                    <a:pt x="140315" y="25959"/>
                    <a:pt x="139962" y="25959"/>
                  </a:cubicBezTo>
                  <a:cubicBezTo>
                    <a:pt x="131379" y="25959"/>
                    <a:pt x="123289" y="23764"/>
                    <a:pt x="116376" y="19524"/>
                  </a:cubicBezTo>
                  <a:cubicBezTo>
                    <a:pt x="115560" y="19064"/>
                    <a:pt x="114723" y="18645"/>
                    <a:pt x="113865" y="18248"/>
                  </a:cubicBezTo>
                  <a:cubicBezTo>
                    <a:pt x="111291" y="17076"/>
                    <a:pt x="107922" y="15381"/>
                    <a:pt x="104951" y="14921"/>
                  </a:cubicBezTo>
                  <a:cubicBezTo>
                    <a:pt x="104357" y="14830"/>
                    <a:pt x="103759" y="14796"/>
                    <a:pt x="103159" y="14796"/>
                  </a:cubicBezTo>
                  <a:cubicBezTo>
                    <a:pt x="101398" y="14796"/>
                    <a:pt x="99616" y="15087"/>
                    <a:pt x="97854" y="15087"/>
                  </a:cubicBezTo>
                  <a:cubicBezTo>
                    <a:pt x="97168" y="15087"/>
                    <a:pt x="96485" y="15043"/>
                    <a:pt x="95808" y="14921"/>
                  </a:cubicBezTo>
                  <a:cubicBezTo>
                    <a:pt x="85409" y="13059"/>
                    <a:pt x="103968" y="4919"/>
                    <a:pt x="89698" y="1760"/>
                  </a:cubicBezTo>
                  <a:cubicBezTo>
                    <a:pt x="87126" y="1183"/>
                    <a:pt x="84751" y="994"/>
                    <a:pt x="82464" y="994"/>
                  </a:cubicBezTo>
                  <a:cubicBezTo>
                    <a:pt x="78147" y="994"/>
                    <a:pt x="74147" y="1666"/>
                    <a:pt x="69735" y="1666"/>
                  </a:cubicBezTo>
                  <a:cubicBezTo>
                    <a:pt x="68347" y="1666"/>
                    <a:pt x="66918" y="1600"/>
                    <a:pt x="65427" y="1425"/>
                  </a:cubicBezTo>
                  <a:cubicBezTo>
                    <a:pt x="62058" y="1027"/>
                    <a:pt x="58166" y="65"/>
                    <a:pt x="54818" y="2"/>
                  </a:cubicBezTo>
                  <a:cubicBezTo>
                    <a:pt x="54752" y="1"/>
                    <a:pt x="54687" y="1"/>
                    <a:pt x="5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0"/>
            <p:cNvSpPr/>
            <p:nvPr/>
          </p:nvSpPr>
          <p:spPr>
            <a:xfrm>
              <a:off x="6103312" y="3676656"/>
              <a:ext cx="2787402" cy="718490"/>
            </a:xfrm>
            <a:custGeom>
              <a:rect b="b" l="l" r="r" t="t"/>
              <a:pathLst>
                <a:path extrusionOk="0" h="34963" w="135640">
                  <a:moveTo>
                    <a:pt x="128793" y="1"/>
                  </a:moveTo>
                  <a:cubicBezTo>
                    <a:pt x="123102" y="1"/>
                    <a:pt x="115283" y="1769"/>
                    <a:pt x="112214" y="2103"/>
                  </a:cubicBezTo>
                  <a:cubicBezTo>
                    <a:pt x="105351" y="2827"/>
                    <a:pt x="97834" y="7403"/>
                    <a:pt x="90590" y="7403"/>
                  </a:cubicBezTo>
                  <a:cubicBezTo>
                    <a:pt x="89243" y="7403"/>
                    <a:pt x="87905" y="7245"/>
                    <a:pt x="86583" y="6874"/>
                  </a:cubicBezTo>
                  <a:cubicBezTo>
                    <a:pt x="83758" y="6079"/>
                    <a:pt x="81854" y="3903"/>
                    <a:pt x="79155" y="2877"/>
                  </a:cubicBezTo>
                  <a:cubicBezTo>
                    <a:pt x="75096" y="1329"/>
                    <a:pt x="69823" y="680"/>
                    <a:pt x="65366" y="220"/>
                  </a:cubicBezTo>
                  <a:cubicBezTo>
                    <a:pt x="64198" y="102"/>
                    <a:pt x="63071" y="49"/>
                    <a:pt x="61980" y="49"/>
                  </a:cubicBezTo>
                  <a:cubicBezTo>
                    <a:pt x="51115" y="49"/>
                    <a:pt x="43731" y="5354"/>
                    <a:pt x="32787" y="5354"/>
                  </a:cubicBezTo>
                  <a:cubicBezTo>
                    <a:pt x="32333" y="5354"/>
                    <a:pt x="31874" y="5345"/>
                    <a:pt x="31407" y="5326"/>
                  </a:cubicBezTo>
                  <a:cubicBezTo>
                    <a:pt x="30026" y="5263"/>
                    <a:pt x="28666" y="5179"/>
                    <a:pt x="27348" y="5095"/>
                  </a:cubicBezTo>
                  <a:cubicBezTo>
                    <a:pt x="24890" y="4629"/>
                    <a:pt x="22246" y="4377"/>
                    <a:pt x="19605" y="4377"/>
                  </a:cubicBezTo>
                  <a:cubicBezTo>
                    <a:pt x="9924" y="4377"/>
                    <a:pt x="280" y="7764"/>
                    <a:pt x="1" y="16394"/>
                  </a:cubicBezTo>
                  <a:cubicBezTo>
                    <a:pt x="1" y="18319"/>
                    <a:pt x="712" y="20265"/>
                    <a:pt x="2114" y="21625"/>
                  </a:cubicBezTo>
                  <a:cubicBezTo>
                    <a:pt x="3435" y="22658"/>
                    <a:pt x="5451" y="23479"/>
                    <a:pt x="7293" y="23479"/>
                  </a:cubicBezTo>
                  <a:cubicBezTo>
                    <a:pt x="8398" y="23479"/>
                    <a:pt x="9440" y="23184"/>
                    <a:pt x="10232" y="22462"/>
                  </a:cubicBezTo>
                  <a:cubicBezTo>
                    <a:pt x="12367" y="20809"/>
                    <a:pt x="13769" y="18340"/>
                    <a:pt x="16949" y="18047"/>
                  </a:cubicBezTo>
                  <a:cubicBezTo>
                    <a:pt x="17315" y="18016"/>
                    <a:pt x="17683" y="18001"/>
                    <a:pt x="18051" y="18001"/>
                  </a:cubicBezTo>
                  <a:cubicBezTo>
                    <a:pt x="21636" y="18001"/>
                    <a:pt x="25287" y="19375"/>
                    <a:pt x="28645" y="20077"/>
                  </a:cubicBezTo>
                  <a:cubicBezTo>
                    <a:pt x="30241" y="20413"/>
                    <a:pt x="31824" y="20600"/>
                    <a:pt x="33383" y="20600"/>
                  </a:cubicBezTo>
                  <a:cubicBezTo>
                    <a:pt x="35708" y="20600"/>
                    <a:pt x="37982" y="20183"/>
                    <a:pt x="40174" y="19219"/>
                  </a:cubicBezTo>
                  <a:cubicBezTo>
                    <a:pt x="41555" y="18612"/>
                    <a:pt x="42497" y="17566"/>
                    <a:pt x="43731" y="16834"/>
                  </a:cubicBezTo>
                  <a:cubicBezTo>
                    <a:pt x="44647" y="16296"/>
                    <a:pt x="45975" y="15862"/>
                    <a:pt x="46940" y="15862"/>
                  </a:cubicBezTo>
                  <a:cubicBezTo>
                    <a:pt x="48003" y="15862"/>
                    <a:pt x="48625" y="16388"/>
                    <a:pt x="47769" y="17880"/>
                  </a:cubicBezTo>
                  <a:cubicBezTo>
                    <a:pt x="47121" y="19030"/>
                    <a:pt x="43689" y="20683"/>
                    <a:pt x="46389" y="21541"/>
                  </a:cubicBezTo>
                  <a:cubicBezTo>
                    <a:pt x="47068" y="21760"/>
                    <a:pt x="47800" y="21838"/>
                    <a:pt x="48559" y="21838"/>
                  </a:cubicBezTo>
                  <a:cubicBezTo>
                    <a:pt x="50385" y="21838"/>
                    <a:pt x="52367" y="21390"/>
                    <a:pt x="54144" y="21390"/>
                  </a:cubicBezTo>
                  <a:cubicBezTo>
                    <a:pt x="54380" y="21390"/>
                    <a:pt x="54613" y="21398"/>
                    <a:pt x="54842" y="21416"/>
                  </a:cubicBezTo>
                  <a:cubicBezTo>
                    <a:pt x="58817" y="21730"/>
                    <a:pt x="55679" y="23529"/>
                    <a:pt x="57687" y="24638"/>
                  </a:cubicBezTo>
                  <a:cubicBezTo>
                    <a:pt x="57866" y="24734"/>
                    <a:pt x="58070" y="24774"/>
                    <a:pt x="58287" y="24774"/>
                  </a:cubicBezTo>
                  <a:cubicBezTo>
                    <a:pt x="59162" y="24774"/>
                    <a:pt x="60256" y="24120"/>
                    <a:pt x="60826" y="23801"/>
                  </a:cubicBezTo>
                  <a:cubicBezTo>
                    <a:pt x="61043" y="23693"/>
                    <a:pt x="61914" y="23171"/>
                    <a:pt x="62427" y="23171"/>
                  </a:cubicBezTo>
                  <a:cubicBezTo>
                    <a:pt x="62608" y="23171"/>
                    <a:pt x="62744" y="23235"/>
                    <a:pt x="62793" y="23404"/>
                  </a:cubicBezTo>
                  <a:cubicBezTo>
                    <a:pt x="62876" y="23717"/>
                    <a:pt x="61788" y="24261"/>
                    <a:pt x="61516" y="24429"/>
                  </a:cubicBezTo>
                  <a:cubicBezTo>
                    <a:pt x="60909" y="24805"/>
                    <a:pt x="60575" y="25098"/>
                    <a:pt x="60282" y="25684"/>
                  </a:cubicBezTo>
                  <a:cubicBezTo>
                    <a:pt x="59738" y="26814"/>
                    <a:pt x="59696" y="28049"/>
                    <a:pt x="59319" y="29220"/>
                  </a:cubicBezTo>
                  <a:cubicBezTo>
                    <a:pt x="58775" y="30957"/>
                    <a:pt x="57227" y="33112"/>
                    <a:pt x="57436" y="34953"/>
                  </a:cubicBezTo>
                  <a:cubicBezTo>
                    <a:pt x="57511" y="34960"/>
                    <a:pt x="57586" y="34963"/>
                    <a:pt x="57661" y="34963"/>
                  </a:cubicBezTo>
                  <a:cubicBezTo>
                    <a:pt x="60729" y="34963"/>
                    <a:pt x="63458" y="29629"/>
                    <a:pt x="65868" y="28362"/>
                  </a:cubicBezTo>
                  <a:cubicBezTo>
                    <a:pt x="67417" y="27546"/>
                    <a:pt x="69112" y="27044"/>
                    <a:pt x="70618" y="26270"/>
                  </a:cubicBezTo>
                  <a:cubicBezTo>
                    <a:pt x="72041" y="25538"/>
                    <a:pt x="73819" y="25182"/>
                    <a:pt x="75493" y="25015"/>
                  </a:cubicBezTo>
                  <a:cubicBezTo>
                    <a:pt x="75917" y="24971"/>
                    <a:pt x="76312" y="24950"/>
                    <a:pt x="76689" y="24950"/>
                  </a:cubicBezTo>
                  <a:cubicBezTo>
                    <a:pt x="78119" y="24950"/>
                    <a:pt x="79288" y="25250"/>
                    <a:pt x="80745" y="25747"/>
                  </a:cubicBezTo>
                  <a:cubicBezTo>
                    <a:pt x="81080" y="25852"/>
                    <a:pt x="81498" y="25956"/>
                    <a:pt x="81896" y="26082"/>
                  </a:cubicBezTo>
                  <a:cubicBezTo>
                    <a:pt x="82524" y="26249"/>
                    <a:pt x="83151" y="26458"/>
                    <a:pt x="83507" y="26772"/>
                  </a:cubicBezTo>
                  <a:cubicBezTo>
                    <a:pt x="84030" y="27233"/>
                    <a:pt x="84072" y="27881"/>
                    <a:pt x="84386" y="28425"/>
                  </a:cubicBezTo>
                  <a:cubicBezTo>
                    <a:pt x="84741" y="29011"/>
                    <a:pt x="85285" y="29471"/>
                    <a:pt x="85976" y="29848"/>
                  </a:cubicBezTo>
                  <a:cubicBezTo>
                    <a:pt x="86547" y="30177"/>
                    <a:pt x="87081" y="30318"/>
                    <a:pt x="87573" y="30318"/>
                  </a:cubicBezTo>
                  <a:cubicBezTo>
                    <a:pt x="88991" y="30318"/>
                    <a:pt x="90062" y="29145"/>
                    <a:pt x="90684" y="27902"/>
                  </a:cubicBezTo>
                  <a:cubicBezTo>
                    <a:pt x="91039" y="27170"/>
                    <a:pt x="90914" y="26396"/>
                    <a:pt x="91500" y="25684"/>
                  </a:cubicBezTo>
                  <a:cubicBezTo>
                    <a:pt x="91960" y="25119"/>
                    <a:pt x="92567" y="24575"/>
                    <a:pt x="93069" y="24031"/>
                  </a:cubicBezTo>
                  <a:cubicBezTo>
                    <a:pt x="94325" y="22692"/>
                    <a:pt x="96396" y="21667"/>
                    <a:pt x="98426" y="21186"/>
                  </a:cubicBezTo>
                  <a:cubicBezTo>
                    <a:pt x="99496" y="20923"/>
                    <a:pt x="100584" y="20761"/>
                    <a:pt x="101719" y="20761"/>
                  </a:cubicBezTo>
                  <a:cubicBezTo>
                    <a:pt x="101848" y="20761"/>
                    <a:pt x="101978" y="20763"/>
                    <a:pt x="102108" y="20767"/>
                  </a:cubicBezTo>
                  <a:cubicBezTo>
                    <a:pt x="107584" y="20973"/>
                    <a:pt x="111261" y="26860"/>
                    <a:pt x="116303" y="26860"/>
                  </a:cubicBezTo>
                  <a:cubicBezTo>
                    <a:pt x="116887" y="26860"/>
                    <a:pt x="117489" y="26781"/>
                    <a:pt x="118115" y="26605"/>
                  </a:cubicBezTo>
                  <a:cubicBezTo>
                    <a:pt x="122760" y="25308"/>
                    <a:pt x="121358" y="22169"/>
                    <a:pt x="120081" y="19428"/>
                  </a:cubicBezTo>
                  <a:cubicBezTo>
                    <a:pt x="118366" y="15808"/>
                    <a:pt x="116880" y="16352"/>
                    <a:pt x="121149" y="13569"/>
                  </a:cubicBezTo>
                  <a:cubicBezTo>
                    <a:pt x="125145" y="10954"/>
                    <a:pt x="134623" y="8443"/>
                    <a:pt x="135272" y="3589"/>
                  </a:cubicBezTo>
                  <a:cubicBezTo>
                    <a:pt x="135640" y="845"/>
                    <a:pt x="132724" y="1"/>
                    <a:pt x="1287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0"/>
            <p:cNvSpPr/>
            <p:nvPr/>
          </p:nvSpPr>
          <p:spPr>
            <a:xfrm>
              <a:off x="7146052" y="3275117"/>
              <a:ext cx="1995569" cy="481384"/>
            </a:xfrm>
            <a:custGeom>
              <a:rect b="b" l="l" r="r" t="t"/>
              <a:pathLst>
                <a:path extrusionOk="0" h="23425" w="97108">
                  <a:moveTo>
                    <a:pt x="77796" y="0"/>
                  </a:moveTo>
                  <a:cubicBezTo>
                    <a:pt x="71227" y="0"/>
                    <a:pt x="64990" y="2815"/>
                    <a:pt x="60637" y="4318"/>
                  </a:cubicBezTo>
                  <a:cubicBezTo>
                    <a:pt x="59274" y="4786"/>
                    <a:pt x="57721" y="4935"/>
                    <a:pt x="56155" y="4935"/>
                  </a:cubicBezTo>
                  <a:cubicBezTo>
                    <a:pt x="54644" y="4935"/>
                    <a:pt x="53121" y="4797"/>
                    <a:pt x="51745" y="4673"/>
                  </a:cubicBezTo>
                  <a:cubicBezTo>
                    <a:pt x="47414" y="4297"/>
                    <a:pt x="43124" y="3606"/>
                    <a:pt x="38877" y="2874"/>
                  </a:cubicBezTo>
                  <a:cubicBezTo>
                    <a:pt x="34253" y="2079"/>
                    <a:pt x="29566" y="1325"/>
                    <a:pt x="24879" y="740"/>
                  </a:cubicBezTo>
                  <a:cubicBezTo>
                    <a:pt x="22682" y="468"/>
                    <a:pt x="20464" y="342"/>
                    <a:pt x="18225" y="196"/>
                  </a:cubicBezTo>
                  <a:cubicBezTo>
                    <a:pt x="17034" y="116"/>
                    <a:pt x="15843" y="37"/>
                    <a:pt x="14647" y="37"/>
                  </a:cubicBezTo>
                  <a:cubicBezTo>
                    <a:pt x="13952" y="37"/>
                    <a:pt x="13255" y="64"/>
                    <a:pt x="12555" y="133"/>
                  </a:cubicBezTo>
                  <a:cubicBezTo>
                    <a:pt x="11048" y="300"/>
                    <a:pt x="9437" y="509"/>
                    <a:pt x="8014" y="928"/>
                  </a:cubicBezTo>
                  <a:cubicBezTo>
                    <a:pt x="6257" y="1409"/>
                    <a:pt x="4813" y="2623"/>
                    <a:pt x="3432" y="3564"/>
                  </a:cubicBezTo>
                  <a:cubicBezTo>
                    <a:pt x="2846" y="3962"/>
                    <a:pt x="2177" y="4359"/>
                    <a:pt x="1654" y="4799"/>
                  </a:cubicBezTo>
                  <a:cubicBezTo>
                    <a:pt x="1" y="6243"/>
                    <a:pt x="314" y="8042"/>
                    <a:pt x="2219" y="9256"/>
                  </a:cubicBezTo>
                  <a:cubicBezTo>
                    <a:pt x="2867" y="9653"/>
                    <a:pt x="3579" y="9883"/>
                    <a:pt x="4311" y="10051"/>
                  </a:cubicBezTo>
                  <a:cubicBezTo>
                    <a:pt x="5127" y="10218"/>
                    <a:pt x="5985" y="10302"/>
                    <a:pt x="6843" y="10427"/>
                  </a:cubicBezTo>
                  <a:cubicBezTo>
                    <a:pt x="9123" y="10733"/>
                    <a:pt x="11543" y="11098"/>
                    <a:pt x="13870" y="11098"/>
                  </a:cubicBezTo>
                  <a:cubicBezTo>
                    <a:pt x="13934" y="11098"/>
                    <a:pt x="13998" y="11097"/>
                    <a:pt x="14061" y="11097"/>
                  </a:cubicBezTo>
                  <a:cubicBezTo>
                    <a:pt x="16405" y="11055"/>
                    <a:pt x="18727" y="10867"/>
                    <a:pt x="21029" y="10595"/>
                  </a:cubicBezTo>
                  <a:cubicBezTo>
                    <a:pt x="25569" y="10092"/>
                    <a:pt x="30110" y="9339"/>
                    <a:pt x="34713" y="9318"/>
                  </a:cubicBezTo>
                  <a:cubicBezTo>
                    <a:pt x="34749" y="9318"/>
                    <a:pt x="34785" y="9318"/>
                    <a:pt x="34822" y="9318"/>
                  </a:cubicBezTo>
                  <a:cubicBezTo>
                    <a:pt x="39828" y="9318"/>
                    <a:pt x="47635" y="10752"/>
                    <a:pt x="40718" y="15156"/>
                  </a:cubicBezTo>
                  <a:cubicBezTo>
                    <a:pt x="38793" y="16390"/>
                    <a:pt x="36261" y="17353"/>
                    <a:pt x="35006" y="19090"/>
                  </a:cubicBezTo>
                  <a:cubicBezTo>
                    <a:pt x="34336" y="20010"/>
                    <a:pt x="31658" y="21328"/>
                    <a:pt x="33081" y="22521"/>
                  </a:cubicBezTo>
                  <a:cubicBezTo>
                    <a:pt x="33381" y="22777"/>
                    <a:pt x="33788" y="22832"/>
                    <a:pt x="34227" y="22832"/>
                  </a:cubicBezTo>
                  <a:cubicBezTo>
                    <a:pt x="34558" y="22832"/>
                    <a:pt x="34907" y="22801"/>
                    <a:pt x="35241" y="22801"/>
                  </a:cubicBezTo>
                  <a:cubicBezTo>
                    <a:pt x="35514" y="22801"/>
                    <a:pt x="35776" y="22821"/>
                    <a:pt x="36010" y="22898"/>
                  </a:cubicBezTo>
                  <a:cubicBezTo>
                    <a:pt x="37089" y="23238"/>
                    <a:pt x="37897" y="23425"/>
                    <a:pt x="38855" y="23425"/>
                  </a:cubicBezTo>
                  <a:cubicBezTo>
                    <a:pt x="39309" y="23425"/>
                    <a:pt x="39797" y="23383"/>
                    <a:pt x="40362" y="23295"/>
                  </a:cubicBezTo>
                  <a:cubicBezTo>
                    <a:pt x="41806" y="23044"/>
                    <a:pt x="43438" y="22835"/>
                    <a:pt x="44798" y="22354"/>
                  </a:cubicBezTo>
                  <a:cubicBezTo>
                    <a:pt x="45802" y="22019"/>
                    <a:pt x="46723" y="21287"/>
                    <a:pt x="47644" y="20805"/>
                  </a:cubicBezTo>
                  <a:cubicBezTo>
                    <a:pt x="49966" y="19613"/>
                    <a:pt x="52414" y="18315"/>
                    <a:pt x="55239" y="18085"/>
                  </a:cubicBezTo>
                  <a:cubicBezTo>
                    <a:pt x="55733" y="18039"/>
                    <a:pt x="56226" y="18020"/>
                    <a:pt x="56717" y="18020"/>
                  </a:cubicBezTo>
                  <a:cubicBezTo>
                    <a:pt x="57784" y="18020"/>
                    <a:pt x="58844" y="18110"/>
                    <a:pt x="59905" y="18211"/>
                  </a:cubicBezTo>
                  <a:cubicBezTo>
                    <a:pt x="60628" y="18264"/>
                    <a:pt x="61361" y="18335"/>
                    <a:pt x="62090" y="18335"/>
                  </a:cubicBezTo>
                  <a:cubicBezTo>
                    <a:pt x="62500" y="18335"/>
                    <a:pt x="62909" y="18313"/>
                    <a:pt x="63315" y="18253"/>
                  </a:cubicBezTo>
                  <a:cubicBezTo>
                    <a:pt x="64529" y="18085"/>
                    <a:pt x="65115" y="17520"/>
                    <a:pt x="66119" y="17081"/>
                  </a:cubicBezTo>
                  <a:cubicBezTo>
                    <a:pt x="68400" y="16035"/>
                    <a:pt x="71246" y="15135"/>
                    <a:pt x="73882" y="14926"/>
                  </a:cubicBezTo>
                  <a:cubicBezTo>
                    <a:pt x="74272" y="14895"/>
                    <a:pt x="74667" y="14881"/>
                    <a:pt x="75065" y="14881"/>
                  </a:cubicBezTo>
                  <a:cubicBezTo>
                    <a:pt x="77679" y="14881"/>
                    <a:pt x="80429" y="15499"/>
                    <a:pt x="82754" y="16244"/>
                  </a:cubicBezTo>
                  <a:cubicBezTo>
                    <a:pt x="84411" y="16781"/>
                    <a:pt x="86123" y="17108"/>
                    <a:pt x="87789" y="17108"/>
                  </a:cubicBezTo>
                  <a:cubicBezTo>
                    <a:pt x="89952" y="17108"/>
                    <a:pt x="92037" y="16557"/>
                    <a:pt x="93822" y="15198"/>
                  </a:cubicBezTo>
                  <a:cubicBezTo>
                    <a:pt x="97107" y="12708"/>
                    <a:pt x="94826" y="9004"/>
                    <a:pt x="92567" y="6577"/>
                  </a:cubicBezTo>
                  <a:cubicBezTo>
                    <a:pt x="87897" y="1602"/>
                    <a:pt x="82752" y="0"/>
                    <a:pt x="77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0"/>
            <p:cNvSpPr/>
            <p:nvPr/>
          </p:nvSpPr>
          <p:spPr>
            <a:xfrm>
              <a:off x="3860" y="1693744"/>
              <a:ext cx="4124817" cy="1878578"/>
            </a:xfrm>
            <a:custGeom>
              <a:rect b="b" l="l" r="r" t="t"/>
              <a:pathLst>
                <a:path extrusionOk="0" h="91415" w="200721">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0"/>
            <p:cNvSpPr/>
            <p:nvPr/>
          </p:nvSpPr>
          <p:spPr>
            <a:xfrm>
              <a:off x="3860" y="495785"/>
              <a:ext cx="2534021" cy="768652"/>
            </a:xfrm>
            <a:custGeom>
              <a:rect b="b" l="l" r="r" t="t"/>
              <a:pathLst>
                <a:path extrusionOk="0" h="37404" w="12331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0"/>
            <p:cNvSpPr/>
            <p:nvPr/>
          </p:nvSpPr>
          <p:spPr>
            <a:xfrm>
              <a:off x="3860" y="3103683"/>
              <a:ext cx="465252" cy="297646"/>
            </a:xfrm>
            <a:custGeom>
              <a:rect b="b" l="l" r="r" t="t"/>
              <a:pathLst>
                <a:path extrusionOk="0" h="14484" w="2264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0"/>
            <p:cNvSpPr/>
            <p:nvPr/>
          </p:nvSpPr>
          <p:spPr>
            <a:xfrm>
              <a:off x="3860" y="3446365"/>
              <a:ext cx="2016633" cy="676198"/>
            </a:xfrm>
            <a:custGeom>
              <a:rect b="b" l="l" r="r" t="t"/>
              <a:pathLst>
                <a:path extrusionOk="0" h="32905" w="98133">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0"/>
            <p:cNvSpPr/>
            <p:nvPr/>
          </p:nvSpPr>
          <p:spPr>
            <a:xfrm>
              <a:off x="3428" y="44796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0"/>
            <p:cNvSpPr/>
            <p:nvPr/>
          </p:nvSpPr>
          <p:spPr>
            <a:xfrm>
              <a:off x="3860" y="1185053"/>
              <a:ext cx="1737564" cy="561138"/>
            </a:xfrm>
            <a:custGeom>
              <a:rect b="b" l="l" r="r" t="t"/>
              <a:pathLst>
                <a:path extrusionOk="0" h="27306" w="84553">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0"/>
            <p:cNvSpPr/>
            <p:nvPr/>
          </p:nvSpPr>
          <p:spPr>
            <a:xfrm>
              <a:off x="1263306" y="1403486"/>
              <a:ext cx="5755747" cy="1799707"/>
            </a:xfrm>
            <a:custGeom>
              <a:rect b="b" l="l" r="r" t="t"/>
              <a:pathLst>
                <a:path extrusionOk="0" h="87577" w="280085">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0"/>
            <p:cNvSpPr/>
            <p:nvPr/>
          </p:nvSpPr>
          <p:spPr>
            <a:xfrm>
              <a:off x="839" y="3949034"/>
              <a:ext cx="704762" cy="373003"/>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0"/>
            <p:cNvSpPr/>
            <p:nvPr/>
          </p:nvSpPr>
          <p:spPr>
            <a:xfrm>
              <a:off x="-4" y="3615374"/>
              <a:ext cx="567591" cy="214152"/>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0"/>
            <p:cNvSpPr/>
            <p:nvPr/>
          </p:nvSpPr>
          <p:spPr>
            <a:xfrm>
              <a:off x="3860" y="2312072"/>
              <a:ext cx="3674278" cy="1982993"/>
            </a:xfrm>
            <a:custGeom>
              <a:rect b="b" l="l" r="r" t="t"/>
              <a:pathLst>
                <a:path extrusionOk="0" h="96496" w="178797">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0"/>
            <p:cNvSpPr/>
            <p:nvPr/>
          </p:nvSpPr>
          <p:spPr>
            <a:xfrm>
              <a:off x="3860" y="1281641"/>
              <a:ext cx="2225010" cy="818938"/>
            </a:xfrm>
            <a:custGeom>
              <a:rect b="b" l="l" r="r" t="t"/>
              <a:pathLst>
                <a:path extrusionOk="0" h="39851" w="108273">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0"/>
            <p:cNvSpPr/>
            <p:nvPr/>
          </p:nvSpPr>
          <p:spPr>
            <a:xfrm>
              <a:off x="4049501" y="2599699"/>
              <a:ext cx="2743466" cy="1031528"/>
            </a:xfrm>
            <a:custGeom>
              <a:rect b="b" l="l" r="r" t="t"/>
              <a:pathLst>
                <a:path extrusionOk="0" h="50196" w="133502">
                  <a:moveTo>
                    <a:pt x="40301" y="1"/>
                  </a:moveTo>
                  <a:cubicBezTo>
                    <a:pt x="40072" y="1"/>
                    <a:pt x="39844" y="14"/>
                    <a:pt x="39617" y="44"/>
                  </a:cubicBezTo>
                  <a:cubicBezTo>
                    <a:pt x="38738" y="1446"/>
                    <a:pt x="39847" y="2325"/>
                    <a:pt x="41124" y="3225"/>
                  </a:cubicBezTo>
                  <a:cubicBezTo>
                    <a:pt x="43844" y="5087"/>
                    <a:pt x="46020" y="7054"/>
                    <a:pt x="48928" y="8874"/>
                  </a:cubicBezTo>
                  <a:cubicBezTo>
                    <a:pt x="51983" y="10757"/>
                    <a:pt x="55101" y="12661"/>
                    <a:pt x="57360" y="15172"/>
                  </a:cubicBezTo>
                  <a:cubicBezTo>
                    <a:pt x="58909" y="16909"/>
                    <a:pt x="57904" y="18373"/>
                    <a:pt x="60855" y="19587"/>
                  </a:cubicBezTo>
                  <a:cubicBezTo>
                    <a:pt x="61970" y="20032"/>
                    <a:pt x="63160" y="20113"/>
                    <a:pt x="64352" y="20113"/>
                  </a:cubicBezTo>
                  <a:cubicBezTo>
                    <a:pt x="65039" y="20113"/>
                    <a:pt x="65727" y="20086"/>
                    <a:pt x="66401" y="20086"/>
                  </a:cubicBezTo>
                  <a:cubicBezTo>
                    <a:pt x="68350" y="20086"/>
                    <a:pt x="70180" y="20312"/>
                    <a:pt x="71547" y="22077"/>
                  </a:cubicBezTo>
                  <a:cubicBezTo>
                    <a:pt x="70689" y="22830"/>
                    <a:pt x="67278" y="25508"/>
                    <a:pt x="65897" y="25571"/>
                  </a:cubicBezTo>
                  <a:cubicBezTo>
                    <a:pt x="65820" y="25574"/>
                    <a:pt x="65745" y="25575"/>
                    <a:pt x="65672" y="25575"/>
                  </a:cubicBezTo>
                  <a:cubicBezTo>
                    <a:pt x="63049" y="25575"/>
                    <a:pt x="62970" y="23784"/>
                    <a:pt x="60792" y="22725"/>
                  </a:cubicBezTo>
                  <a:cubicBezTo>
                    <a:pt x="58532" y="21595"/>
                    <a:pt x="56440" y="22139"/>
                    <a:pt x="54013" y="21554"/>
                  </a:cubicBezTo>
                  <a:cubicBezTo>
                    <a:pt x="53071" y="21323"/>
                    <a:pt x="51795" y="20110"/>
                    <a:pt x="50958" y="20047"/>
                  </a:cubicBezTo>
                  <a:cubicBezTo>
                    <a:pt x="50909" y="20044"/>
                    <a:pt x="50861" y="20042"/>
                    <a:pt x="50814" y="20042"/>
                  </a:cubicBezTo>
                  <a:cubicBezTo>
                    <a:pt x="49687" y="20042"/>
                    <a:pt x="48865" y="20947"/>
                    <a:pt x="47933" y="20947"/>
                  </a:cubicBezTo>
                  <a:cubicBezTo>
                    <a:pt x="47923" y="20947"/>
                    <a:pt x="47913" y="20947"/>
                    <a:pt x="47903" y="20947"/>
                  </a:cubicBezTo>
                  <a:cubicBezTo>
                    <a:pt x="43718" y="20926"/>
                    <a:pt x="43153" y="20717"/>
                    <a:pt x="39973" y="18687"/>
                  </a:cubicBezTo>
                  <a:cubicBezTo>
                    <a:pt x="35642" y="15925"/>
                    <a:pt x="30955" y="15465"/>
                    <a:pt x="27000" y="12640"/>
                  </a:cubicBezTo>
                  <a:cubicBezTo>
                    <a:pt x="24029" y="10527"/>
                    <a:pt x="20786" y="8853"/>
                    <a:pt x="17647" y="6928"/>
                  </a:cubicBezTo>
                  <a:cubicBezTo>
                    <a:pt x="15265" y="5452"/>
                    <a:pt x="12494" y="3494"/>
                    <a:pt x="9265" y="3494"/>
                  </a:cubicBezTo>
                  <a:cubicBezTo>
                    <a:pt x="9062" y="3494"/>
                    <a:pt x="8857" y="3501"/>
                    <a:pt x="8650" y="3517"/>
                  </a:cubicBezTo>
                  <a:cubicBezTo>
                    <a:pt x="7311" y="3601"/>
                    <a:pt x="2561" y="4313"/>
                    <a:pt x="1766" y="5045"/>
                  </a:cubicBezTo>
                  <a:cubicBezTo>
                    <a:pt x="1" y="6681"/>
                    <a:pt x="3860" y="7074"/>
                    <a:pt x="5800" y="7074"/>
                  </a:cubicBezTo>
                  <a:cubicBezTo>
                    <a:pt x="6068" y="7074"/>
                    <a:pt x="6299" y="7066"/>
                    <a:pt x="6474" y="7054"/>
                  </a:cubicBezTo>
                  <a:cubicBezTo>
                    <a:pt x="6848" y="7028"/>
                    <a:pt x="7202" y="7015"/>
                    <a:pt x="7537" y="7015"/>
                  </a:cubicBezTo>
                  <a:cubicBezTo>
                    <a:pt x="10466" y="7015"/>
                    <a:pt x="12045" y="7970"/>
                    <a:pt x="14467" y="9397"/>
                  </a:cubicBezTo>
                  <a:cubicBezTo>
                    <a:pt x="16413" y="10548"/>
                    <a:pt x="19049" y="11134"/>
                    <a:pt x="21121" y="12201"/>
                  </a:cubicBezTo>
                  <a:cubicBezTo>
                    <a:pt x="24991" y="14209"/>
                    <a:pt x="27377" y="17620"/>
                    <a:pt x="31164" y="19817"/>
                  </a:cubicBezTo>
                  <a:cubicBezTo>
                    <a:pt x="34135" y="21533"/>
                    <a:pt x="36667" y="23730"/>
                    <a:pt x="39868" y="25215"/>
                  </a:cubicBezTo>
                  <a:cubicBezTo>
                    <a:pt x="41647" y="26031"/>
                    <a:pt x="44074" y="26010"/>
                    <a:pt x="45999" y="26617"/>
                  </a:cubicBezTo>
                  <a:cubicBezTo>
                    <a:pt x="46815" y="26868"/>
                    <a:pt x="50790" y="28563"/>
                    <a:pt x="47945" y="29149"/>
                  </a:cubicBezTo>
                  <a:cubicBezTo>
                    <a:pt x="47862" y="29166"/>
                    <a:pt x="47774" y="29174"/>
                    <a:pt x="47683" y="29174"/>
                  </a:cubicBezTo>
                  <a:cubicBezTo>
                    <a:pt x="46990" y="29174"/>
                    <a:pt x="46088" y="28732"/>
                    <a:pt x="45497" y="28584"/>
                  </a:cubicBezTo>
                  <a:cubicBezTo>
                    <a:pt x="43613" y="28103"/>
                    <a:pt x="42630" y="27726"/>
                    <a:pt x="41082" y="26952"/>
                  </a:cubicBezTo>
                  <a:cubicBezTo>
                    <a:pt x="39575" y="26220"/>
                    <a:pt x="37587" y="26115"/>
                    <a:pt x="36081" y="25299"/>
                  </a:cubicBezTo>
                  <a:cubicBezTo>
                    <a:pt x="32398" y="23332"/>
                    <a:pt x="28590" y="21491"/>
                    <a:pt x="24782" y="19670"/>
                  </a:cubicBezTo>
                  <a:cubicBezTo>
                    <a:pt x="24101" y="19339"/>
                    <a:pt x="23294" y="19097"/>
                    <a:pt x="22612" y="19097"/>
                  </a:cubicBezTo>
                  <a:cubicBezTo>
                    <a:pt x="21742" y="19097"/>
                    <a:pt x="21074" y="19490"/>
                    <a:pt x="21121" y="20591"/>
                  </a:cubicBezTo>
                  <a:cubicBezTo>
                    <a:pt x="21204" y="22453"/>
                    <a:pt x="24322" y="23374"/>
                    <a:pt x="25954" y="24295"/>
                  </a:cubicBezTo>
                  <a:cubicBezTo>
                    <a:pt x="27858" y="25362"/>
                    <a:pt x="28800" y="26994"/>
                    <a:pt x="30557" y="28145"/>
                  </a:cubicBezTo>
                  <a:cubicBezTo>
                    <a:pt x="35056" y="31137"/>
                    <a:pt x="43012" y="34023"/>
                    <a:pt x="49377" y="34023"/>
                  </a:cubicBezTo>
                  <a:cubicBezTo>
                    <a:pt x="49909" y="34023"/>
                    <a:pt x="50430" y="34003"/>
                    <a:pt x="50937" y="33961"/>
                  </a:cubicBezTo>
                  <a:cubicBezTo>
                    <a:pt x="58825" y="33292"/>
                    <a:pt x="66671" y="33459"/>
                    <a:pt x="74643" y="33271"/>
                  </a:cubicBezTo>
                  <a:cubicBezTo>
                    <a:pt x="77713" y="33188"/>
                    <a:pt x="81006" y="32538"/>
                    <a:pt x="83982" y="32538"/>
                  </a:cubicBezTo>
                  <a:cubicBezTo>
                    <a:pt x="84029" y="32538"/>
                    <a:pt x="84075" y="32538"/>
                    <a:pt x="84122" y="32538"/>
                  </a:cubicBezTo>
                  <a:cubicBezTo>
                    <a:pt x="87176" y="32559"/>
                    <a:pt x="90085" y="34735"/>
                    <a:pt x="92910" y="35489"/>
                  </a:cubicBezTo>
                  <a:cubicBezTo>
                    <a:pt x="93648" y="35692"/>
                    <a:pt x="94280" y="35765"/>
                    <a:pt x="94905" y="35765"/>
                  </a:cubicBezTo>
                  <a:cubicBezTo>
                    <a:pt x="95698" y="35765"/>
                    <a:pt x="96479" y="35648"/>
                    <a:pt x="97450" y="35531"/>
                  </a:cubicBezTo>
                  <a:cubicBezTo>
                    <a:pt x="97492" y="35531"/>
                    <a:pt x="97555" y="35510"/>
                    <a:pt x="97596" y="35510"/>
                  </a:cubicBezTo>
                  <a:cubicBezTo>
                    <a:pt x="98764" y="35374"/>
                    <a:pt x="100006" y="35302"/>
                    <a:pt x="101277" y="35302"/>
                  </a:cubicBezTo>
                  <a:cubicBezTo>
                    <a:pt x="105879" y="35302"/>
                    <a:pt x="110863" y="36248"/>
                    <a:pt x="114126" y="38544"/>
                  </a:cubicBezTo>
                  <a:cubicBezTo>
                    <a:pt x="117432" y="40887"/>
                    <a:pt x="117055" y="43942"/>
                    <a:pt x="117641" y="47039"/>
                  </a:cubicBezTo>
                  <a:cubicBezTo>
                    <a:pt x="117892" y="48420"/>
                    <a:pt x="118876" y="49696"/>
                    <a:pt x="120759" y="50093"/>
                  </a:cubicBezTo>
                  <a:cubicBezTo>
                    <a:pt x="121091" y="50162"/>
                    <a:pt x="121412" y="50195"/>
                    <a:pt x="121723" y="50195"/>
                  </a:cubicBezTo>
                  <a:cubicBezTo>
                    <a:pt x="126691" y="50195"/>
                    <a:pt x="128929" y="41821"/>
                    <a:pt x="130426" y="39360"/>
                  </a:cubicBezTo>
                  <a:cubicBezTo>
                    <a:pt x="133501" y="34338"/>
                    <a:pt x="128312" y="32371"/>
                    <a:pt x="127099" y="27726"/>
                  </a:cubicBezTo>
                  <a:cubicBezTo>
                    <a:pt x="125446" y="21470"/>
                    <a:pt x="122077" y="20005"/>
                    <a:pt x="113603" y="19001"/>
                  </a:cubicBezTo>
                  <a:cubicBezTo>
                    <a:pt x="106949" y="18227"/>
                    <a:pt x="100128" y="18771"/>
                    <a:pt x="93537" y="17641"/>
                  </a:cubicBezTo>
                  <a:cubicBezTo>
                    <a:pt x="88202" y="16741"/>
                    <a:pt x="84415" y="14440"/>
                    <a:pt x="79184" y="13812"/>
                  </a:cubicBezTo>
                  <a:cubicBezTo>
                    <a:pt x="73074" y="13059"/>
                    <a:pt x="67948" y="13603"/>
                    <a:pt x="62696" y="10422"/>
                  </a:cubicBezTo>
                  <a:cubicBezTo>
                    <a:pt x="59767" y="8644"/>
                    <a:pt x="57381" y="6447"/>
                    <a:pt x="54536" y="4626"/>
                  </a:cubicBezTo>
                  <a:cubicBezTo>
                    <a:pt x="51920" y="2973"/>
                    <a:pt x="48719" y="2408"/>
                    <a:pt x="45643" y="1425"/>
                  </a:cubicBezTo>
                  <a:cubicBezTo>
                    <a:pt x="44022" y="904"/>
                    <a:pt x="42153" y="1"/>
                    <a:pt x="403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0"/>
            <p:cNvSpPr/>
            <p:nvPr/>
          </p:nvSpPr>
          <p:spPr>
            <a:xfrm>
              <a:off x="8445490" y="54897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0"/>
            <p:cNvSpPr/>
            <p:nvPr/>
          </p:nvSpPr>
          <p:spPr>
            <a:xfrm>
              <a:off x="7008034" y="49799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0"/>
            <p:cNvSpPr/>
            <p:nvPr/>
          </p:nvSpPr>
          <p:spPr>
            <a:xfrm>
              <a:off x="7739020" y="3859721"/>
              <a:ext cx="1414641"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0"/>
            <p:cNvSpPr/>
            <p:nvPr/>
          </p:nvSpPr>
          <p:spPr>
            <a:xfrm>
              <a:off x="8175454" y="2808370"/>
              <a:ext cx="978221" cy="688404"/>
            </a:xfrm>
            <a:custGeom>
              <a:rect b="b" l="l" r="r" t="t"/>
              <a:pathLst>
                <a:path extrusionOk="0" h="33499" w="47602">
                  <a:moveTo>
                    <a:pt x="24285" y="1"/>
                  </a:moveTo>
                  <a:cubicBezTo>
                    <a:pt x="19410" y="1"/>
                    <a:pt x="23875" y="6609"/>
                    <a:pt x="27641" y="8826"/>
                  </a:cubicBezTo>
                  <a:cubicBezTo>
                    <a:pt x="32244" y="11525"/>
                    <a:pt x="36429" y="13806"/>
                    <a:pt x="32809" y="18639"/>
                  </a:cubicBezTo>
                  <a:cubicBezTo>
                    <a:pt x="27411" y="25858"/>
                    <a:pt x="15087" y="21045"/>
                    <a:pt x="8098" y="25314"/>
                  </a:cubicBezTo>
                  <a:cubicBezTo>
                    <a:pt x="6173" y="26486"/>
                    <a:pt x="1" y="32386"/>
                    <a:pt x="4185" y="33474"/>
                  </a:cubicBezTo>
                  <a:cubicBezTo>
                    <a:pt x="4250" y="33491"/>
                    <a:pt x="4330" y="33498"/>
                    <a:pt x="4423" y="33498"/>
                  </a:cubicBezTo>
                  <a:cubicBezTo>
                    <a:pt x="5742" y="33498"/>
                    <a:pt x="9718" y="31940"/>
                    <a:pt x="11027" y="31842"/>
                  </a:cubicBezTo>
                  <a:cubicBezTo>
                    <a:pt x="11716" y="31795"/>
                    <a:pt x="12394" y="31783"/>
                    <a:pt x="13066" y="31783"/>
                  </a:cubicBezTo>
                  <a:cubicBezTo>
                    <a:pt x="13777" y="31783"/>
                    <a:pt x="14481" y="31796"/>
                    <a:pt x="15181" y="31796"/>
                  </a:cubicBezTo>
                  <a:cubicBezTo>
                    <a:pt x="17052" y="31796"/>
                    <a:pt x="18891" y="31699"/>
                    <a:pt x="20757" y="30984"/>
                  </a:cubicBezTo>
                  <a:cubicBezTo>
                    <a:pt x="25214" y="29289"/>
                    <a:pt x="29712" y="24874"/>
                    <a:pt x="34860" y="24623"/>
                  </a:cubicBezTo>
                  <a:cubicBezTo>
                    <a:pt x="35017" y="24616"/>
                    <a:pt x="35174" y="24613"/>
                    <a:pt x="35330" y="24613"/>
                  </a:cubicBezTo>
                  <a:cubicBezTo>
                    <a:pt x="38165" y="24613"/>
                    <a:pt x="40919" y="25729"/>
                    <a:pt x="43914" y="25729"/>
                  </a:cubicBezTo>
                  <a:cubicBezTo>
                    <a:pt x="44124" y="25729"/>
                    <a:pt x="44335" y="25723"/>
                    <a:pt x="44547" y="25711"/>
                  </a:cubicBezTo>
                  <a:cubicBezTo>
                    <a:pt x="45572" y="25670"/>
                    <a:pt x="46598" y="25523"/>
                    <a:pt x="47602" y="25314"/>
                  </a:cubicBezTo>
                  <a:lnTo>
                    <a:pt x="47602" y="8742"/>
                  </a:lnTo>
                  <a:cubicBezTo>
                    <a:pt x="47414" y="8763"/>
                    <a:pt x="47246" y="8784"/>
                    <a:pt x="47058" y="8784"/>
                  </a:cubicBezTo>
                  <a:cubicBezTo>
                    <a:pt x="46528" y="8839"/>
                    <a:pt x="46003" y="8865"/>
                    <a:pt x="45485" y="8865"/>
                  </a:cubicBezTo>
                  <a:cubicBezTo>
                    <a:pt x="45021" y="8865"/>
                    <a:pt x="44562" y="8845"/>
                    <a:pt x="44108" y="8805"/>
                  </a:cubicBezTo>
                  <a:cubicBezTo>
                    <a:pt x="43980" y="8817"/>
                    <a:pt x="43851" y="8823"/>
                    <a:pt x="43722" y="8823"/>
                  </a:cubicBezTo>
                  <a:cubicBezTo>
                    <a:pt x="42504" y="8823"/>
                    <a:pt x="41265" y="8314"/>
                    <a:pt x="40300" y="7822"/>
                  </a:cubicBezTo>
                  <a:cubicBezTo>
                    <a:pt x="36010" y="5583"/>
                    <a:pt x="32349" y="2026"/>
                    <a:pt x="27411" y="561"/>
                  </a:cubicBezTo>
                  <a:cubicBezTo>
                    <a:pt x="26099" y="172"/>
                    <a:pt x="25071" y="1"/>
                    <a:pt x="242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0"/>
            <p:cNvSpPr/>
            <p:nvPr/>
          </p:nvSpPr>
          <p:spPr>
            <a:xfrm>
              <a:off x="8607182" y="368494"/>
              <a:ext cx="49895" cy="11200"/>
            </a:xfrm>
            <a:custGeom>
              <a:rect b="b" l="l" r="r" t="t"/>
              <a:pathLst>
                <a:path extrusionOk="0" h="545" w="2428">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0"/>
            <p:cNvSpPr/>
            <p:nvPr/>
          </p:nvSpPr>
          <p:spPr>
            <a:xfrm>
              <a:off x="3623548" y="40677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0"/>
            <p:cNvSpPr/>
            <p:nvPr/>
          </p:nvSpPr>
          <p:spPr>
            <a:xfrm>
              <a:off x="5909725" y="46525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0"/>
            <p:cNvSpPr/>
            <p:nvPr/>
          </p:nvSpPr>
          <p:spPr>
            <a:xfrm>
              <a:off x="7833615" y="1840804"/>
              <a:ext cx="1320050" cy="402862"/>
            </a:xfrm>
            <a:custGeom>
              <a:rect b="b" l="l" r="r" t="t"/>
              <a:pathLst>
                <a:path extrusionOk="0" h="19604" w="64236">
                  <a:moveTo>
                    <a:pt x="52287" y="0"/>
                  </a:moveTo>
                  <a:cubicBezTo>
                    <a:pt x="50668" y="0"/>
                    <a:pt x="48766" y="586"/>
                    <a:pt x="47309" y="983"/>
                  </a:cubicBezTo>
                  <a:cubicBezTo>
                    <a:pt x="46352" y="1249"/>
                    <a:pt x="45230" y="1560"/>
                    <a:pt x="44184" y="1560"/>
                  </a:cubicBezTo>
                  <a:cubicBezTo>
                    <a:pt x="43995" y="1560"/>
                    <a:pt x="43809" y="1550"/>
                    <a:pt x="43626" y="1528"/>
                  </a:cubicBezTo>
                  <a:cubicBezTo>
                    <a:pt x="42747" y="1423"/>
                    <a:pt x="42057" y="983"/>
                    <a:pt x="41220" y="837"/>
                  </a:cubicBezTo>
                  <a:cubicBezTo>
                    <a:pt x="40998" y="796"/>
                    <a:pt x="40770" y="778"/>
                    <a:pt x="40538" y="778"/>
                  </a:cubicBezTo>
                  <a:cubicBezTo>
                    <a:pt x="38496" y="778"/>
                    <a:pt x="36141" y="2230"/>
                    <a:pt x="34713" y="3076"/>
                  </a:cubicBezTo>
                  <a:cubicBezTo>
                    <a:pt x="30612" y="5524"/>
                    <a:pt x="26427" y="7930"/>
                    <a:pt x="22472" y="10504"/>
                  </a:cubicBezTo>
                  <a:cubicBezTo>
                    <a:pt x="21091" y="11403"/>
                    <a:pt x="19711" y="12052"/>
                    <a:pt x="18120" y="12638"/>
                  </a:cubicBezTo>
                  <a:cubicBezTo>
                    <a:pt x="16384" y="13287"/>
                    <a:pt x="14961" y="14144"/>
                    <a:pt x="13015" y="14500"/>
                  </a:cubicBezTo>
                  <a:cubicBezTo>
                    <a:pt x="12446" y="14602"/>
                    <a:pt x="11865" y="14637"/>
                    <a:pt x="11278" y="14637"/>
                  </a:cubicBezTo>
                  <a:cubicBezTo>
                    <a:pt x="9991" y="14637"/>
                    <a:pt x="8674" y="14469"/>
                    <a:pt x="7391" y="14469"/>
                  </a:cubicBezTo>
                  <a:cubicBezTo>
                    <a:pt x="7214" y="14469"/>
                    <a:pt x="7038" y="14472"/>
                    <a:pt x="6863" y="14479"/>
                  </a:cubicBezTo>
                  <a:cubicBezTo>
                    <a:pt x="5378" y="14542"/>
                    <a:pt x="3139" y="14751"/>
                    <a:pt x="2030" y="15630"/>
                  </a:cubicBezTo>
                  <a:cubicBezTo>
                    <a:pt x="0" y="17220"/>
                    <a:pt x="9939" y="19208"/>
                    <a:pt x="10776" y="19334"/>
                  </a:cubicBezTo>
                  <a:cubicBezTo>
                    <a:pt x="11392" y="19439"/>
                    <a:pt x="12111" y="19604"/>
                    <a:pt x="12785" y="19604"/>
                  </a:cubicBezTo>
                  <a:cubicBezTo>
                    <a:pt x="12912" y="19604"/>
                    <a:pt x="13038" y="19598"/>
                    <a:pt x="13161" y="19585"/>
                  </a:cubicBezTo>
                  <a:cubicBezTo>
                    <a:pt x="14103" y="19480"/>
                    <a:pt x="15045" y="19271"/>
                    <a:pt x="15902" y="19145"/>
                  </a:cubicBezTo>
                  <a:cubicBezTo>
                    <a:pt x="17011" y="19020"/>
                    <a:pt x="18099" y="18894"/>
                    <a:pt x="19187" y="18789"/>
                  </a:cubicBezTo>
                  <a:cubicBezTo>
                    <a:pt x="26804" y="18099"/>
                    <a:pt x="34148" y="18120"/>
                    <a:pt x="41597" y="17492"/>
                  </a:cubicBezTo>
                  <a:cubicBezTo>
                    <a:pt x="42706" y="17450"/>
                    <a:pt x="44233" y="17283"/>
                    <a:pt x="45781" y="17220"/>
                  </a:cubicBezTo>
                  <a:cubicBezTo>
                    <a:pt x="46341" y="17190"/>
                    <a:pt x="46901" y="17171"/>
                    <a:pt x="47444" y="17171"/>
                  </a:cubicBezTo>
                  <a:cubicBezTo>
                    <a:pt x="48422" y="17171"/>
                    <a:pt x="49345" y="17234"/>
                    <a:pt x="50113" y="17409"/>
                  </a:cubicBezTo>
                  <a:cubicBezTo>
                    <a:pt x="50887" y="17576"/>
                    <a:pt x="51954" y="18141"/>
                    <a:pt x="52958" y="18727"/>
                  </a:cubicBezTo>
                  <a:cubicBezTo>
                    <a:pt x="55448" y="17681"/>
                    <a:pt x="57875" y="16613"/>
                    <a:pt x="60470" y="15630"/>
                  </a:cubicBezTo>
                  <a:cubicBezTo>
                    <a:pt x="61662" y="15170"/>
                    <a:pt x="62939" y="14877"/>
                    <a:pt x="64236" y="14668"/>
                  </a:cubicBezTo>
                  <a:lnTo>
                    <a:pt x="64236" y="5189"/>
                  </a:lnTo>
                  <a:cubicBezTo>
                    <a:pt x="61516" y="5566"/>
                    <a:pt x="58880" y="5963"/>
                    <a:pt x="56369" y="6926"/>
                  </a:cubicBezTo>
                  <a:cubicBezTo>
                    <a:pt x="54799" y="7512"/>
                    <a:pt x="53293" y="7993"/>
                    <a:pt x="51514" y="7993"/>
                  </a:cubicBezTo>
                  <a:cubicBezTo>
                    <a:pt x="50426" y="7993"/>
                    <a:pt x="48250" y="7867"/>
                    <a:pt x="47999" y="6800"/>
                  </a:cubicBezTo>
                  <a:cubicBezTo>
                    <a:pt x="47790" y="5880"/>
                    <a:pt x="49087" y="4792"/>
                    <a:pt x="49757" y="4143"/>
                  </a:cubicBezTo>
                  <a:cubicBezTo>
                    <a:pt x="50385" y="3536"/>
                    <a:pt x="51075" y="2804"/>
                    <a:pt x="51891" y="2344"/>
                  </a:cubicBezTo>
                  <a:cubicBezTo>
                    <a:pt x="53607" y="1423"/>
                    <a:pt x="55783" y="272"/>
                    <a:pt x="52791" y="21"/>
                  </a:cubicBezTo>
                  <a:cubicBezTo>
                    <a:pt x="52627" y="7"/>
                    <a:pt x="52459" y="0"/>
                    <a:pt x="522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0"/>
            <p:cNvSpPr/>
            <p:nvPr/>
          </p:nvSpPr>
          <p:spPr>
            <a:xfrm>
              <a:off x="7133228" y="2058703"/>
              <a:ext cx="1891422" cy="778455"/>
            </a:xfrm>
            <a:custGeom>
              <a:rect b="b" l="l" r="r" t="t"/>
              <a:pathLst>
                <a:path extrusionOk="0" h="37881" w="92040">
                  <a:moveTo>
                    <a:pt x="62313" y="0"/>
                  </a:moveTo>
                  <a:cubicBezTo>
                    <a:pt x="58607" y="0"/>
                    <a:pt x="54866" y="541"/>
                    <a:pt x="51176" y="1533"/>
                  </a:cubicBezTo>
                  <a:cubicBezTo>
                    <a:pt x="46852" y="2688"/>
                    <a:pt x="42195" y="3097"/>
                    <a:pt x="37462" y="3097"/>
                  </a:cubicBezTo>
                  <a:cubicBezTo>
                    <a:pt x="30881" y="3097"/>
                    <a:pt x="24153" y="2307"/>
                    <a:pt x="17970" y="1637"/>
                  </a:cubicBezTo>
                  <a:cubicBezTo>
                    <a:pt x="15074" y="1323"/>
                    <a:pt x="12383" y="1073"/>
                    <a:pt x="10021" y="1073"/>
                  </a:cubicBezTo>
                  <a:cubicBezTo>
                    <a:pt x="3903" y="1073"/>
                    <a:pt x="1" y="2749"/>
                    <a:pt x="499" y="9316"/>
                  </a:cubicBezTo>
                  <a:cubicBezTo>
                    <a:pt x="4747" y="9316"/>
                    <a:pt x="7508" y="12413"/>
                    <a:pt x="10480" y="13857"/>
                  </a:cubicBezTo>
                  <a:cubicBezTo>
                    <a:pt x="12781" y="14966"/>
                    <a:pt x="15773" y="15907"/>
                    <a:pt x="18472" y="16200"/>
                  </a:cubicBezTo>
                  <a:cubicBezTo>
                    <a:pt x="18606" y="16214"/>
                    <a:pt x="18763" y="16220"/>
                    <a:pt x="18938" y="16220"/>
                  </a:cubicBezTo>
                  <a:cubicBezTo>
                    <a:pt x="20259" y="16220"/>
                    <a:pt x="22620" y="15868"/>
                    <a:pt x="23948" y="15868"/>
                  </a:cubicBezTo>
                  <a:cubicBezTo>
                    <a:pt x="24287" y="15868"/>
                    <a:pt x="24559" y="15891"/>
                    <a:pt x="24729" y="15949"/>
                  </a:cubicBezTo>
                  <a:cubicBezTo>
                    <a:pt x="28892" y="17372"/>
                    <a:pt x="25566" y="18606"/>
                    <a:pt x="23515" y="20845"/>
                  </a:cubicBezTo>
                  <a:cubicBezTo>
                    <a:pt x="22741" y="21724"/>
                    <a:pt x="22009" y="22728"/>
                    <a:pt x="21799" y="23775"/>
                  </a:cubicBezTo>
                  <a:cubicBezTo>
                    <a:pt x="21255" y="26390"/>
                    <a:pt x="24331" y="27645"/>
                    <a:pt x="24854" y="29947"/>
                  </a:cubicBezTo>
                  <a:cubicBezTo>
                    <a:pt x="25754" y="33776"/>
                    <a:pt x="17426" y="33379"/>
                    <a:pt x="14581" y="33818"/>
                  </a:cubicBezTo>
                  <a:cubicBezTo>
                    <a:pt x="11391" y="34303"/>
                    <a:pt x="9282" y="37881"/>
                    <a:pt x="12627" y="37881"/>
                  </a:cubicBezTo>
                  <a:cubicBezTo>
                    <a:pt x="13035" y="37881"/>
                    <a:pt x="13523" y="37828"/>
                    <a:pt x="14099" y="37710"/>
                  </a:cubicBezTo>
                  <a:cubicBezTo>
                    <a:pt x="16861" y="37145"/>
                    <a:pt x="19205" y="35785"/>
                    <a:pt x="21820" y="34927"/>
                  </a:cubicBezTo>
                  <a:cubicBezTo>
                    <a:pt x="23264" y="34467"/>
                    <a:pt x="24729" y="34425"/>
                    <a:pt x="26193" y="34090"/>
                  </a:cubicBezTo>
                  <a:cubicBezTo>
                    <a:pt x="28955" y="33441"/>
                    <a:pt x="31864" y="31516"/>
                    <a:pt x="34249" y="30261"/>
                  </a:cubicBezTo>
                  <a:cubicBezTo>
                    <a:pt x="37638" y="28482"/>
                    <a:pt x="40819" y="26474"/>
                    <a:pt x="44083" y="24549"/>
                  </a:cubicBezTo>
                  <a:cubicBezTo>
                    <a:pt x="44753" y="23984"/>
                    <a:pt x="45422" y="23440"/>
                    <a:pt x="46092" y="22896"/>
                  </a:cubicBezTo>
                  <a:cubicBezTo>
                    <a:pt x="47473" y="21850"/>
                    <a:pt x="48895" y="20824"/>
                    <a:pt x="50465" y="19925"/>
                  </a:cubicBezTo>
                  <a:cubicBezTo>
                    <a:pt x="51385" y="19422"/>
                    <a:pt x="52369" y="18983"/>
                    <a:pt x="53394" y="18586"/>
                  </a:cubicBezTo>
                  <a:cubicBezTo>
                    <a:pt x="59671" y="16158"/>
                    <a:pt x="66429" y="15719"/>
                    <a:pt x="73209" y="14924"/>
                  </a:cubicBezTo>
                  <a:cubicBezTo>
                    <a:pt x="77728" y="14401"/>
                    <a:pt x="85282" y="14966"/>
                    <a:pt x="88901" y="12497"/>
                  </a:cubicBezTo>
                  <a:cubicBezTo>
                    <a:pt x="92040" y="10383"/>
                    <a:pt x="90889" y="6680"/>
                    <a:pt x="90366" y="3897"/>
                  </a:cubicBezTo>
                  <a:cubicBezTo>
                    <a:pt x="89934" y="3820"/>
                    <a:pt x="89507" y="3788"/>
                    <a:pt x="89084" y="3788"/>
                  </a:cubicBezTo>
                  <a:cubicBezTo>
                    <a:pt x="86874" y="3788"/>
                    <a:pt x="84758" y="4667"/>
                    <a:pt x="82399" y="4667"/>
                  </a:cubicBezTo>
                  <a:cubicBezTo>
                    <a:pt x="82129" y="4667"/>
                    <a:pt x="81855" y="4655"/>
                    <a:pt x="81578" y="4629"/>
                  </a:cubicBezTo>
                  <a:cubicBezTo>
                    <a:pt x="78712" y="4378"/>
                    <a:pt x="76849" y="3060"/>
                    <a:pt x="74401" y="2119"/>
                  </a:cubicBezTo>
                  <a:cubicBezTo>
                    <a:pt x="70494" y="666"/>
                    <a:pt x="66425" y="0"/>
                    <a:pt x="62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0"/>
            <p:cNvSpPr/>
            <p:nvPr/>
          </p:nvSpPr>
          <p:spPr>
            <a:xfrm>
              <a:off x="3886267" y="980903"/>
              <a:ext cx="5267705" cy="1931392"/>
            </a:xfrm>
            <a:custGeom>
              <a:rect b="b" l="l" r="r" t="t"/>
              <a:pathLst>
                <a:path extrusionOk="0" h="93985" w="256336">
                  <a:moveTo>
                    <a:pt x="9286" y="1"/>
                  </a:moveTo>
                  <a:cubicBezTo>
                    <a:pt x="7909" y="1"/>
                    <a:pt x="6620" y="179"/>
                    <a:pt x="5483" y="603"/>
                  </a:cubicBezTo>
                  <a:cubicBezTo>
                    <a:pt x="1" y="2653"/>
                    <a:pt x="10504" y="5185"/>
                    <a:pt x="12806" y="5792"/>
                  </a:cubicBezTo>
                  <a:cubicBezTo>
                    <a:pt x="18162" y="7215"/>
                    <a:pt x="23665" y="8114"/>
                    <a:pt x="29064" y="9391"/>
                  </a:cubicBezTo>
                  <a:cubicBezTo>
                    <a:pt x="32223" y="10123"/>
                    <a:pt x="45279" y="13471"/>
                    <a:pt x="37998" y="16839"/>
                  </a:cubicBezTo>
                  <a:cubicBezTo>
                    <a:pt x="37538" y="18513"/>
                    <a:pt x="39400" y="18995"/>
                    <a:pt x="39400" y="20585"/>
                  </a:cubicBezTo>
                  <a:cubicBezTo>
                    <a:pt x="39358" y="23660"/>
                    <a:pt x="37538" y="24790"/>
                    <a:pt x="41743" y="26883"/>
                  </a:cubicBezTo>
                  <a:cubicBezTo>
                    <a:pt x="44924" y="28452"/>
                    <a:pt x="47748" y="29519"/>
                    <a:pt x="50803" y="30733"/>
                  </a:cubicBezTo>
                  <a:cubicBezTo>
                    <a:pt x="51828" y="31256"/>
                    <a:pt x="52686" y="31779"/>
                    <a:pt x="53168" y="32260"/>
                  </a:cubicBezTo>
                  <a:cubicBezTo>
                    <a:pt x="53670" y="32741"/>
                    <a:pt x="53795" y="33202"/>
                    <a:pt x="53398" y="33578"/>
                  </a:cubicBezTo>
                  <a:cubicBezTo>
                    <a:pt x="52979" y="33955"/>
                    <a:pt x="52038" y="34269"/>
                    <a:pt x="50364" y="34478"/>
                  </a:cubicBezTo>
                  <a:cubicBezTo>
                    <a:pt x="49318" y="34290"/>
                    <a:pt x="48271" y="34143"/>
                    <a:pt x="47225" y="33997"/>
                  </a:cubicBezTo>
                  <a:cubicBezTo>
                    <a:pt x="46179" y="33850"/>
                    <a:pt x="45133" y="33725"/>
                    <a:pt x="44087" y="33620"/>
                  </a:cubicBezTo>
                  <a:cubicBezTo>
                    <a:pt x="43020" y="33495"/>
                    <a:pt x="41973" y="33390"/>
                    <a:pt x="40927" y="33285"/>
                  </a:cubicBezTo>
                  <a:cubicBezTo>
                    <a:pt x="39860" y="33181"/>
                    <a:pt x="38814" y="33076"/>
                    <a:pt x="37768" y="32971"/>
                  </a:cubicBezTo>
                  <a:cubicBezTo>
                    <a:pt x="36701" y="32846"/>
                    <a:pt x="35655" y="32741"/>
                    <a:pt x="34608" y="32595"/>
                  </a:cubicBezTo>
                  <a:cubicBezTo>
                    <a:pt x="29398" y="31946"/>
                    <a:pt x="24272" y="30963"/>
                    <a:pt x="19501" y="28724"/>
                  </a:cubicBezTo>
                  <a:cubicBezTo>
                    <a:pt x="18889" y="28568"/>
                    <a:pt x="18284" y="28419"/>
                    <a:pt x="17745" y="28419"/>
                  </a:cubicBezTo>
                  <a:cubicBezTo>
                    <a:pt x="17344" y="28419"/>
                    <a:pt x="16980" y="28501"/>
                    <a:pt x="16677" y="28724"/>
                  </a:cubicBezTo>
                  <a:cubicBezTo>
                    <a:pt x="14919" y="30837"/>
                    <a:pt x="17388" y="32679"/>
                    <a:pt x="19501" y="33725"/>
                  </a:cubicBezTo>
                  <a:cubicBezTo>
                    <a:pt x="20736" y="34248"/>
                    <a:pt x="21970" y="34708"/>
                    <a:pt x="23247" y="35085"/>
                  </a:cubicBezTo>
                  <a:cubicBezTo>
                    <a:pt x="24544" y="35440"/>
                    <a:pt x="25862" y="35712"/>
                    <a:pt x="27264" y="35838"/>
                  </a:cubicBezTo>
                  <a:cubicBezTo>
                    <a:pt x="30696" y="36152"/>
                    <a:pt x="34022" y="36361"/>
                    <a:pt x="37475" y="36528"/>
                  </a:cubicBezTo>
                  <a:cubicBezTo>
                    <a:pt x="40341" y="36654"/>
                    <a:pt x="48899" y="36424"/>
                    <a:pt x="48146" y="40169"/>
                  </a:cubicBezTo>
                  <a:cubicBezTo>
                    <a:pt x="48060" y="40578"/>
                    <a:pt x="46374" y="40671"/>
                    <a:pt x="44460" y="40671"/>
                  </a:cubicBezTo>
                  <a:cubicBezTo>
                    <a:pt x="42843" y="40671"/>
                    <a:pt x="41064" y="40605"/>
                    <a:pt x="39951" y="40605"/>
                  </a:cubicBezTo>
                  <a:cubicBezTo>
                    <a:pt x="39481" y="40605"/>
                    <a:pt x="39130" y="40617"/>
                    <a:pt x="38960" y="40650"/>
                  </a:cubicBezTo>
                  <a:cubicBezTo>
                    <a:pt x="35236" y="41362"/>
                    <a:pt x="32014" y="43203"/>
                    <a:pt x="28248" y="43852"/>
                  </a:cubicBezTo>
                  <a:cubicBezTo>
                    <a:pt x="25695" y="44291"/>
                    <a:pt x="21866" y="45170"/>
                    <a:pt x="20694" y="47179"/>
                  </a:cubicBezTo>
                  <a:cubicBezTo>
                    <a:pt x="19919" y="48516"/>
                    <a:pt x="20248" y="49037"/>
                    <a:pt x="21385" y="49037"/>
                  </a:cubicBezTo>
                  <a:cubicBezTo>
                    <a:pt x="21813" y="49037"/>
                    <a:pt x="22355" y="48963"/>
                    <a:pt x="22996" y="48832"/>
                  </a:cubicBezTo>
                  <a:cubicBezTo>
                    <a:pt x="26051" y="48225"/>
                    <a:pt x="28561" y="46237"/>
                    <a:pt x="31554" y="45379"/>
                  </a:cubicBezTo>
                  <a:cubicBezTo>
                    <a:pt x="34294" y="44605"/>
                    <a:pt x="37098" y="44689"/>
                    <a:pt x="39965" y="44584"/>
                  </a:cubicBezTo>
                  <a:cubicBezTo>
                    <a:pt x="45007" y="44396"/>
                    <a:pt x="53000" y="44731"/>
                    <a:pt x="56683" y="41759"/>
                  </a:cubicBezTo>
                  <a:cubicBezTo>
                    <a:pt x="61617" y="37789"/>
                    <a:pt x="63467" y="34372"/>
                    <a:pt x="70838" y="34372"/>
                  </a:cubicBezTo>
                  <a:cubicBezTo>
                    <a:pt x="71313" y="34372"/>
                    <a:pt x="71811" y="34386"/>
                    <a:pt x="72334" y="34415"/>
                  </a:cubicBezTo>
                  <a:cubicBezTo>
                    <a:pt x="78925" y="34771"/>
                    <a:pt x="89826" y="34541"/>
                    <a:pt x="92943" y="40127"/>
                  </a:cubicBezTo>
                  <a:cubicBezTo>
                    <a:pt x="94889" y="43601"/>
                    <a:pt x="90349" y="44019"/>
                    <a:pt x="87545" y="45463"/>
                  </a:cubicBezTo>
                  <a:cubicBezTo>
                    <a:pt x="86164" y="46195"/>
                    <a:pt x="85202" y="47179"/>
                    <a:pt x="85704" y="48957"/>
                  </a:cubicBezTo>
                  <a:cubicBezTo>
                    <a:pt x="86478" y="51573"/>
                    <a:pt x="88047" y="53121"/>
                    <a:pt x="89972" y="53958"/>
                  </a:cubicBezTo>
                  <a:cubicBezTo>
                    <a:pt x="91336" y="54537"/>
                    <a:pt x="92873" y="54767"/>
                    <a:pt x="94425" y="54767"/>
                  </a:cubicBezTo>
                  <a:cubicBezTo>
                    <a:pt x="97303" y="54767"/>
                    <a:pt x="100236" y="53978"/>
                    <a:pt x="102233" y="53163"/>
                  </a:cubicBezTo>
                  <a:cubicBezTo>
                    <a:pt x="103259" y="52744"/>
                    <a:pt x="104305" y="52430"/>
                    <a:pt x="105393" y="52179"/>
                  </a:cubicBezTo>
                  <a:cubicBezTo>
                    <a:pt x="106460" y="51949"/>
                    <a:pt x="107569" y="51803"/>
                    <a:pt x="108678" y="51740"/>
                  </a:cubicBezTo>
                  <a:cubicBezTo>
                    <a:pt x="109383" y="51708"/>
                    <a:pt x="110071" y="51685"/>
                    <a:pt x="110739" y="51685"/>
                  </a:cubicBezTo>
                  <a:cubicBezTo>
                    <a:pt x="112231" y="51685"/>
                    <a:pt x="113615" y="51797"/>
                    <a:pt x="114829" y="52158"/>
                  </a:cubicBezTo>
                  <a:cubicBezTo>
                    <a:pt x="115666" y="52430"/>
                    <a:pt x="116482" y="52723"/>
                    <a:pt x="117298" y="52995"/>
                  </a:cubicBezTo>
                  <a:cubicBezTo>
                    <a:pt x="120479" y="54272"/>
                    <a:pt x="123659" y="55067"/>
                    <a:pt x="126609" y="56552"/>
                  </a:cubicBezTo>
                  <a:cubicBezTo>
                    <a:pt x="127739" y="57034"/>
                    <a:pt x="128827" y="57536"/>
                    <a:pt x="129915" y="58017"/>
                  </a:cubicBezTo>
                  <a:cubicBezTo>
                    <a:pt x="133263" y="59565"/>
                    <a:pt x="136548" y="61135"/>
                    <a:pt x="139917" y="62599"/>
                  </a:cubicBezTo>
                  <a:cubicBezTo>
                    <a:pt x="141967" y="63478"/>
                    <a:pt x="144081" y="64315"/>
                    <a:pt x="146257" y="65068"/>
                  </a:cubicBezTo>
                  <a:cubicBezTo>
                    <a:pt x="150504" y="66658"/>
                    <a:pt x="155798" y="67977"/>
                    <a:pt x="161092" y="68500"/>
                  </a:cubicBezTo>
                  <a:cubicBezTo>
                    <a:pt x="163561" y="68500"/>
                    <a:pt x="165674" y="67705"/>
                    <a:pt x="167787" y="67182"/>
                  </a:cubicBezTo>
                  <a:cubicBezTo>
                    <a:pt x="171667" y="66184"/>
                    <a:pt x="175596" y="65678"/>
                    <a:pt x="179452" y="65678"/>
                  </a:cubicBezTo>
                  <a:cubicBezTo>
                    <a:pt x="185784" y="65678"/>
                    <a:pt x="191921" y="67043"/>
                    <a:pt x="197331" y="69839"/>
                  </a:cubicBezTo>
                  <a:cubicBezTo>
                    <a:pt x="198231" y="70195"/>
                    <a:pt x="199110" y="70550"/>
                    <a:pt x="199926" y="70864"/>
                  </a:cubicBezTo>
                  <a:cubicBezTo>
                    <a:pt x="200763" y="71157"/>
                    <a:pt x="201600" y="71471"/>
                    <a:pt x="202437" y="71785"/>
                  </a:cubicBezTo>
                  <a:cubicBezTo>
                    <a:pt x="203274" y="72099"/>
                    <a:pt x="204090" y="72433"/>
                    <a:pt x="204927" y="72747"/>
                  </a:cubicBezTo>
                  <a:cubicBezTo>
                    <a:pt x="207688" y="74024"/>
                    <a:pt x="211225" y="74819"/>
                    <a:pt x="214405" y="74819"/>
                  </a:cubicBezTo>
                  <a:lnTo>
                    <a:pt x="214426" y="74819"/>
                  </a:lnTo>
                  <a:cubicBezTo>
                    <a:pt x="214838" y="74798"/>
                    <a:pt x="215244" y="74788"/>
                    <a:pt x="215644" y="74788"/>
                  </a:cubicBezTo>
                  <a:cubicBezTo>
                    <a:pt x="224504" y="74788"/>
                    <a:pt x="230651" y="79762"/>
                    <a:pt x="235956" y="84506"/>
                  </a:cubicBezTo>
                  <a:cubicBezTo>
                    <a:pt x="236354" y="84862"/>
                    <a:pt x="236772" y="85239"/>
                    <a:pt x="237170" y="85615"/>
                  </a:cubicBezTo>
                  <a:cubicBezTo>
                    <a:pt x="237986" y="86117"/>
                    <a:pt x="238802" y="86599"/>
                    <a:pt x="239597" y="87080"/>
                  </a:cubicBezTo>
                  <a:cubicBezTo>
                    <a:pt x="242798" y="89047"/>
                    <a:pt x="245916" y="91076"/>
                    <a:pt x="249013" y="93001"/>
                  </a:cubicBezTo>
                  <a:cubicBezTo>
                    <a:pt x="249952" y="93471"/>
                    <a:pt x="251195" y="93941"/>
                    <a:pt x="252394" y="93941"/>
                  </a:cubicBezTo>
                  <a:cubicBezTo>
                    <a:pt x="252530" y="93941"/>
                    <a:pt x="252665" y="93935"/>
                    <a:pt x="252800" y="93922"/>
                  </a:cubicBezTo>
                  <a:cubicBezTo>
                    <a:pt x="253281" y="93964"/>
                    <a:pt x="253773" y="93985"/>
                    <a:pt x="254270" y="93985"/>
                  </a:cubicBezTo>
                  <a:cubicBezTo>
                    <a:pt x="254767" y="93985"/>
                    <a:pt x="255269" y="93964"/>
                    <a:pt x="255771" y="93922"/>
                  </a:cubicBezTo>
                  <a:cubicBezTo>
                    <a:pt x="255938" y="93901"/>
                    <a:pt x="256127" y="93880"/>
                    <a:pt x="256315" y="93859"/>
                  </a:cubicBezTo>
                  <a:lnTo>
                    <a:pt x="256315" y="82247"/>
                  </a:lnTo>
                  <a:cubicBezTo>
                    <a:pt x="255394" y="81870"/>
                    <a:pt x="254244" y="81451"/>
                    <a:pt x="253511" y="80866"/>
                  </a:cubicBezTo>
                  <a:cubicBezTo>
                    <a:pt x="253030" y="80510"/>
                    <a:pt x="252842" y="79882"/>
                    <a:pt x="252319" y="79568"/>
                  </a:cubicBezTo>
                  <a:cubicBezTo>
                    <a:pt x="251314" y="78983"/>
                    <a:pt x="247674" y="78104"/>
                    <a:pt x="246544" y="77790"/>
                  </a:cubicBezTo>
                  <a:cubicBezTo>
                    <a:pt x="245832" y="77602"/>
                    <a:pt x="239032" y="77350"/>
                    <a:pt x="239095" y="76974"/>
                  </a:cubicBezTo>
                  <a:cubicBezTo>
                    <a:pt x="239193" y="76064"/>
                    <a:pt x="241203" y="75832"/>
                    <a:pt x="243269" y="75832"/>
                  </a:cubicBezTo>
                  <a:cubicBezTo>
                    <a:pt x="245148" y="75832"/>
                    <a:pt x="247075" y="76024"/>
                    <a:pt x="247653" y="76074"/>
                  </a:cubicBezTo>
                  <a:cubicBezTo>
                    <a:pt x="249578" y="76221"/>
                    <a:pt x="250938" y="76744"/>
                    <a:pt x="252737" y="77078"/>
                  </a:cubicBezTo>
                  <a:cubicBezTo>
                    <a:pt x="254139" y="77350"/>
                    <a:pt x="255018" y="77225"/>
                    <a:pt x="256336" y="77874"/>
                  </a:cubicBezTo>
                  <a:cubicBezTo>
                    <a:pt x="256148" y="75070"/>
                    <a:pt x="256315" y="72203"/>
                    <a:pt x="256315" y="69379"/>
                  </a:cubicBezTo>
                  <a:lnTo>
                    <a:pt x="256315" y="69379"/>
                  </a:lnTo>
                  <a:cubicBezTo>
                    <a:pt x="255708" y="69420"/>
                    <a:pt x="255122" y="69483"/>
                    <a:pt x="254578" y="69609"/>
                  </a:cubicBezTo>
                  <a:cubicBezTo>
                    <a:pt x="251415" y="70637"/>
                    <a:pt x="248061" y="71151"/>
                    <a:pt x="244679" y="71151"/>
                  </a:cubicBezTo>
                  <a:cubicBezTo>
                    <a:pt x="243586" y="71151"/>
                    <a:pt x="242490" y="71097"/>
                    <a:pt x="241396" y="70990"/>
                  </a:cubicBezTo>
                  <a:cubicBezTo>
                    <a:pt x="237274" y="70592"/>
                    <a:pt x="227754" y="67747"/>
                    <a:pt x="230621" y="63206"/>
                  </a:cubicBezTo>
                  <a:cubicBezTo>
                    <a:pt x="231985" y="61069"/>
                    <a:pt x="234401" y="60356"/>
                    <a:pt x="237134" y="60356"/>
                  </a:cubicBezTo>
                  <a:cubicBezTo>
                    <a:pt x="241652" y="60356"/>
                    <a:pt x="247034" y="62306"/>
                    <a:pt x="249954" y="62997"/>
                  </a:cubicBezTo>
                  <a:cubicBezTo>
                    <a:pt x="252088" y="63499"/>
                    <a:pt x="254223" y="63541"/>
                    <a:pt x="256315" y="63604"/>
                  </a:cubicBezTo>
                  <a:lnTo>
                    <a:pt x="256315" y="61302"/>
                  </a:lnTo>
                  <a:cubicBezTo>
                    <a:pt x="253490" y="60193"/>
                    <a:pt x="250875" y="60151"/>
                    <a:pt x="247925" y="59649"/>
                  </a:cubicBezTo>
                  <a:cubicBezTo>
                    <a:pt x="247590" y="59586"/>
                    <a:pt x="246376" y="58812"/>
                    <a:pt x="245037" y="58101"/>
                  </a:cubicBezTo>
                  <a:cubicBezTo>
                    <a:pt x="244033" y="57536"/>
                    <a:pt x="242966" y="57013"/>
                    <a:pt x="242192" y="56845"/>
                  </a:cubicBezTo>
                  <a:cubicBezTo>
                    <a:pt x="241396" y="56678"/>
                    <a:pt x="240434" y="56622"/>
                    <a:pt x="239416" y="56622"/>
                  </a:cubicBezTo>
                  <a:cubicBezTo>
                    <a:pt x="238907" y="56622"/>
                    <a:pt x="238383" y="56636"/>
                    <a:pt x="237860" y="56657"/>
                  </a:cubicBezTo>
                  <a:cubicBezTo>
                    <a:pt x="236312" y="56741"/>
                    <a:pt x="234785" y="56866"/>
                    <a:pt x="233676" y="56908"/>
                  </a:cubicBezTo>
                  <a:cubicBezTo>
                    <a:pt x="229880" y="57043"/>
                    <a:pt x="226187" y="57294"/>
                    <a:pt x="222506" y="57294"/>
                  </a:cubicBezTo>
                  <a:cubicBezTo>
                    <a:pt x="219349" y="57294"/>
                    <a:pt x="216201" y="57109"/>
                    <a:pt x="213003" y="56511"/>
                  </a:cubicBezTo>
                  <a:cubicBezTo>
                    <a:pt x="210074" y="55967"/>
                    <a:pt x="207312" y="54920"/>
                    <a:pt x="204362" y="54439"/>
                  </a:cubicBezTo>
                  <a:cubicBezTo>
                    <a:pt x="202873" y="54197"/>
                    <a:pt x="201383" y="54180"/>
                    <a:pt x="199890" y="54180"/>
                  </a:cubicBezTo>
                  <a:cubicBezTo>
                    <a:pt x="199640" y="54180"/>
                    <a:pt x="199390" y="54180"/>
                    <a:pt x="199140" y="54180"/>
                  </a:cubicBezTo>
                  <a:cubicBezTo>
                    <a:pt x="198427" y="54180"/>
                    <a:pt x="197713" y="54177"/>
                    <a:pt x="196997" y="54146"/>
                  </a:cubicBezTo>
                  <a:cubicBezTo>
                    <a:pt x="195134" y="54083"/>
                    <a:pt x="193084" y="54021"/>
                    <a:pt x="191368" y="53372"/>
                  </a:cubicBezTo>
                  <a:cubicBezTo>
                    <a:pt x="190134" y="52912"/>
                    <a:pt x="189087" y="52054"/>
                    <a:pt x="187853" y="51635"/>
                  </a:cubicBezTo>
                  <a:cubicBezTo>
                    <a:pt x="185761" y="50903"/>
                    <a:pt x="183124" y="51259"/>
                    <a:pt x="181095" y="50568"/>
                  </a:cubicBezTo>
                  <a:cubicBezTo>
                    <a:pt x="179483" y="50003"/>
                    <a:pt x="177998" y="49208"/>
                    <a:pt x="176345" y="48790"/>
                  </a:cubicBezTo>
                  <a:cubicBezTo>
                    <a:pt x="174797" y="48392"/>
                    <a:pt x="173248" y="48371"/>
                    <a:pt x="171679" y="47953"/>
                  </a:cubicBezTo>
                  <a:cubicBezTo>
                    <a:pt x="170444" y="47681"/>
                    <a:pt x="169398" y="47367"/>
                    <a:pt x="168394" y="46969"/>
                  </a:cubicBezTo>
                  <a:cubicBezTo>
                    <a:pt x="167390" y="46593"/>
                    <a:pt x="166448" y="46153"/>
                    <a:pt x="165444" y="45672"/>
                  </a:cubicBezTo>
                  <a:cubicBezTo>
                    <a:pt x="163205" y="44793"/>
                    <a:pt x="161092" y="43747"/>
                    <a:pt x="158623" y="43475"/>
                  </a:cubicBezTo>
                  <a:cubicBezTo>
                    <a:pt x="157472" y="43412"/>
                    <a:pt x="156300" y="43391"/>
                    <a:pt x="155087" y="43391"/>
                  </a:cubicBezTo>
                  <a:cubicBezTo>
                    <a:pt x="153894" y="43391"/>
                    <a:pt x="152680" y="43412"/>
                    <a:pt x="151446" y="43433"/>
                  </a:cubicBezTo>
                  <a:cubicBezTo>
                    <a:pt x="150201" y="43504"/>
                    <a:pt x="148933" y="43545"/>
                    <a:pt x="147653" y="43545"/>
                  </a:cubicBezTo>
                  <a:cubicBezTo>
                    <a:pt x="143253" y="43545"/>
                    <a:pt x="138724" y="43060"/>
                    <a:pt x="134623" y="41634"/>
                  </a:cubicBezTo>
                  <a:cubicBezTo>
                    <a:pt x="129664" y="40044"/>
                    <a:pt x="125793" y="38202"/>
                    <a:pt x="121190" y="36089"/>
                  </a:cubicBezTo>
                  <a:cubicBezTo>
                    <a:pt x="117675" y="34520"/>
                    <a:pt x="115206" y="32155"/>
                    <a:pt x="112988" y="29582"/>
                  </a:cubicBezTo>
                  <a:cubicBezTo>
                    <a:pt x="112340" y="29017"/>
                    <a:pt x="111775" y="28431"/>
                    <a:pt x="111252" y="27803"/>
                  </a:cubicBezTo>
                  <a:cubicBezTo>
                    <a:pt x="108636" y="24728"/>
                    <a:pt x="107109" y="21191"/>
                    <a:pt x="103301" y="18304"/>
                  </a:cubicBezTo>
                  <a:cubicBezTo>
                    <a:pt x="93826" y="11117"/>
                    <a:pt x="84718" y="9464"/>
                    <a:pt x="75855" y="9464"/>
                  </a:cubicBezTo>
                  <a:cubicBezTo>
                    <a:pt x="69313" y="9464"/>
                    <a:pt x="62904" y="10364"/>
                    <a:pt x="56578" y="10604"/>
                  </a:cubicBezTo>
                  <a:cubicBezTo>
                    <a:pt x="55089" y="10663"/>
                    <a:pt x="53726" y="10711"/>
                    <a:pt x="52429" y="10711"/>
                  </a:cubicBezTo>
                  <a:cubicBezTo>
                    <a:pt x="49150" y="10711"/>
                    <a:pt x="46291" y="10407"/>
                    <a:pt x="42873" y="9223"/>
                  </a:cubicBezTo>
                  <a:cubicBezTo>
                    <a:pt x="37621" y="7382"/>
                    <a:pt x="32014" y="6252"/>
                    <a:pt x="26699" y="4536"/>
                  </a:cubicBezTo>
                  <a:cubicBezTo>
                    <a:pt x="22392" y="3134"/>
                    <a:pt x="15058" y="1"/>
                    <a:pt x="9286"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0"/>
            <p:cNvSpPr/>
            <p:nvPr/>
          </p:nvSpPr>
          <p:spPr>
            <a:xfrm>
              <a:off x="1253277" y="37998"/>
              <a:ext cx="3591791" cy="1179776"/>
            </a:xfrm>
            <a:custGeom>
              <a:rect b="b" l="l" r="r" t="t"/>
              <a:pathLst>
                <a:path extrusionOk="0" h="57410" w="174783">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0"/>
            <p:cNvSpPr/>
            <p:nvPr/>
          </p:nvSpPr>
          <p:spPr>
            <a:xfrm>
              <a:off x="439020" y="376036"/>
              <a:ext cx="579633" cy="213165"/>
            </a:xfrm>
            <a:custGeom>
              <a:rect b="b" l="l" r="r" t="t"/>
              <a:pathLst>
                <a:path extrusionOk="0" h="10373" w="28206">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0"/>
            <p:cNvSpPr/>
            <p:nvPr/>
          </p:nvSpPr>
          <p:spPr>
            <a:xfrm>
              <a:off x="1309751" y="365493"/>
              <a:ext cx="370660" cy="197383"/>
            </a:xfrm>
            <a:custGeom>
              <a:rect b="b" l="l" r="r" t="t"/>
              <a:pathLst>
                <a:path extrusionOk="0" h="9605" w="18037">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0"/>
            <p:cNvSpPr/>
            <p:nvPr/>
          </p:nvSpPr>
          <p:spPr>
            <a:xfrm>
              <a:off x="2327973" y="432"/>
              <a:ext cx="3293507" cy="757206"/>
            </a:xfrm>
            <a:custGeom>
              <a:rect b="b" l="l" r="r" t="t"/>
              <a:pathLst>
                <a:path extrusionOk="0" h="36847" w="160268">
                  <a:moveTo>
                    <a:pt x="1612" y="0"/>
                  </a:moveTo>
                  <a:cubicBezTo>
                    <a:pt x="1381" y="335"/>
                    <a:pt x="1214" y="711"/>
                    <a:pt x="1089" y="1172"/>
                  </a:cubicBezTo>
                  <a:cubicBezTo>
                    <a:pt x="1" y="5503"/>
                    <a:pt x="5085" y="7784"/>
                    <a:pt x="9667" y="8872"/>
                  </a:cubicBezTo>
                  <a:cubicBezTo>
                    <a:pt x="13287" y="9729"/>
                    <a:pt x="16886" y="10462"/>
                    <a:pt x="20631" y="10922"/>
                  </a:cubicBezTo>
                  <a:cubicBezTo>
                    <a:pt x="24000" y="11341"/>
                    <a:pt x="27892" y="11424"/>
                    <a:pt x="30988" y="12617"/>
                  </a:cubicBezTo>
                  <a:cubicBezTo>
                    <a:pt x="31888" y="12973"/>
                    <a:pt x="33227" y="13579"/>
                    <a:pt x="32516" y="14479"/>
                  </a:cubicBezTo>
                  <a:cubicBezTo>
                    <a:pt x="32203" y="14876"/>
                    <a:pt x="31584" y="15004"/>
                    <a:pt x="30887" y="15004"/>
                  </a:cubicBezTo>
                  <a:cubicBezTo>
                    <a:pt x="29859" y="15004"/>
                    <a:pt x="28662" y="14725"/>
                    <a:pt x="28038" y="14626"/>
                  </a:cubicBezTo>
                  <a:cubicBezTo>
                    <a:pt x="25882" y="14268"/>
                    <a:pt x="23594" y="13904"/>
                    <a:pt x="21339" y="13904"/>
                  </a:cubicBezTo>
                  <a:cubicBezTo>
                    <a:pt x="19765" y="13904"/>
                    <a:pt x="18206" y="14081"/>
                    <a:pt x="16718" y="14563"/>
                  </a:cubicBezTo>
                  <a:cubicBezTo>
                    <a:pt x="14584" y="15253"/>
                    <a:pt x="5943" y="15567"/>
                    <a:pt x="10504" y="18538"/>
                  </a:cubicBezTo>
                  <a:cubicBezTo>
                    <a:pt x="14103" y="20882"/>
                    <a:pt x="19815" y="19187"/>
                    <a:pt x="23979" y="20631"/>
                  </a:cubicBezTo>
                  <a:cubicBezTo>
                    <a:pt x="26381" y="21455"/>
                    <a:pt x="28213" y="21978"/>
                    <a:pt x="30176" y="21978"/>
                  </a:cubicBezTo>
                  <a:cubicBezTo>
                    <a:pt x="31600" y="21978"/>
                    <a:pt x="33093" y="21703"/>
                    <a:pt x="34922" y="21070"/>
                  </a:cubicBezTo>
                  <a:cubicBezTo>
                    <a:pt x="37431" y="20200"/>
                    <a:pt x="39773" y="19719"/>
                    <a:pt x="42402" y="19719"/>
                  </a:cubicBezTo>
                  <a:cubicBezTo>
                    <a:pt x="42996" y="19719"/>
                    <a:pt x="43604" y="19744"/>
                    <a:pt x="44233" y="19794"/>
                  </a:cubicBezTo>
                  <a:cubicBezTo>
                    <a:pt x="46848" y="20024"/>
                    <a:pt x="54402" y="20547"/>
                    <a:pt x="56766" y="22305"/>
                  </a:cubicBezTo>
                  <a:cubicBezTo>
                    <a:pt x="60240" y="24920"/>
                    <a:pt x="56243" y="25192"/>
                    <a:pt x="61432" y="26594"/>
                  </a:cubicBezTo>
                  <a:cubicBezTo>
                    <a:pt x="62267" y="26818"/>
                    <a:pt x="63010" y="26916"/>
                    <a:pt x="63682" y="26916"/>
                  </a:cubicBezTo>
                  <a:cubicBezTo>
                    <a:pt x="67021" y="26916"/>
                    <a:pt x="68619" y="24497"/>
                    <a:pt x="71057" y="23121"/>
                  </a:cubicBezTo>
                  <a:cubicBezTo>
                    <a:pt x="73406" y="21780"/>
                    <a:pt x="75868" y="21260"/>
                    <a:pt x="78445" y="21260"/>
                  </a:cubicBezTo>
                  <a:cubicBezTo>
                    <a:pt x="84751" y="21260"/>
                    <a:pt x="91737" y="24372"/>
                    <a:pt x="99388" y="26155"/>
                  </a:cubicBezTo>
                  <a:cubicBezTo>
                    <a:pt x="113302" y="29398"/>
                    <a:pt x="126923" y="32306"/>
                    <a:pt x="140775" y="34859"/>
                  </a:cubicBezTo>
                  <a:cubicBezTo>
                    <a:pt x="143305" y="35329"/>
                    <a:pt x="149853" y="36846"/>
                    <a:pt x="154485" y="36846"/>
                  </a:cubicBezTo>
                  <a:cubicBezTo>
                    <a:pt x="157896" y="36846"/>
                    <a:pt x="160267" y="36023"/>
                    <a:pt x="159229" y="33352"/>
                  </a:cubicBezTo>
                  <a:cubicBezTo>
                    <a:pt x="156488" y="26343"/>
                    <a:pt x="140649" y="27117"/>
                    <a:pt x="135544" y="26468"/>
                  </a:cubicBezTo>
                  <a:cubicBezTo>
                    <a:pt x="134431" y="26325"/>
                    <a:pt x="133323" y="26270"/>
                    <a:pt x="132217" y="26270"/>
                  </a:cubicBezTo>
                  <a:cubicBezTo>
                    <a:pt x="128531" y="26270"/>
                    <a:pt x="124862" y="26882"/>
                    <a:pt x="121069" y="26882"/>
                  </a:cubicBezTo>
                  <a:cubicBezTo>
                    <a:pt x="117679" y="26882"/>
                    <a:pt x="114189" y="26393"/>
                    <a:pt x="110498" y="24543"/>
                  </a:cubicBezTo>
                  <a:cubicBezTo>
                    <a:pt x="104095" y="21342"/>
                    <a:pt x="105832" y="19647"/>
                    <a:pt x="109745" y="18559"/>
                  </a:cubicBezTo>
                  <a:cubicBezTo>
                    <a:pt x="106355" y="17952"/>
                    <a:pt x="103384" y="16551"/>
                    <a:pt x="101166" y="13893"/>
                  </a:cubicBezTo>
                  <a:cubicBezTo>
                    <a:pt x="99178" y="11529"/>
                    <a:pt x="99702" y="9939"/>
                    <a:pt x="101543" y="8851"/>
                  </a:cubicBezTo>
                  <a:cubicBezTo>
                    <a:pt x="99660" y="7993"/>
                    <a:pt x="97756" y="7114"/>
                    <a:pt x="95810" y="6361"/>
                  </a:cubicBezTo>
                  <a:cubicBezTo>
                    <a:pt x="91226" y="4569"/>
                    <a:pt x="86218" y="3923"/>
                    <a:pt x="81738" y="3923"/>
                  </a:cubicBezTo>
                  <a:cubicBezTo>
                    <a:pt x="80411" y="3923"/>
                    <a:pt x="79130" y="3980"/>
                    <a:pt x="77920" y="4080"/>
                  </a:cubicBezTo>
                  <a:cubicBezTo>
                    <a:pt x="69864" y="4792"/>
                    <a:pt x="63253" y="7595"/>
                    <a:pt x="54925" y="7888"/>
                  </a:cubicBezTo>
                  <a:cubicBezTo>
                    <a:pt x="54207" y="7914"/>
                    <a:pt x="53482" y="7926"/>
                    <a:pt x="52751" y="7926"/>
                  </a:cubicBezTo>
                  <a:cubicBezTo>
                    <a:pt x="45721" y="7926"/>
                    <a:pt x="38098" y="6761"/>
                    <a:pt x="30612" y="4771"/>
                  </a:cubicBezTo>
                  <a:cubicBezTo>
                    <a:pt x="28478" y="4206"/>
                    <a:pt x="25193" y="2950"/>
                    <a:pt x="21594" y="1695"/>
                  </a:cubicBezTo>
                  <a:cubicBezTo>
                    <a:pt x="19920" y="1109"/>
                    <a:pt x="18162" y="523"/>
                    <a:pt x="1642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0"/>
            <p:cNvSpPr/>
            <p:nvPr/>
          </p:nvSpPr>
          <p:spPr>
            <a:xfrm>
              <a:off x="4179093" y="6556"/>
              <a:ext cx="3461216" cy="864395"/>
            </a:xfrm>
            <a:custGeom>
              <a:rect b="b" l="l" r="r" t="t"/>
              <a:pathLst>
                <a:path extrusionOk="0" h="42063" w="168429">
                  <a:moveTo>
                    <a:pt x="88381" y="0"/>
                  </a:moveTo>
                  <a:cubicBezTo>
                    <a:pt x="87285" y="0"/>
                    <a:pt x="86025" y="155"/>
                    <a:pt x="84553" y="497"/>
                  </a:cubicBezTo>
                  <a:cubicBezTo>
                    <a:pt x="80515" y="1439"/>
                    <a:pt x="78925" y="6000"/>
                    <a:pt x="74614" y="6272"/>
                  </a:cubicBezTo>
                  <a:cubicBezTo>
                    <a:pt x="74328" y="6290"/>
                    <a:pt x="74037" y="6299"/>
                    <a:pt x="73742" y="6299"/>
                  </a:cubicBezTo>
                  <a:cubicBezTo>
                    <a:pt x="67228" y="6299"/>
                    <a:pt x="58920" y="2055"/>
                    <a:pt x="51933" y="1794"/>
                  </a:cubicBezTo>
                  <a:cubicBezTo>
                    <a:pt x="51498" y="1778"/>
                    <a:pt x="51068" y="1771"/>
                    <a:pt x="50643" y="1771"/>
                  </a:cubicBezTo>
                  <a:cubicBezTo>
                    <a:pt x="43300" y="1771"/>
                    <a:pt x="37391" y="4068"/>
                    <a:pt x="30884" y="5393"/>
                  </a:cubicBezTo>
                  <a:cubicBezTo>
                    <a:pt x="29545" y="5686"/>
                    <a:pt x="28101" y="5770"/>
                    <a:pt x="26720" y="5874"/>
                  </a:cubicBezTo>
                  <a:cubicBezTo>
                    <a:pt x="23268" y="6126"/>
                    <a:pt x="19732" y="6293"/>
                    <a:pt x="16384" y="6983"/>
                  </a:cubicBezTo>
                  <a:cubicBezTo>
                    <a:pt x="12743" y="7716"/>
                    <a:pt x="9416" y="8971"/>
                    <a:pt x="6445" y="10771"/>
                  </a:cubicBezTo>
                  <a:cubicBezTo>
                    <a:pt x="4897" y="11712"/>
                    <a:pt x="3348" y="12675"/>
                    <a:pt x="2030" y="13805"/>
                  </a:cubicBezTo>
                  <a:cubicBezTo>
                    <a:pt x="1172" y="14579"/>
                    <a:pt x="1" y="15730"/>
                    <a:pt x="398" y="16838"/>
                  </a:cubicBezTo>
                  <a:cubicBezTo>
                    <a:pt x="796" y="17915"/>
                    <a:pt x="2268" y="18375"/>
                    <a:pt x="3663" y="18375"/>
                  </a:cubicBezTo>
                  <a:cubicBezTo>
                    <a:pt x="4031" y="18375"/>
                    <a:pt x="4393" y="18343"/>
                    <a:pt x="4729" y="18282"/>
                  </a:cubicBezTo>
                  <a:cubicBezTo>
                    <a:pt x="5525" y="18136"/>
                    <a:pt x="6173" y="17738"/>
                    <a:pt x="6989" y="17592"/>
                  </a:cubicBezTo>
                  <a:cubicBezTo>
                    <a:pt x="7576" y="17501"/>
                    <a:pt x="8192" y="17463"/>
                    <a:pt x="8811" y="17463"/>
                  </a:cubicBezTo>
                  <a:cubicBezTo>
                    <a:pt x="9473" y="17463"/>
                    <a:pt x="10139" y="17506"/>
                    <a:pt x="10776" y="17571"/>
                  </a:cubicBezTo>
                  <a:cubicBezTo>
                    <a:pt x="13224" y="17801"/>
                    <a:pt x="10421" y="18680"/>
                    <a:pt x="9542" y="19056"/>
                  </a:cubicBezTo>
                  <a:cubicBezTo>
                    <a:pt x="8286" y="19579"/>
                    <a:pt x="5943" y="20542"/>
                    <a:pt x="5859" y="21860"/>
                  </a:cubicBezTo>
                  <a:cubicBezTo>
                    <a:pt x="5755" y="23429"/>
                    <a:pt x="9312" y="23764"/>
                    <a:pt x="10672" y="23827"/>
                  </a:cubicBezTo>
                  <a:cubicBezTo>
                    <a:pt x="10908" y="23840"/>
                    <a:pt x="11142" y="23846"/>
                    <a:pt x="11373" y="23846"/>
                  </a:cubicBezTo>
                  <a:cubicBezTo>
                    <a:pt x="14555" y="23846"/>
                    <a:pt x="17239" y="22685"/>
                    <a:pt x="20087" y="21651"/>
                  </a:cubicBezTo>
                  <a:cubicBezTo>
                    <a:pt x="23686" y="20333"/>
                    <a:pt x="27473" y="19851"/>
                    <a:pt x="31281" y="19161"/>
                  </a:cubicBezTo>
                  <a:cubicBezTo>
                    <a:pt x="34232" y="18617"/>
                    <a:pt x="36784" y="17550"/>
                    <a:pt x="39546" y="16629"/>
                  </a:cubicBezTo>
                  <a:cubicBezTo>
                    <a:pt x="41325" y="16022"/>
                    <a:pt x="43208" y="15688"/>
                    <a:pt x="44966" y="15060"/>
                  </a:cubicBezTo>
                  <a:cubicBezTo>
                    <a:pt x="46054" y="14662"/>
                    <a:pt x="46995" y="14349"/>
                    <a:pt x="48188" y="14160"/>
                  </a:cubicBezTo>
                  <a:cubicBezTo>
                    <a:pt x="48878" y="14035"/>
                    <a:pt x="49506" y="13846"/>
                    <a:pt x="50113" y="13533"/>
                  </a:cubicBezTo>
                  <a:cubicBezTo>
                    <a:pt x="50803" y="13198"/>
                    <a:pt x="51473" y="13051"/>
                    <a:pt x="52268" y="12884"/>
                  </a:cubicBezTo>
                  <a:cubicBezTo>
                    <a:pt x="53514" y="12638"/>
                    <a:pt x="54805" y="12448"/>
                    <a:pt x="56092" y="12448"/>
                  </a:cubicBezTo>
                  <a:cubicBezTo>
                    <a:pt x="56555" y="12448"/>
                    <a:pt x="57018" y="12473"/>
                    <a:pt x="57478" y="12528"/>
                  </a:cubicBezTo>
                  <a:cubicBezTo>
                    <a:pt x="66871" y="13657"/>
                    <a:pt x="73772" y="20779"/>
                    <a:pt x="81492" y="20779"/>
                  </a:cubicBezTo>
                  <a:cubicBezTo>
                    <a:pt x="83075" y="20779"/>
                    <a:pt x="84693" y="20480"/>
                    <a:pt x="86373" y="19768"/>
                  </a:cubicBezTo>
                  <a:cubicBezTo>
                    <a:pt x="89658" y="18366"/>
                    <a:pt x="88466" y="13407"/>
                    <a:pt x="93027" y="12737"/>
                  </a:cubicBezTo>
                  <a:cubicBezTo>
                    <a:pt x="93542" y="12661"/>
                    <a:pt x="94061" y="12624"/>
                    <a:pt x="94581" y="12624"/>
                  </a:cubicBezTo>
                  <a:cubicBezTo>
                    <a:pt x="100022" y="12624"/>
                    <a:pt x="105717" y="16579"/>
                    <a:pt x="110854" y="19559"/>
                  </a:cubicBezTo>
                  <a:cubicBezTo>
                    <a:pt x="120228" y="24999"/>
                    <a:pt x="136946" y="41800"/>
                    <a:pt x="147554" y="42051"/>
                  </a:cubicBezTo>
                  <a:cubicBezTo>
                    <a:pt x="147885" y="42059"/>
                    <a:pt x="148204" y="42063"/>
                    <a:pt x="148509" y="42063"/>
                  </a:cubicBezTo>
                  <a:cubicBezTo>
                    <a:pt x="168428" y="42063"/>
                    <a:pt x="133608" y="26156"/>
                    <a:pt x="130187" y="23827"/>
                  </a:cubicBezTo>
                  <a:cubicBezTo>
                    <a:pt x="125710" y="20772"/>
                    <a:pt x="126568" y="16294"/>
                    <a:pt x="122676" y="14160"/>
                  </a:cubicBezTo>
                  <a:cubicBezTo>
                    <a:pt x="121163" y="13330"/>
                    <a:pt x="119607" y="13071"/>
                    <a:pt x="118036" y="13071"/>
                  </a:cubicBezTo>
                  <a:cubicBezTo>
                    <a:pt x="115417" y="13071"/>
                    <a:pt x="112754" y="13791"/>
                    <a:pt x="110170" y="13791"/>
                  </a:cubicBezTo>
                  <a:cubicBezTo>
                    <a:pt x="109221" y="13791"/>
                    <a:pt x="108282" y="13694"/>
                    <a:pt x="107360" y="13428"/>
                  </a:cubicBezTo>
                  <a:cubicBezTo>
                    <a:pt x="95383" y="9913"/>
                    <a:pt x="97143" y="0"/>
                    <a:pt x="883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0"/>
            <p:cNvSpPr/>
            <p:nvPr/>
          </p:nvSpPr>
          <p:spPr>
            <a:xfrm>
              <a:off x="3860" y="432"/>
              <a:ext cx="3340526" cy="970556"/>
            </a:xfrm>
            <a:custGeom>
              <a:rect b="b" l="l" r="r" t="t"/>
              <a:pathLst>
                <a:path extrusionOk="0" h="47229" w="162556">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0"/>
            <p:cNvSpPr/>
            <p:nvPr/>
          </p:nvSpPr>
          <p:spPr>
            <a:xfrm>
              <a:off x="6474395" y="1706"/>
              <a:ext cx="2699448" cy="865607"/>
            </a:xfrm>
            <a:custGeom>
              <a:rect b="b" l="l" r="r" t="t"/>
              <a:pathLst>
                <a:path extrusionOk="0" h="42122" w="13136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0"/>
            <p:cNvSpPr/>
            <p:nvPr/>
          </p:nvSpPr>
          <p:spPr>
            <a:xfrm>
              <a:off x="7881765" y="0"/>
              <a:ext cx="1205689" cy="445956"/>
            </a:xfrm>
            <a:custGeom>
              <a:rect b="b" l="l" r="r" t="t"/>
              <a:pathLst>
                <a:path extrusionOk="0" h="21701" w="58671">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0"/>
            <p:cNvSpPr/>
            <p:nvPr/>
          </p:nvSpPr>
          <p:spPr>
            <a:xfrm>
              <a:off x="3860" y="3260813"/>
              <a:ext cx="960384" cy="267520"/>
            </a:xfrm>
            <a:custGeom>
              <a:rect b="b" l="l" r="r" t="t"/>
              <a:pathLst>
                <a:path extrusionOk="0" h="13018" w="46734">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0"/>
            <p:cNvSpPr/>
            <p:nvPr/>
          </p:nvSpPr>
          <p:spPr>
            <a:xfrm>
              <a:off x="5419202" y="48224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0"/>
            <p:cNvSpPr/>
            <p:nvPr/>
          </p:nvSpPr>
          <p:spPr>
            <a:xfrm>
              <a:off x="4592326" y="42396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0"/>
            <p:cNvSpPr/>
            <p:nvPr/>
          </p:nvSpPr>
          <p:spPr>
            <a:xfrm>
              <a:off x="8183202" y="171536"/>
              <a:ext cx="972200" cy="446798"/>
            </a:xfrm>
            <a:custGeom>
              <a:rect b="b" l="l" r="r" t="t"/>
              <a:pathLst>
                <a:path extrusionOk="0" h="21742" w="47309">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0"/>
            <p:cNvSpPr/>
            <p:nvPr/>
          </p:nvSpPr>
          <p:spPr>
            <a:xfrm>
              <a:off x="849663" y="44003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accent3"/>
        </a:solidFill>
      </p:bgPr>
    </p:bg>
    <p:spTree>
      <p:nvGrpSpPr>
        <p:cNvPr id="683" name="Shape 683"/>
        <p:cNvGrpSpPr/>
        <p:nvPr/>
      </p:nvGrpSpPr>
      <p:grpSpPr>
        <a:xfrm>
          <a:off x="0" y="0"/>
          <a:ext cx="0" cy="0"/>
          <a:chOff x="0" y="0"/>
          <a:chExt cx="0" cy="0"/>
        </a:xfrm>
      </p:grpSpPr>
      <p:sp>
        <p:nvSpPr>
          <p:cNvPr id="684" name="Google Shape;684;p41"/>
          <p:cNvSpPr/>
          <p:nvPr/>
        </p:nvSpPr>
        <p:spPr>
          <a:xfrm>
            <a:off x="527597" y="3384364"/>
            <a:ext cx="3547793" cy="1316762"/>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1"/>
          <p:cNvSpPr/>
          <p:nvPr/>
        </p:nvSpPr>
        <p:spPr>
          <a:xfrm>
            <a:off x="1381127" y="1749272"/>
            <a:ext cx="5340801" cy="1967293"/>
          </a:xfrm>
          <a:custGeom>
            <a:rect b="b" l="l" r="r" t="t"/>
            <a:pathLst>
              <a:path extrusionOk="0" h="95732" w="259893">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1"/>
          <p:cNvSpPr/>
          <p:nvPr/>
        </p:nvSpPr>
        <p:spPr>
          <a:xfrm>
            <a:off x="2126848" y="1186841"/>
            <a:ext cx="4534049" cy="1419388"/>
          </a:xfrm>
          <a:custGeom>
            <a:rect b="b" l="l" r="r" t="t"/>
            <a:pathLst>
              <a:path extrusionOk="0" h="69070" w="220635">
                <a:moveTo>
                  <a:pt x="94784" y="1"/>
                </a:moveTo>
                <a:cubicBezTo>
                  <a:pt x="94173" y="1"/>
                  <a:pt x="93564" y="46"/>
                  <a:pt x="92959" y="144"/>
                </a:cubicBezTo>
                <a:cubicBezTo>
                  <a:pt x="85887" y="1274"/>
                  <a:pt x="88042" y="8450"/>
                  <a:pt x="89674" y="12070"/>
                </a:cubicBezTo>
                <a:cubicBezTo>
                  <a:pt x="89674" y="12070"/>
                  <a:pt x="89674" y="12091"/>
                  <a:pt x="89674" y="12091"/>
                </a:cubicBezTo>
                <a:cubicBezTo>
                  <a:pt x="90364" y="13598"/>
                  <a:pt x="93105" y="15125"/>
                  <a:pt x="94507" y="16297"/>
                </a:cubicBezTo>
                <a:cubicBezTo>
                  <a:pt x="97018" y="18368"/>
                  <a:pt x="102605" y="22218"/>
                  <a:pt x="101035" y="24708"/>
                </a:cubicBezTo>
                <a:cubicBezTo>
                  <a:pt x="100578" y="25451"/>
                  <a:pt x="99647" y="25738"/>
                  <a:pt x="98477" y="25738"/>
                </a:cubicBezTo>
                <a:cubicBezTo>
                  <a:pt x="95530" y="25738"/>
                  <a:pt x="91063" y="23915"/>
                  <a:pt x="88816" y="22971"/>
                </a:cubicBezTo>
                <a:cubicBezTo>
                  <a:pt x="83574" y="20757"/>
                  <a:pt x="71807" y="13247"/>
                  <a:pt x="65039" y="13247"/>
                </a:cubicBezTo>
                <a:cubicBezTo>
                  <a:pt x="63109" y="13247"/>
                  <a:pt x="61586" y="13858"/>
                  <a:pt x="60737" y="15376"/>
                </a:cubicBezTo>
                <a:cubicBezTo>
                  <a:pt x="57661" y="20837"/>
                  <a:pt x="68311" y="22741"/>
                  <a:pt x="72475" y="25796"/>
                </a:cubicBezTo>
                <a:cubicBezTo>
                  <a:pt x="77475" y="29468"/>
                  <a:pt x="74729" y="30446"/>
                  <a:pt x="70354" y="30446"/>
                </a:cubicBezTo>
                <a:cubicBezTo>
                  <a:pt x="65978" y="30446"/>
                  <a:pt x="59973" y="29468"/>
                  <a:pt x="58456" y="29228"/>
                </a:cubicBezTo>
                <a:cubicBezTo>
                  <a:pt x="45734" y="27177"/>
                  <a:pt x="32887" y="24834"/>
                  <a:pt x="20563" y="24290"/>
                </a:cubicBezTo>
                <a:cubicBezTo>
                  <a:pt x="19025" y="24224"/>
                  <a:pt x="16413" y="24071"/>
                  <a:pt x="13573" y="24071"/>
                </a:cubicBezTo>
                <a:cubicBezTo>
                  <a:pt x="7337" y="24071"/>
                  <a:pt x="1" y="24811"/>
                  <a:pt x="518" y="28851"/>
                </a:cubicBezTo>
                <a:cubicBezTo>
                  <a:pt x="1209" y="34207"/>
                  <a:pt x="13617" y="37137"/>
                  <a:pt x="18157" y="37890"/>
                </a:cubicBezTo>
                <a:cubicBezTo>
                  <a:pt x="20769" y="38317"/>
                  <a:pt x="23254" y="38481"/>
                  <a:pt x="25661" y="38481"/>
                </a:cubicBezTo>
                <a:cubicBezTo>
                  <a:pt x="30676" y="38481"/>
                  <a:pt x="35355" y="37771"/>
                  <a:pt x="40148" y="37262"/>
                </a:cubicBezTo>
                <a:cubicBezTo>
                  <a:pt x="42479" y="37014"/>
                  <a:pt x="45691" y="36715"/>
                  <a:pt x="49181" y="36715"/>
                </a:cubicBezTo>
                <a:cubicBezTo>
                  <a:pt x="56593" y="36715"/>
                  <a:pt x="65259" y="38065"/>
                  <a:pt x="69399" y="44125"/>
                </a:cubicBezTo>
                <a:cubicBezTo>
                  <a:pt x="71658" y="44814"/>
                  <a:pt x="73615" y="45081"/>
                  <a:pt x="75378" y="45081"/>
                </a:cubicBezTo>
                <a:cubicBezTo>
                  <a:pt x="81548" y="45081"/>
                  <a:pt x="85340" y="41801"/>
                  <a:pt x="91386" y="41801"/>
                </a:cubicBezTo>
                <a:cubicBezTo>
                  <a:pt x="92380" y="41801"/>
                  <a:pt x="93434" y="41889"/>
                  <a:pt x="94570" y="42096"/>
                </a:cubicBezTo>
                <a:cubicBezTo>
                  <a:pt x="98922" y="42891"/>
                  <a:pt x="102626" y="46385"/>
                  <a:pt x="106894" y="47410"/>
                </a:cubicBezTo>
                <a:cubicBezTo>
                  <a:pt x="107826" y="47639"/>
                  <a:pt x="108615" y="47742"/>
                  <a:pt x="109290" y="47742"/>
                </a:cubicBezTo>
                <a:cubicBezTo>
                  <a:pt x="112693" y="47742"/>
                  <a:pt x="113184" y="45109"/>
                  <a:pt x="114301" y="42577"/>
                </a:cubicBezTo>
                <a:cubicBezTo>
                  <a:pt x="115425" y="40020"/>
                  <a:pt x="116845" y="38211"/>
                  <a:pt x="119953" y="38211"/>
                </a:cubicBezTo>
                <a:cubicBezTo>
                  <a:pt x="121067" y="38211"/>
                  <a:pt x="122398" y="38444"/>
                  <a:pt x="124010" y="38957"/>
                </a:cubicBezTo>
                <a:cubicBezTo>
                  <a:pt x="129324" y="40631"/>
                  <a:pt x="129533" y="42493"/>
                  <a:pt x="132274" y="45548"/>
                </a:cubicBezTo>
                <a:cubicBezTo>
                  <a:pt x="134256" y="47748"/>
                  <a:pt x="134437" y="48415"/>
                  <a:pt x="137181" y="48415"/>
                </a:cubicBezTo>
                <a:cubicBezTo>
                  <a:pt x="137596" y="48415"/>
                  <a:pt x="138068" y="48400"/>
                  <a:pt x="138614" y="48373"/>
                </a:cubicBezTo>
                <a:cubicBezTo>
                  <a:pt x="139913" y="48305"/>
                  <a:pt x="143277" y="46661"/>
                  <a:pt x="145465" y="46661"/>
                </a:cubicBezTo>
                <a:cubicBezTo>
                  <a:pt x="145992" y="46661"/>
                  <a:pt x="146450" y="46756"/>
                  <a:pt x="146795" y="46992"/>
                </a:cubicBezTo>
                <a:cubicBezTo>
                  <a:pt x="154474" y="52181"/>
                  <a:pt x="132526" y="54169"/>
                  <a:pt x="131165" y="54420"/>
                </a:cubicBezTo>
                <a:cubicBezTo>
                  <a:pt x="127295" y="55173"/>
                  <a:pt x="115787" y="59127"/>
                  <a:pt x="124031" y="64421"/>
                </a:cubicBezTo>
                <a:cubicBezTo>
                  <a:pt x="128803" y="67490"/>
                  <a:pt x="140504" y="69070"/>
                  <a:pt x="146395" y="69070"/>
                </a:cubicBezTo>
                <a:cubicBezTo>
                  <a:pt x="147091" y="69070"/>
                  <a:pt x="147706" y="69048"/>
                  <a:pt x="148218" y="69003"/>
                </a:cubicBezTo>
                <a:cubicBezTo>
                  <a:pt x="158241" y="68145"/>
                  <a:pt x="166757" y="63919"/>
                  <a:pt x="176360" y="62203"/>
                </a:cubicBezTo>
                <a:cubicBezTo>
                  <a:pt x="183542" y="60924"/>
                  <a:pt x="189414" y="58863"/>
                  <a:pt x="197044" y="58863"/>
                </a:cubicBezTo>
                <a:cubicBezTo>
                  <a:pt x="198151" y="58863"/>
                  <a:pt x="199295" y="58906"/>
                  <a:pt x="200485" y="59002"/>
                </a:cubicBezTo>
                <a:cubicBezTo>
                  <a:pt x="206255" y="59450"/>
                  <a:pt x="213058" y="61548"/>
                  <a:pt x="218664" y="61548"/>
                </a:cubicBezTo>
                <a:cubicBezTo>
                  <a:pt x="219340" y="61548"/>
                  <a:pt x="219998" y="61517"/>
                  <a:pt x="220635" y="61450"/>
                </a:cubicBezTo>
                <a:cubicBezTo>
                  <a:pt x="219359" y="55717"/>
                  <a:pt x="209796" y="54901"/>
                  <a:pt x="205130" y="52808"/>
                </a:cubicBezTo>
                <a:cubicBezTo>
                  <a:pt x="202097" y="51448"/>
                  <a:pt x="201825" y="50277"/>
                  <a:pt x="198163" y="49879"/>
                </a:cubicBezTo>
                <a:cubicBezTo>
                  <a:pt x="197524" y="49810"/>
                  <a:pt x="196902" y="49783"/>
                  <a:pt x="196290" y="49783"/>
                </a:cubicBezTo>
                <a:cubicBezTo>
                  <a:pt x="194113" y="49783"/>
                  <a:pt x="192072" y="50124"/>
                  <a:pt x="189897" y="50124"/>
                </a:cubicBezTo>
                <a:cubicBezTo>
                  <a:pt x="189343" y="50124"/>
                  <a:pt x="188780" y="50102"/>
                  <a:pt x="188203" y="50047"/>
                </a:cubicBezTo>
                <a:cubicBezTo>
                  <a:pt x="184060" y="49628"/>
                  <a:pt x="179311" y="48184"/>
                  <a:pt x="175063" y="46971"/>
                </a:cubicBezTo>
                <a:cubicBezTo>
                  <a:pt x="166505" y="44523"/>
                  <a:pt x="157864" y="41175"/>
                  <a:pt x="149787" y="36781"/>
                </a:cubicBezTo>
                <a:cubicBezTo>
                  <a:pt x="140037" y="31445"/>
                  <a:pt x="133676" y="24917"/>
                  <a:pt x="126604" y="17594"/>
                </a:cubicBezTo>
                <a:cubicBezTo>
                  <a:pt x="122587" y="13430"/>
                  <a:pt x="117963" y="10145"/>
                  <a:pt x="112397" y="7300"/>
                </a:cubicBezTo>
                <a:cubicBezTo>
                  <a:pt x="107702" y="4895"/>
                  <a:pt x="101127" y="1"/>
                  <a:pt x="94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1"/>
          <p:cNvSpPr/>
          <p:nvPr/>
        </p:nvSpPr>
        <p:spPr>
          <a:xfrm>
            <a:off x="3575381" y="3026597"/>
            <a:ext cx="1566013" cy="417658"/>
          </a:xfrm>
          <a:custGeom>
            <a:rect b="b" l="l" r="r" t="t"/>
            <a:pathLst>
              <a:path extrusionOk="0" h="20324" w="76205">
                <a:moveTo>
                  <a:pt x="16195" y="1"/>
                </a:moveTo>
                <a:cubicBezTo>
                  <a:pt x="15915" y="1"/>
                  <a:pt x="15624" y="16"/>
                  <a:pt x="15317" y="48"/>
                </a:cubicBezTo>
                <a:cubicBezTo>
                  <a:pt x="13057" y="278"/>
                  <a:pt x="10944" y="1199"/>
                  <a:pt x="8663" y="1346"/>
                </a:cubicBezTo>
                <a:cubicBezTo>
                  <a:pt x="8608" y="1349"/>
                  <a:pt x="8548" y="1351"/>
                  <a:pt x="8484" y="1351"/>
                </a:cubicBezTo>
                <a:cubicBezTo>
                  <a:pt x="7305" y="1351"/>
                  <a:pt x="4812" y="741"/>
                  <a:pt x="3061" y="741"/>
                </a:cubicBezTo>
                <a:cubicBezTo>
                  <a:pt x="2276" y="741"/>
                  <a:pt x="1640" y="864"/>
                  <a:pt x="1340" y="1220"/>
                </a:cubicBezTo>
                <a:cubicBezTo>
                  <a:pt x="1" y="2789"/>
                  <a:pt x="5483" y="5991"/>
                  <a:pt x="6989" y="6493"/>
                </a:cubicBezTo>
                <a:cubicBezTo>
                  <a:pt x="7994" y="6848"/>
                  <a:pt x="9186" y="7058"/>
                  <a:pt x="10023" y="7664"/>
                </a:cubicBezTo>
                <a:cubicBezTo>
                  <a:pt x="11028" y="8418"/>
                  <a:pt x="11111" y="9234"/>
                  <a:pt x="12346" y="9861"/>
                </a:cubicBezTo>
                <a:cubicBezTo>
                  <a:pt x="14982" y="11180"/>
                  <a:pt x="18497" y="10991"/>
                  <a:pt x="21155" y="12372"/>
                </a:cubicBezTo>
                <a:cubicBezTo>
                  <a:pt x="23854" y="13774"/>
                  <a:pt x="24837" y="15595"/>
                  <a:pt x="27955" y="16641"/>
                </a:cubicBezTo>
                <a:cubicBezTo>
                  <a:pt x="38814" y="20323"/>
                  <a:pt x="48816" y="19047"/>
                  <a:pt x="58985" y="19654"/>
                </a:cubicBezTo>
                <a:cubicBezTo>
                  <a:pt x="60720" y="19757"/>
                  <a:pt x="62298" y="19870"/>
                  <a:pt x="63840" y="19870"/>
                </a:cubicBezTo>
                <a:cubicBezTo>
                  <a:pt x="65718" y="19870"/>
                  <a:pt x="67542" y="19703"/>
                  <a:pt x="69530" y="19152"/>
                </a:cubicBezTo>
                <a:cubicBezTo>
                  <a:pt x="70221" y="18963"/>
                  <a:pt x="76205" y="17687"/>
                  <a:pt x="76100" y="16975"/>
                </a:cubicBezTo>
                <a:cubicBezTo>
                  <a:pt x="75853" y="15243"/>
                  <a:pt x="66883" y="14527"/>
                  <a:pt x="65104" y="14527"/>
                </a:cubicBezTo>
                <a:cubicBezTo>
                  <a:pt x="65078" y="14527"/>
                  <a:pt x="65054" y="14527"/>
                  <a:pt x="65032" y="14527"/>
                </a:cubicBezTo>
                <a:cubicBezTo>
                  <a:pt x="64739" y="13439"/>
                  <a:pt x="62856" y="13126"/>
                  <a:pt x="62312" y="11975"/>
                </a:cubicBezTo>
                <a:cubicBezTo>
                  <a:pt x="61516" y="10364"/>
                  <a:pt x="62479" y="8397"/>
                  <a:pt x="61223" y="6890"/>
                </a:cubicBezTo>
                <a:cubicBezTo>
                  <a:pt x="58085" y="3103"/>
                  <a:pt x="47979" y="1910"/>
                  <a:pt x="42811" y="1220"/>
                </a:cubicBezTo>
                <a:cubicBezTo>
                  <a:pt x="41098" y="988"/>
                  <a:pt x="39622" y="885"/>
                  <a:pt x="38301" y="885"/>
                </a:cubicBezTo>
                <a:cubicBezTo>
                  <a:pt x="33781" y="885"/>
                  <a:pt x="31084" y="2097"/>
                  <a:pt x="26972" y="3522"/>
                </a:cubicBezTo>
                <a:cubicBezTo>
                  <a:pt x="25804" y="3929"/>
                  <a:pt x="25130" y="4111"/>
                  <a:pt x="24666" y="4111"/>
                </a:cubicBezTo>
                <a:cubicBezTo>
                  <a:pt x="23560" y="4111"/>
                  <a:pt x="23645" y="3077"/>
                  <a:pt x="21050" y="1618"/>
                </a:cubicBezTo>
                <a:cubicBezTo>
                  <a:pt x="19427" y="706"/>
                  <a:pt x="18090" y="1"/>
                  <a:pt x="161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1"/>
          <p:cNvSpPr/>
          <p:nvPr/>
        </p:nvSpPr>
        <p:spPr>
          <a:xfrm>
            <a:off x="408054" y="2245796"/>
            <a:ext cx="4748304" cy="1686600"/>
          </a:xfrm>
          <a:custGeom>
            <a:rect b="b" l="l" r="r" t="t"/>
            <a:pathLst>
              <a:path extrusionOk="0" h="82073" w="231061">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41"/>
          <p:cNvSpPr/>
          <p:nvPr/>
        </p:nvSpPr>
        <p:spPr>
          <a:xfrm>
            <a:off x="2372695"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1"/>
          <p:cNvSpPr/>
          <p:nvPr/>
        </p:nvSpPr>
        <p:spPr>
          <a:xfrm>
            <a:off x="2152105" y="989514"/>
            <a:ext cx="3474306" cy="864415"/>
          </a:xfrm>
          <a:custGeom>
            <a:rect b="b" l="l" r="r" t="t"/>
            <a:pathLst>
              <a:path extrusionOk="0" h="42064" w="169066">
                <a:moveTo>
                  <a:pt x="88208" y="1"/>
                </a:moveTo>
                <a:cubicBezTo>
                  <a:pt x="87102" y="1"/>
                  <a:pt x="85830" y="156"/>
                  <a:pt x="84344" y="497"/>
                </a:cubicBezTo>
                <a:cubicBezTo>
                  <a:pt x="80264" y="1439"/>
                  <a:pt x="78653" y="6000"/>
                  <a:pt x="74301" y="6272"/>
                </a:cubicBezTo>
                <a:cubicBezTo>
                  <a:pt x="74011" y="6290"/>
                  <a:pt x="73718" y="6299"/>
                  <a:pt x="73422" y="6299"/>
                </a:cubicBezTo>
                <a:cubicBezTo>
                  <a:pt x="66827" y="6299"/>
                  <a:pt x="58436" y="2034"/>
                  <a:pt x="51368" y="1774"/>
                </a:cubicBezTo>
                <a:cubicBezTo>
                  <a:pt x="50933" y="1758"/>
                  <a:pt x="50503" y="1750"/>
                  <a:pt x="50078" y="1750"/>
                </a:cubicBezTo>
                <a:cubicBezTo>
                  <a:pt x="42671" y="1750"/>
                  <a:pt x="36700" y="4069"/>
                  <a:pt x="30131" y="5415"/>
                </a:cubicBezTo>
                <a:cubicBezTo>
                  <a:pt x="27808" y="5875"/>
                  <a:pt x="25632" y="5770"/>
                  <a:pt x="23352" y="6377"/>
                </a:cubicBezTo>
                <a:cubicBezTo>
                  <a:pt x="20506" y="7151"/>
                  <a:pt x="17598" y="7821"/>
                  <a:pt x="14585" y="8051"/>
                </a:cubicBezTo>
                <a:cubicBezTo>
                  <a:pt x="12315" y="8221"/>
                  <a:pt x="9841" y="8631"/>
                  <a:pt x="7532" y="8631"/>
                </a:cubicBezTo>
                <a:cubicBezTo>
                  <a:pt x="7287" y="8631"/>
                  <a:pt x="7043" y="8626"/>
                  <a:pt x="6801" y="8616"/>
                </a:cubicBezTo>
                <a:cubicBezTo>
                  <a:pt x="4908" y="8522"/>
                  <a:pt x="3117" y="7942"/>
                  <a:pt x="1245" y="7942"/>
                </a:cubicBezTo>
                <a:cubicBezTo>
                  <a:pt x="1027" y="7942"/>
                  <a:pt x="807" y="7950"/>
                  <a:pt x="587" y="7967"/>
                </a:cubicBezTo>
                <a:cubicBezTo>
                  <a:pt x="1" y="8030"/>
                  <a:pt x="3411" y="9432"/>
                  <a:pt x="3662" y="9516"/>
                </a:cubicBezTo>
                <a:cubicBezTo>
                  <a:pt x="5043" y="9892"/>
                  <a:pt x="7052" y="10625"/>
                  <a:pt x="8077" y="11461"/>
                </a:cubicBezTo>
                <a:cubicBezTo>
                  <a:pt x="10881" y="13721"/>
                  <a:pt x="12743" y="16546"/>
                  <a:pt x="16656" y="17843"/>
                </a:cubicBezTo>
                <a:cubicBezTo>
                  <a:pt x="18439" y="18429"/>
                  <a:pt x="20385" y="18619"/>
                  <a:pt x="22340" y="18619"/>
                </a:cubicBezTo>
                <a:cubicBezTo>
                  <a:pt x="23804" y="18619"/>
                  <a:pt x="25272" y="18513"/>
                  <a:pt x="26678" y="18387"/>
                </a:cubicBezTo>
                <a:cubicBezTo>
                  <a:pt x="34253" y="17739"/>
                  <a:pt x="41053" y="15374"/>
                  <a:pt x="48251" y="13658"/>
                </a:cubicBezTo>
                <a:cubicBezTo>
                  <a:pt x="50437" y="13130"/>
                  <a:pt x="53187" y="12452"/>
                  <a:pt x="55651" y="12452"/>
                </a:cubicBezTo>
                <a:cubicBezTo>
                  <a:pt x="56111" y="12452"/>
                  <a:pt x="56562" y="12476"/>
                  <a:pt x="56997" y="12529"/>
                </a:cubicBezTo>
                <a:cubicBezTo>
                  <a:pt x="66474" y="13657"/>
                  <a:pt x="73431" y="20760"/>
                  <a:pt x="81225" y="20760"/>
                </a:cubicBezTo>
                <a:cubicBezTo>
                  <a:pt x="82826" y="20760"/>
                  <a:pt x="84463" y="20461"/>
                  <a:pt x="86164" y="19747"/>
                </a:cubicBezTo>
                <a:cubicBezTo>
                  <a:pt x="89491" y="18366"/>
                  <a:pt x="88298" y="13407"/>
                  <a:pt x="92902" y="12717"/>
                </a:cubicBezTo>
                <a:cubicBezTo>
                  <a:pt x="93420" y="12640"/>
                  <a:pt x="93942" y="12604"/>
                  <a:pt x="94466" y="12604"/>
                </a:cubicBezTo>
                <a:cubicBezTo>
                  <a:pt x="99966" y="12604"/>
                  <a:pt x="105719" y="16579"/>
                  <a:pt x="110896" y="19559"/>
                </a:cubicBezTo>
                <a:cubicBezTo>
                  <a:pt x="120374" y="24999"/>
                  <a:pt x="137260" y="41801"/>
                  <a:pt x="147973" y="42052"/>
                </a:cubicBezTo>
                <a:cubicBezTo>
                  <a:pt x="148307" y="42059"/>
                  <a:pt x="148629" y="42063"/>
                  <a:pt x="148938" y="42063"/>
                </a:cubicBezTo>
                <a:cubicBezTo>
                  <a:pt x="169066" y="42063"/>
                  <a:pt x="133880" y="26156"/>
                  <a:pt x="130439" y="23827"/>
                </a:cubicBezTo>
                <a:cubicBezTo>
                  <a:pt x="125898" y="20772"/>
                  <a:pt x="126798" y="16295"/>
                  <a:pt x="122843" y="14161"/>
                </a:cubicBezTo>
                <a:cubicBezTo>
                  <a:pt x="121316" y="13330"/>
                  <a:pt x="119744" y="13071"/>
                  <a:pt x="118155" y="13071"/>
                </a:cubicBezTo>
                <a:cubicBezTo>
                  <a:pt x="115525" y="13071"/>
                  <a:pt x="112850" y="13780"/>
                  <a:pt x="110255" y="13780"/>
                </a:cubicBezTo>
                <a:cubicBezTo>
                  <a:pt x="109283" y="13780"/>
                  <a:pt x="108323" y="13681"/>
                  <a:pt x="107381" y="13407"/>
                </a:cubicBezTo>
                <a:cubicBezTo>
                  <a:pt x="95274" y="9911"/>
                  <a:pt x="97052" y="1"/>
                  <a:pt x="88208"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1"/>
          <p:cNvSpPr/>
          <p:nvPr/>
        </p:nvSpPr>
        <p:spPr>
          <a:xfrm>
            <a:off x="889658" y="42635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1"/>
          <p:cNvSpPr/>
          <p:nvPr/>
        </p:nvSpPr>
        <p:spPr>
          <a:xfrm>
            <a:off x="4384213" y="3091311"/>
            <a:ext cx="2054240" cy="909337"/>
          </a:xfrm>
          <a:custGeom>
            <a:rect b="b" l="l" r="r" t="t"/>
            <a:pathLst>
              <a:path extrusionOk="0" h="44250" w="99963">
                <a:moveTo>
                  <a:pt x="8022" y="0"/>
                </a:moveTo>
                <a:cubicBezTo>
                  <a:pt x="5132" y="0"/>
                  <a:pt x="2418" y="340"/>
                  <a:pt x="0" y="1063"/>
                </a:cubicBezTo>
                <a:cubicBezTo>
                  <a:pt x="4562" y="11357"/>
                  <a:pt x="22723" y="3532"/>
                  <a:pt x="28038" y="14119"/>
                </a:cubicBezTo>
                <a:cubicBezTo>
                  <a:pt x="29252" y="16505"/>
                  <a:pt x="29335" y="19225"/>
                  <a:pt x="31135" y="21401"/>
                </a:cubicBezTo>
                <a:cubicBezTo>
                  <a:pt x="33457" y="24205"/>
                  <a:pt x="36094" y="24958"/>
                  <a:pt x="37684" y="28138"/>
                </a:cubicBezTo>
                <a:cubicBezTo>
                  <a:pt x="40718" y="34185"/>
                  <a:pt x="42015" y="39897"/>
                  <a:pt x="51556" y="41362"/>
                </a:cubicBezTo>
                <a:cubicBezTo>
                  <a:pt x="54392" y="41792"/>
                  <a:pt x="57063" y="42460"/>
                  <a:pt x="60014" y="42460"/>
                </a:cubicBezTo>
                <a:cubicBezTo>
                  <a:pt x="60220" y="42460"/>
                  <a:pt x="60428" y="42457"/>
                  <a:pt x="60637" y="42450"/>
                </a:cubicBezTo>
                <a:cubicBezTo>
                  <a:pt x="64201" y="42318"/>
                  <a:pt x="68199" y="41937"/>
                  <a:pt x="72153" y="41937"/>
                </a:cubicBezTo>
                <a:cubicBezTo>
                  <a:pt x="75720" y="41937"/>
                  <a:pt x="79252" y="42247"/>
                  <a:pt x="82397" y="43329"/>
                </a:cubicBezTo>
                <a:cubicBezTo>
                  <a:pt x="84245" y="43964"/>
                  <a:pt x="86065" y="44249"/>
                  <a:pt x="87750" y="44249"/>
                </a:cubicBezTo>
                <a:cubicBezTo>
                  <a:pt x="95165" y="44249"/>
                  <a:pt x="99962" y="38722"/>
                  <a:pt x="93006" y="33181"/>
                </a:cubicBezTo>
                <a:cubicBezTo>
                  <a:pt x="87754" y="28996"/>
                  <a:pt x="79050" y="31319"/>
                  <a:pt x="72563" y="29959"/>
                </a:cubicBezTo>
                <a:cubicBezTo>
                  <a:pt x="67960" y="28996"/>
                  <a:pt x="63587" y="27301"/>
                  <a:pt x="59089" y="24790"/>
                </a:cubicBezTo>
                <a:cubicBezTo>
                  <a:pt x="52058" y="20857"/>
                  <a:pt x="46158" y="14852"/>
                  <a:pt x="39462" y="10353"/>
                </a:cubicBezTo>
                <a:cubicBezTo>
                  <a:pt x="30115" y="4057"/>
                  <a:pt x="18011" y="0"/>
                  <a:pt x="80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1"/>
          <p:cNvSpPr/>
          <p:nvPr/>
        </p:nvSpPr>
        <p:spPr>
          <a:xfrm>
            <a:off x="6769711" y="233681"/>
            <a:ext cx="2458314" cy="969898"/>
          </a:xfrm>
          <a:custGeom>
            <a:rect b="b" l="l" r="r" t="t"/>
            <a:pathLst>
              <a:path extrusionOk="0" h="47197" w="119626">
                <a:moveTo>
                  <a:pt x="3222" y="0"/>
                </a:moveTo>
                <a:cubicBezTo>
                  <a:pt x="1615" y="0"/>
                  <a:pt x="1" y="934"/>
                  <a:pt x="591" y="2355"/>
                </a:cubicBezTo>
                <a:cubicBezTo>
                  <a:pt x="863" y="2941"/>
                  <a:pt x="1491" y="3129"/>
                  <a:pt x="1889" y="3589"/>
                </a:cubicBezTo>
                <a:cubicBezTo>
                  <a:pt x="2223" y="3987"/>
                  <a:pt x="2244" y="4866"/>
                  <a:pt x="2370" y="5326"/>
                </a:cubicBezTo>
                <a:cubicBezTo>
                  <a:pt x="2537" y="5870"/>
                  <a:pt x="2684" y="6393"/>
                  <a:pt x="2893" y="6916"/>
                </a:cubicBezTo>
                <a:cubicBezTo>
                  <a:pt x="3270" y="7837"/>
                  <a:pt x="3814" y="8716"/>
                  <a:pt x="4755" y="9343"/>
                </a:cubicBezTo>
                <a:cubicBezTo>
                  <a:pt x="6513" y="10515"/>
                  <a:pt x="8814" y="10934"/>
                  <a:pt x="10760" y="11833"/>
                </a:cubicBezTo>
                <a:cubicBezTo>
                  <a:pt x="12078" y="12440"/>
                  <a:pt x="13208" y="13214"/>
                  <a:pt x="14024" y="14240"/>
                </a:cubicBezTo>
                <a:cubicBezTo>
                  <a:pt x="17309" y="18215"/>
                  <a:pt x="16912" y="23320"/>
                  <a:pt x="20364" y="27254"/>
                </a:cubicBezTo>
                <a:cubicBezTo>
                  <a:pt x="22111" y="29262"/>
                  <a:pt x="23800" y="34354"/>
                  <a:pt x="27485" y="34354"/>
                </a:cubicBezTo>
                <a:cubicBezTo>
                  <a:pt x="27640" y="34354"/>
                  <a:pt x="27798" y="34345"/>
                  <a:pt x="27959" y="34326"/>
                </a:cubicBezTo>
                <a:cubicBezTo>
                  <a:pt x="29989" y="34096"/>
                  <a:pt x="32060" y="32778"/>
                  <a:pt x="34006" y="32234"/>
                </a:cubicBezTo>
                <a:cubicBezTo>
                  <a:pt x="36110" y="31633"/>
                  <a:pt x="38272" y="31316"/>
                  <a:pt x="40466" y="31316"/>
                </a:cubicBezTo>
                <a:cubicBezTo>
                  <a:pt x="41480" y="31316"/>
                  <a:pt x="42501" y="31384"/>
                  <a:pt x="43527" y="31523"/>
                </a:cubicBezTo>
                <a:cubicBezTo>
                  <a:pt x="51457" y="32569"/>
                  <a:pt x="57985" y="36984"/>
                  <a:pt x="63969" y="40834"/>
                </a:cubicBezTo>
                <a:cubicBezTo>
                  <a:pt x="68153" y="43536"/>
                  <a:pt x="72969" y="47196"/>
                  <a:pt x="78747" y="47196"/>
                </a:cubicBezTo>
                <a:cubicBezTo>
                  <a:pt x="79008" y="47196"/>
                  <a:pt x="79271" y="47189"/>
                  <a:pt x="79536" y="47173"/>
                </a:cubicBezTo>
                <a:cubicBezTo>
                  <a:pt x="84077" y="46922"/>
                  <a:pt x="88157" y="44725"/>
                  <a:pt x="92572" y="43930"/>
                </a:cubicBezTo>
                <a:cubicBezTo>
                  <a:pt x="96422" y="43240"/>
                  <a:pt x="100418" y="43533"/>
                  <a:pt x="104289" y="43030"/>
                </a:cubicBezTo>
                <a:cubicBezTo>
                  <a:pt x="104686" y="42989"/>
                  <a:pt x="105084" y="42926"/>
                  <a:pt x="105502" y="42842"/>
                </a:cubicBezTo>
                <a:cubicBezTo>
                  <a:pt x="109938" y="42068"/>
                  <a:pt x="119626" y="34954"/>
                  <a:pt x="111047" y="33364"/>
                </a:cubicBezTo>
                <a:cubicBezTo>
                  <a:pt x="105084" y="32276"/>
                  <a:pt x="98200" y="33887"/>
                  <a:pt x="92802" y="31209"/>
                </a:cubicBezTo>
                <a:cubicBezTo>
                  <a:pt x="79745" y="24743"/>
                  <a:pt x="63446" y="24157"/>
                  <a:pt x="49218" y="19617"/>
                </a:cubicBezTo>
                <a:cubicBezTo>
                  <a:pt x="43903" y="17943"/>
                  <a:pt x="38861" y="15809"/>
                  <a:pt x="33881" y="13591"/>
                </a:cubicBezTo>
                <a:cubicBezTo>
                  <a:pt x="31579" y="12545"/>
                  <a:pt x="29299" y="11499"/>
                  <a:pt x="26955" y="10494"/>
                </a:cubicBezTo>
                <a:cubicBezTo>
                  <a:pt x="24695" y="9511"/>
                  <a:pt x="22268" y="8716"/>
                  <a:pt x="20050" y="7732"/>
                </a:cubicBezTo>
                <a:cubicBezTo>
                  <a:pt x="18774" y="7146"/>
                  <a:pt x="17372" y="6874"/>
                  <a:pt x="16012" y="6414"/>
                </a:cubicBezTo>
                <a:cubicBezTo>
                  <a:pt x="14443" y="5870"/>
                  <a:pt x="12936" y="5242"/>
                  <a:pt x="11451" y="4552"/>
                </a:cubicBezTo>
                <a:cubicBezTo>
                  <a:pt x="10049" y="3924"/>
                  <a:pt x="8731" y="3171"/>
                  <a:pt x="7517" y="2313"/>
                </a:cubicBezTo>
                <a:cubicBezTo>
                  <a:pt x="6596" y="1644"/>
                  <a:pt x="5739" y="765"/>
                  <a:pt x="4651" y="284"/>
                </a:cubicBezTo>
                <a:cubicBezTo>
                  <a:pt x="4219" y="90"/>
                  <a:pt x="3721" y="0"/>
                  <a:pt x="3222"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1"/>
          <p:cNvSpPr/>
          <p:nvPr/>
        </p:nvSpPr>
        <p:spPr>
          <a:xfrm>
            <a:off x="2679722" y="1776172"/>
            <a:ext cx="4679071" cy="1721515"/>
          </a:xfrm>
          <a:custGeom>
            <a:rect b="b" l="l" r="r" t="t"/>
            <a:pathLst>
              <a:path extrusionOk="0" h="83772" w="227692">
                <a:moveTo>
                  <a:pt x="82940" y="40619"/>
                </a:moveTo>
                <a:cubicBezTo>
                  <a:pt x="84315" y="40619"/>
                  <a:pt x="85676" y="40676"/>
                  <a:pt x="87000" y="40849"/>
                </a:cubicBezTo>
                <a:cubicBezTo>
                  <a:pt x="99555" y="42544"/>
                  <a:pt x="98634" y="50391"/>
                  <a:pt x="90599" y="52295"/>
                </a:cubicBezTo>
                <a:cubicBezTo>
                  <a:pt x="90390" y="52337"/>
                  <a:pt x="90202" y="52378"/>
                  <a:pt x="89993" y="52420"/>
                </a:cubicBezTo>
                <a:cubicBezTo>
                  <a:pt x="86583" y="49872"/>
                  <a:pt x="83914" y="48864"/>
                  <a:pt x="81032" y="48864"/>
                </a:cubicBezTo>
                <a:cubicBezTo>
                  <a:pt x="78519" y="48864"/>
                  <a:pt x="75844" y="49630"/>
                  <a:pt x="72375" y="50809"/>
                </a:cubicBezTo>
                <a:cubicBezTo>
                  <a:pt x="71730" y="51027"/>
                  <a:pt x="71034" y="51127"/>
                  <a:pt x="70320" y="51127"/>
                </a:cubicBezTo>
                <a:cubicBezTo>
                  <a:pt x="65478" y="51127"/>
                  <a:pt x="59779" y="46545"/>
                  <a:pt x="63043" y="43172"/>
                </a:cubicBezTo>
                <a:cubicBezTo>
                  <a:pt x="64889" y="41269"/>
                  <a:pt x="69449" y="40791"/>
                  <a:pt x="72691" y="40791"/>
                </a:cubicBezTo>
                <a:cubicBezTo>
                  <a:pt x="73050" y="40791"/>
                  <a:pt x="73393" y="40797"/>
                  <a:pt x="73714" y="40808"/>
                </a:cubicBezTo>
                <a:cubicBezTo>
                  <a:pt x="74154" y="40823"/>
                  <a:pt x="74599" y="40829"/>
                  <a:pt x="75047" y="40829"/>
                </a:cubicBezTo>
                <a:cubicBezTo>
                  <a:pt x="77613" y="40829"/>
                  <a:pt x="80301" y="40619"/>
                  <a:pt x="82940" y="40619"/>
                </a:cubicBezTo>
                <a:close/>
                <a:moveTo>
                  <a:pt x="13967" y="1"/>
                </a:moveTo>
                <a:cubicBezTo>
                  <a:pt x="11157" y="1"/>
                  <a:pt x="8308" y="500"/>
                  <a:pt x="6068" y="1722"/>
                </a:cubicBezTo>
                <a:cubicBezTo>
                  <a:pt x="4436" y="2622"/>
                  <a:pt x="3766" y="3982"/>
                  <a:pt x="2616" y="5196"/>
                </a:cubicBezTo>
                <a:cubicBezTo>
                  <a:pt x="1214" y="6660"/>
                  <a:pt x="0" y="8083"/>
                  <a:pt x="1716" y="9862"/>
                </a:cubicBezTo>
                <a:cubicBezTo>
                  <a:pt x="3306" y="11535"/>
                  <a:pt x="5440" y="10991"/>
                  <a:pt x="7679" y="11305"/>
                </a:cubicBezTo>
                <a:cubicBezTo>
                  <a:pt x="9535" y="11557"/>
                  <a:pt x="10981" y="12219"/>
                  <a:pt x="12874" y="12219"/>
                </a:cubicBezTo>
                <a:cubicBezTo>
                  <a:pt x="13029" y="12219"/>
                  <a:pt x="13187" y="12215"/>
                  <a:pt x="13349" y="12205"/>
                </a:cubicBezTo>
                <a:cubicBezTo>
                  <a:pt x="14325" y="12149"/>
                  <a:pt x="15179" y="12055"/>
                  <a:pt x="16003" y="12055"/>
                </a:cubicBezTo>
                <a:cubicBezTo>
                  <a:pt x="17017" y="12055"/>
                  <a:pt x="17986" y="12197"/>
                  <a:pt x="19082" y="12728"/>
                </a:cubicBezTo>
                <a:cubicBezTo>
                  <a:pt x="22179" y="14256"/>
                  <a:pt x="24669" y="17143"/>
                  <a:pt x="26720" y="19424"/>
                </a:cubicBezTo>
                <a:cubicBezTo>
                  <a:pt x="29084" y="22060"/>
                  <a:pt x="29691" y="24571"/>
                  <a:pt x="31093" y="27458"/>
                </a:cubicBezTo>
                <a:cubicBezTo>
                  <a:pt x="32222" y="29823"/>
                  <a:pt x="36135" y="29823"/>
                  <a:pt x="37370" y="32124"/>
                </a:cubicBezTo>
                <a:cubicBezTo>
                  <a:pt x="37997" y="33296"/>
                  <a:pt x="38562" y="34844"/>
                  <a:pt x="38102" y="36100"/>
                </a:cubicBezTo>
                <a:cubicBezTo>
                  <a:pt x="37600" y="37418"/>
                  <a:pt x="35779" y="38276"/>
                  <a:pt x="35361" y="39615"/>
                </a:cubicBezTo>
                <a:cubicBezTo>
                  <a:pt x="34880" y="41038"/>
                  <a:pt x="35047" y="43088"/>
                  <a:pt x="34859" y="44574"/>
                </a:cubicBezTo>
                <a:cubicBezTo>
                  <a:pt x="34440" y="47754"/>
                  <a:pt x="37621" y="49010"/>
                  <a:pt x="41010" y="50035"/>
                </a:cubicBezTo>
                <a:cubicBezTo>
                  <a:pt x="45153" y="51290"/>
                  <a:pt x="49589" y="51939"/>
                  <a:pt x="53690" y="53299"/>
                </a:cubicBezTo>
                <a:cubicBezTo>
                  <a:pt x="56578" y="54241"/>
                  <a:pt x="57519" y="55245"/>
                  <a:pt x="58356" y="57442"/>
                </a:cubicBezTo>
                <a:cubicBezTo>
                  <a:pt x="58963" y="59074"/>
                  <a:pt x="59800" y="60790"/>
                  <a:pt x="61118" y="62150"/>
                </a:cubicBezTo>
                <a:cubicBezTo>
                  <a:pt x="62101" y="63154"/>
                  <a:pt x="63064" y="63761"/>
                  <a:pt x="64549" y="64221"/>
                </a:cubicBezTo>
                <a:cubicBezTo>
                  <a:pt x="66370" y="64807"/>
                  <a:pt x="67353" y="65393"/>
                  <a:pt x="68671" y="66627"/>
                </a:cubicBezTo>
                <a:cubicBezTo>
                  <a:pt x="71182" y="69013"/>
                  <a:pt x="72940" y="71879"/>
                  <a:pt x="75827" y="74013"/>
                </a:cubicBezTo>
                <a:cubicBezTo>
                  <a:pt x="79614" y="76796"/>
                  <a:pt x="84594" y="77989"/>
                  <a:pt x="89386" y="79412"/>
                </a:cubicBezTo>
                <a:cubicBezTo>
                  <a:pt x="94348" y="80858"/>
                  <a:pt x="99326" y="82689"/>
                  <a:pt x="104643" y="82689"/>
                </a:cubicBezTo>
                <a:cubicBezTo>
                  <a:pt x="105402" y="82689"/>
                  <a:pt x="106167" y="82652"/>
                  <a:pt x="106941" y="82571"/>
                </a:cubicBezTo>
                <a:cubicBezTo>
                  <a:pt x="112097" y="82047"/>
                  <a:pt x="115273" y="79610"/>
                  <a:pt x="119978" y="79610"/>
                </a:cubicBezTo>
                <a:cubicBezTo>
                  <a:pt x="121096" y="79610"/>
                  <a:pt x="122300" y="79748"/>
                  <a:pt x="123638" y="80081"/>
                </a:cubicBezTo>
                <a:cubicBezTo>
                  <a:pt x="126044" y="80667"/>
                  <a:pt x="127153" y="82195"/>
                  <a:pt x="130187" y="82571"/>
                </a:cubicBezTo>
                <a:cubicBezTo>
                  <a:pt x="130713" y="82639"/>
                  <a:pt x="131233" y="82666"/>
                  <a:pt x="131750" y="82666"/>
                </a:cubicBezTo>
                <a:cubicBezTo>
                  <a:pt x="133856" y="82666"/>
                  <a:pt x="135899" y="82215"/>
                  <a:pt x="137985" y="82215"/>
                </a:cubicBezTo>
                <a:cubicBezTo>
                  <a:pt x="138237" y="82215"/>
                  <a:pt x="138490" y="82222"/>
                  <a:pt x="138745" y="82236"/>
                </a:cubicBezTo>
                <a:cubicBezTo>
                  <a:pt x="141339" y="82404"/>
                  <a:pt x="143620" y="83701"/>
                  <a:pt x="146172" y="83764"/>
                </a:cubicBezTo>
                <a:cubicBezTo>
                  <a:pt x="146376" y="83769"/>
                  <a:pt x="146570" y="83772"/>
                  <a:pt x="146755" y="83772"/>
                </a:cubicBezTo>
                <a:cubicBezTo>
                  <a:pt x="151765" y="83772"/>
                  <a:pt x="150398" y="81881"/>
                  <a:pt x="146988" y="79056"/>
                </a:cubicBezTo>
                <a:cubicBezTo>
                  <a:pt x="138284" y="71816"/>
                  <a:pt x="124830" y="74181"/>
                  <a:pt x="114515" y="69473"/>
                </a:cubicBezTo>
                <a:cubicBezTo>
                  <a:pt x="112088" y="68385"/>
                  <a:pt x="109703" y="68134"/>
                  <a:pt x="107234" y="67130"/>
                </a:cubicBezTo>
                <a:cubicBezTo>
                  <a:pt x="102923" y="65372"/>
                  <a:pt x="94805" y="58948"/>
                  <a:pt x="97839" y="54722"/>
                </a:cubicBezTo>
                <a:cubicBezTo>
                  <a:pt x="98780" y="53422"/>
                  <a:pt x="99710" y="52920"/>
                  <a:pt x="100615" y="52920"/>
                </a:cubicBezTo>
                <a:cubicBezTo>
                  <a:pt x="103555" y="52920"/>
                  <a:pt x="106229" y="58214"/>
                  <a:pt x="108133" y="58614"/>
                </a:cubicBezTo>
                <a:cubicBezTo>
                  <a:pt x="109467" y="58903"/>
                  <a:pt x="110736" y="59011"/>
                  <a:pt x="111967" y="59011"/>
                </a:cubicBezTo>
                <a:cubicBezTo>
                  <a:pt x="115483" y="59011"/>
                  <a:pt x="118690" y="58136"/>
                  <a:pt x="122205" y="58136"/>
                </a:cubicBezTo>
                <a:cubicBezTo>
                  <a:pt x="122615" y="58136"/>
                  <a:pt x="123030" y="58148"/>
                  <a:pt x="123449" y="58174"/>
                </a:cubicBezTo>
                <a:cubicBezTo>
                  <a:pt x="129057" y="58509"/>
                  <a:pt x="133702" y="59785"/>
                  <a:pt x="138828" y="63280"/>
                </a:cubicBezTo>
                <a:cubicBezTo>
                  <a:pt x="144206" y="66962"/>
                  <a:pt x="147009" y="70059"/>
                  <a:pt x="153454" y="72549"/>
                </a:cubicBezTo>
                <a:cubicBezTo>
                  <a:pt x="155809" y="73464"/>
                  <a:pt x="159538" y="74414"/>
                  <a:pt x="161803" y="74414"/>
                </a:cubicBezTo>
                <a:cubicBezTo>
                  <a:pt x="164147" y="74414"/>
                  <a:pt x="164924" y="73396"/>
                  <a:pt x="160986" y="70268"/>
                </a:cubicBezTo>
                <a:cubicBezTo>
                  <a:pt x="158476" y="69410"/>
                  <a:pt x="152742" y="68720"/>
                  <a:pt x="150985" y="67297"/>
                </a:cubicBezTo>
                <a:cubicBezTo>
                  <a:pt x="150085" y="66585"/>
                  <a:pt x="149688" y="65477"/>
                  <a:pt x="149165" y="64263"/>
                </a:cubicBezTo>
                <a:cubicBezTo>
                  <a:pt x="148641" y="63049"/>
                  <a:pt x="147993" y="61752"/>
                  <a:pt x="146654" y="60664"/>
                </a:cubicBezTo>
                <a:cubicBezTo>
                  <a:pt x="143703" y="58886"/>
                  <a:pt x="138640" y="56542"/>
                  <a:pt x="141883" y="53404"/>
                </a:cubicBezTo>
                <a:cubicBezTo>
                  <a:pt x="142260" y="53153"/>
                  <a:pt x="142971" y="52629"/>
                  <a:pt x="143703" y="52629"/>
                </a:cubicBezTo>
                <a:cubicBezTo>
                  <a:pt x="144214" y="52608"/>
                  <a:pt x="144723" y="52598"/>
                  <a:pt x="145230" y="52598"/>
                </a:cubicBezTo>
                <a:cubicBezTo>
                  <a:pt x="151177" y="52598"/>
                  <a:pt x="156849" y="53976"/>
                  <a:pt x="162556" y="54554"/>
                </a:cubicBezTo>
                <a:cubicBezTo>
                  <a:pt x="164564" y="54910"/>
                  <a:pt x="166615" y="55370"/>
                  <a:pt x="168707" y="55768"/>
                </a:cubicBezTo>
                <a:cubicBezTo>
                  <a:pt x="172850" y="56584"/>
                  <a:pt x="176993" y="57191"/>
                  <a:pt x="181533" y="57295"/>
                </a:cubicBezTo>
                <a:cubicBezTo>
                  <a:pt x="183307" y="57335"/>
                  <a:pt x="187762" y="57504"/>
                  <a:pt x="193059" y="57504"/>
                </a:cubicBezTo>
                <a:cubicBezTo>
                  <a:pt x="207325" y="57504"/>
                  <a:pt x="227692" y="56281"/>
                  <a:pt x="218171" y="48026"/>
                </a:cubicBezTo>
                <a:cubicBezTo>
                  <a:pt x="213295" y="43821"/>
                  <a:pt x="202436" y="42649"/>
                  <a:pt x="196808" y="41812"/>
                </a:cubicBezTo>
                <a:cubicBezTo>
                  <a:pt x="188839" y="40605"/>
                  <a:pt x="180065" y="38276"/>
                  <a:pt x="172474" y="38276"/>
                </a:cubicBezTo>
                <a:cubicBezTo>
                  <a:pt x="171773" y="38276"/>
                  <a:pt x="171081" y="38296"/>
                  <a:pt x="170402" y="38339"/>
                </a:cubicBezTo>
                <a:cubicBezTo>
                  <a:pt x="168456" y="38443"/>
                  <a:pt x="166678" y="38632"/>
                  <a:pt x="164983" y="38862"/>
                </a:cubicBezTo>
                <a:cubicBezTo>
                  <a:pt x="163267" y="39071"/>
                  <a:pt x="161656" y="39301"/>
                  <a:pt x="160045" y="39552"/>
                </a:cubicBezTo>
                <a:cubicBezTo>
                  <a:pt x="157742" y="40079"/>
                  <a:pt x="155407" y="40289"/>
                  <a:pt x="153063" y="40289"/>
                </a:cubicBezTo>
                <a:cubicBezTo>
                  <a:pt x="148337" y="40289"/>
                  <a:pt x="143577" y="39436"/>
                  <a:pt x="138975" y="38611"/>
                </a:cubicBezTo>
                <a:cubicBezTo>
                  <a:pt x="136610" y="38276"/>
                  <a:pt x="134267" y="37941"/>
                  <a:pt x="131923" y="37606"/>
                </a:cubicBezTo>
                <a:cubicBezTo>
                  <a:pt x="124893" y="36560"/>
                  <a:pt x="117821" y="35284"/>
                  <a:pt x="110707" y="33150"/>
                </a:cubicBezTo>
                <a:cubicBezTo>
                  <a:pt x="99150" y="29703"/>
                  <a:pt x="86080" y="23505"/>
                  <a:pt x="74772" y="23505"/>
                </a:cubicBezTo>
                <a:cubicBezTo>
                  <a:pt x="74411" y="23505"/>
                  <a:pt x="74051" y="23512"/>
                  <a:pt x="73693" y="23525"/>
                </a:cubicBezTo>
                <a:cubicBezTo>
                  <a:pt x="68420" y="23713"/>
                  <a:pt x="66893" y="27772"/>
                  <a:pt x="62352" y="28672"/>
                </a:cubicBezTo>
                <a:cubicBezTo>
                  <a:pt x="61700" y="28797"/>
                  <a:pt x="60925" y="28860"/>
                  <a:pt x="60097" y="28860"/>
                </a:cubicBezTo>
                <a:cubicBezTo>
                  <a:pt x="57049" y="28860"/>
                  <a:pt x="53278" y="28005"/>
                  <a:pt x="52225" y="26245"/>
                </a:cubicBezTo>
                <a:cubicBezTo>
                  <a:pt x="50614" y="23567"/>
                  <a:pt x="51744" y="20512"/>
                  <a:pt x="49610" y="17687"/>
                </a:cubicBezTo>
                <a:cubicBezTo>
                  <a:pt x="48375" y="16097"/>
                  <a:pt x="47978" y="16055"/>
                  <a:pt x="47748" y="14214"/>
                </a:cubicBezTo>
                <a:cubicBezTo>
                  <a:pt x="47601" y="13021"/>
                  <a:pt x="48961" y="12121"/>
                  <a:pt x="48145" y="10971"/>
                </a:cubicBezTo>
                <a:cubicBezTo>
                  <a:pt x="47539" y="10155"/>
                  <a:pt x="46074" y="9799"/>
                  <a:pt x="44923" y="9778"/>
                </a:cubicBezTo>
                <a:cubicBezTo>
                  <a:pt x="44892" y="9778"/>
                  <a:pt x="44861" y="9777"/>
                  <a:pt x="44830" y="9777"/>
                </a:cubicBezTo>
                <a:cubicBezTo>
                  <a:pt x="43207" y="9777"/>
                  <a:pt x="41646" y="10130"/>
                  <a:pt x="40105" y="10130"/>
                </a:cubicBezTo>
                <a:cubicBezTo>
                  <a:pt x="39315" y="10130"/>
                  <a:pt x="38531" y="10037"/>
                  <a:pt x="37746" y="9757"/>
                </a:cubicBezTo>
                <a:cubicBezTo>
                  <a:pt x="35382" y="8920"/>
                  <a:pt x="33143" y="7832"/>
                  <a:pt x="30737" y="7058"/>
                </a:cubicBezTo>
                <a:cubicBezTo>
                  <a:pt x="26008" y="5530"/>
                  <a:pt x="23414" y="1325"/>
                  <a:pt x="18392" y="404"/>
                </a:cubicBezTo>
                <a:cubicBezTo>
                  <a:pt x="16996" y="147"/>
                  <a:pt x="15487" y="1"/>
                  <a:pt x="13967"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1"/>
          <p:cNvSpPr/>
          <p:nvPr/>
        </p:nvSpPr>
        <p:spPr>
          <a:xfrm>
            <a:off x="4183824" y="412267"/>
            <a:ext cx="4888907" cy="1310761"/>
          </a:xfrm>
          <a:custGeom>
            <a:rect b="b" l="l" r="r" t="t"/>
            <a:pathLst>
              <a:path extrusionOk="0" h="63784" w="237903">
                <a:moveTo>
                  <a:pt x="110969" y="0"/>
                </a:moveTo>
                <a:cubicBezTo>
                  <a:pt x="107044" y="0"/>
                  <a:pt x="103369" y="594"/>
                  <a:pt x="102004" y="2411"/>
                </a:cubicBezTo>
                <a:cubicBezTo>
                  <a:pt x="99786" y="5340"/>
                  <a:pt x="103991" y="8123"/>
                  <a:pt x="107486" y="11011"/>
                </a:cubicBezTo>
                <a:cubicBezTo>
                  <a:pt x="109996" y="13082"/>
                  <a:pt x="115583" y="16932"/>
                  <a:pt x="114014" y="19422"/>
                </a:cubicBezTo>
                <a:cubicBezTo>
                  <a:pt x="113548" y="20167"/>
                  <a:pt x="112611" y="20456"/>
                  <a:pt x="111435" y="20456"/>
                </a:cubicBezTo>
                <a:cubicBezTo>
                  <a:pt x="108485" y="20456"/>
                  <a:pt x="104038" y="18643"/>
                  <a:pt x="101794" y="17685"/>
                </a:cubicBezTo>
                <a:cubicBezTo>
                  <a:pt x="96550" y="15487"/>
                  <a:pt x="84777" y="7964"/>
                  <a:pt x="78011" y="7964"/>
                </a:cubicBezTo>
                <a:cubicBezTo>
                  <a:pt x="76084" y="7964"/>
                  <a:pt x="74563" y="8574"/>
                  <a:pt x="73715" y="10090"/>
                </a:cubicBezTo>
                <a:cubicBezTo>
                  <a:pt x="70639" y="15551"/>
                  <a:pt x="81289" y="17455"/>
                  <a:pt x="85453" y="20510"/>
                </a:cubicBezTo>
                <a:cubicBezTo>
                  <a:pt x="90454" y="24182"/>
                  <a:pt x="87707" y="25160"/>
                  <a:pt x="83332" y="25160"/>
                </a:cubicBezTo>
                <a:cubicBezTo>
                  <a:pt x="78956" y="25160"/>
                  <a:pt x="72951" y="24182"/>
                  <a:pt x="71434" y="23941"/>
                </a:cubicBezTo>
                <a:cubicBezTo>
                  <a:pt x="58713" y="21891"/>
                  <a:pt x="45865" y="19547"/>
                  <a:pt x="33541" y="19003"/>
                </a:cubicBezTo>
                <a:cubicBezTo>
                  <a:pt x="31554" y="18920"/>
                  <a:pt x="29545" y="18815"/>
                  <a:pt x="27536" y="18794"/>
                </a:cubicBezTo>
                <a:cubicBezTo>
                  <a:pt x="27298" y="18790"/>
                  <a:pt x="27061" y="18789"/>
                  <a:pt x="26824" y="18789"/>
                </a:cubicBezTo>
                <a:cubicBezTo>
                  <a:pt x="25770" y="18789"/>
                  <a:pt x="24725" y="18823"/>
                  <a:pt x="23666" y="18857"/>
                </a:cubicBezTo>
                <a:cubicBezTo>
                  <a:pt x="23564" y="18861"/>
                  <a:pt x="23461" y="18863"/>
                  <a:pt x="23359" y="18863"/>
                </a:cubicBezTo>
                <a:cubicBezTo>
                  <a:pt x="22432" y="18863"/>
                  <a:pt x="21492" y="18708"/>
                  <a:pt x="20569" y="18690"/>
                </a:cubicBezTo>
                <a:cubicBezTo>
                  <a:pt x="19745" y="18678"/>
                  <a:pt x="18921" y="18660"/>
                  <a:pt x="18097" y="18660"/>
                </a:cubicBezTo>
                <a:cubicBezTo>
                  <a:pt x="17414" y="18660"/>
                  <a:pt x="16732" y="18673"/>
                  <a:pt x="16049" y="18711"/>
                </a:cubicBezTo>
                <a:cubicBezTo>
                  <a:pt x="13246" y="18878"/>
                  <a:pt x="10735" y="19589"/>
                  <a:pt x="8036" y="19987"/>
                </a:cubicBezTo>
                <a:cubicBezTo>
                  <a:pt x="6299" y="20259"/>
                  <a:pt x="3600" y="19882"/>
                  <a:pt x="2219" y="20949"/>
                </a:cubicBezTo>
                <a:cubicBezTo>
                  <a:pt x="1" y="22665"/>
                  <a:pt x="7324" y="23900"/>
                  <a:pt x="8328" y="24046"/>
                </a:cubicBezTo>
                <a:cubicBezTo>
                  <a:pt x="9981" y="24297"/>
                  <a:pt x="11844" y="24297"/>
                  <a:pt x="13434" y="24757"/>
                </a:cubicBezTo>
                <a:cubicBezTo>
                  <a:pt x="14731" y="25113"/>
                  <a:pt x="14940" y="26494"/>
                  <a:pt x="15861" y="27164"/>
                </a:cubicBezTo>
                <a:cubicBezTo>
                  <a:pt x="16928" y="27917"/>
                  <a:pt x="18121" y="28628"/>
                  <a:pt x="19355" y="29172"/>
                </a:cubicBezTo>
                <a:cubicBezTo>
                  <a:pt x="21971" y="30302"/>
                  <a:pt x="24670" y="31181"/>
                  <a:pt x="27515" y="31872"/>
                </a:cubicBezTo>
                <a:cubicBezTo>
                  <a:pt x="28708" y="32144"/>
                  <a:pt x="29922" y="32416"/>
                  <a:pt x="31135" y="32604"/>
                </a:cubicBezTo>
                <a:cubicBezTo>
                  <a:pt x="33748" y="33031"/>
                  <a:pt x="36232" y="33195"/>
                  <a:pt x="38639" y="33195"/>
                </a:cubicBezTo>
                <a:cubicBezTo>
                  <a:pt x="43655" y="33195"/>
                  <a:pt x="48333" y="32485"/>
                  <a:pt x="53126" y="31976"/>
                </a:cubicBezTo>
                <a:cubicBezTo>
                  <a:pt x="55450" y="31728"/>
                  <a:pt x="58660" y="31429"/>
                  <a:pt x="62150" y="31429"/>
                </a:cubicBezTo>
                <a:cubicBezTo>
                  <a:pt x="69562" y="31429"/>
                  <a:pt x="78238" y="32779"/>
                  <a:pt x="82377" y="38839"/>
                </a:cubicBezTo>
                <a:cubicBezTo>
                  <a:pt x="84636" y="39527"/>
                  <a:pt x="86593" y="39795"/>
                  <a:pt x="88356" y="39795"/>
                </a:cubicBezTo>
                <a:cubicBezTo>
                  <a:pt x="94526" y="39795"/>
                  <a:pt x="98318" y="36515"/>
                  <a:pt x="104364" y="36515"/>
                </a:cubicBezTo>
                <a:cubicBezTo>
                  <a:pt x="105358" y="36515"/>
                  <a:pt x="106412" y="36603"/>
                  <a:pt x="107548" y="36809"/>
                </a:cubicBezTo>
                <a:cubicBezTo>
                  <a:pt x="111900" y="37584"/>
                  <a:pt x="115604" y="41099"/>
                  <a:pt x="119851" y="42124"/>
                </a:cubicBezTo>
                <a:cubicBezTo>
                  <a:pt x="120786" y="42353"/>
                  <a:pt x="121579" y="42456"/>
                  <a:pt x="122256" y="42456"/>
                </a:cubicBezTo>
                <a:cubicBezTo>
                  <a:pt x="125670" y="42456"/>
                  <a:pt x="126158" y="39822"/>
                  <a:pt x="127258" y="37291"/>
                </a:cubicBezTo>
                <a:cubicBezTo>
                  <a:pt x="128398" y="34734"/>
                  <a:pt x="129821" y="32925"/>
                  <a:pt x="132931" y="32925"/>
                </a:cubicBezTo>
                <a:cubicBezTo>
                  <a:pt x="134045" y="32925"/>
                  <a:pt x="135376" y="33158"/>
                  <a:pt x="136988" y="33671"/>
                </a:cubicBezTo>
                <a:cubicBezTo>
                  <a:pt x="142302" y="35345"/>
                  <a:pt x="142491" y="37207"/>
                  <a:pt x="145253" y="40241"/>
                </a:cubicBezTo>
                <a:cubicBezTo>
                  <a:pt x="147235" y="42459"/>
                  <a:pt x="147399" y="43129"/>
                  <a:pt x="150155" y="43129"/>
                </a:cubicBezTo>
                <a:cubicBezTo>
                  <a:pt x="150571" y="43129"/>
                  <a:pt x="151045" y="43114"/>
                  <a:pt x="151592" y="43087"/>
                </a:cubicBezTo>
                <a:cubicBezTo>
                  <a:pt x="152891" y="43019"/>
                  <a:pt x="156242" y="41375"/>
                  <a:pt x="158436" y="41375"/>
                </a:cubicBezTo>
                <a:cubicBezTo>
                  <a:pt x="158964" y="41375"/>
                  <a:pt x="159425" y="41470"/>
                  <a:pt x="159774" y="41706"/>
                </a:cubicBezTo>
                <a:cubicBezTo>
                  <a:pt x="167453" y="46895"/>
                  <a:pt x="145483" y="48882"/>
                  <a:pt x="144144" y="49133"/>
                </a:cubicBezTo>
                <a:cubicBezTo>
                  <a:pt x="140273" y="49887"/>
                  <a:pt x="128765" y="53841"/>
                  <a:pt x="137009" y="59135"/>
                </a:cubicBezTo>
                <a:cubicBezTo>
                  <a:pt x="141762" y="62204"/>
                  <a:pt x="153478" y="63783"/>
                  <a:pt x="159358" y="63783"/>
                </a:cubicBezTo>
                <a:cubicBezTo>
                  <a:pt x="160052" y="63783"/>
                  <a:pt x="160665" y="63761"/>
                  <a:pt x="161176" y="63717"/>
                </a:cubicBezTo>
                <a:cubicBezTo>
                  <a:pt x="171219" y="62859"/>
                  <a:pt x="179735" y="58633"/>
                  <a:pt x="189339" y="56917"/>
                </a:cubicBezTo>
                <a:cubicBezTo>
                  <a:pt x="194653" y="55976"/>
                  <a:pt x="199780" y="54448"/>
                  <a:pt x="205220" y="53862"/>
                </a:cubicBezTo>
                <a:cubicBezTo>
                  <a:pt x="207181" y="53660"/>
                  <a:pt x="209162" y="53648"/>
                  <a:pt x="211142" y="53648"/>
                </a:cubicBezTo>
                <a:cubicBezTo>
                  <a:pt x="211412" y="53648"/>
                  <a:pt x="211682" y="53648"/>
                  <a:pt x="211952" y="53648"/>
                </a:cubicBezTo>
                <a:cubicBezTo>
                  <a:pt x="214201" y="53648"/>
                  <a:pt x="216445" y="53632"/>
                  <a:pt x="218653" y="53339"/>
                </a:cubicBezTo>
                <a:cubicBezTo>
                  <a:pt x="220479" y="53093"/>
                  <a:pt x="221801" y="52762"/>
                  <a:pt x="223105" y="52762"/>
                </a:cubicBezTo>
                <a:cubicBezTo>
                  <a:pt x="224236" y="52762"/>
                  <a:pt x="225352" y="53011"/>
                  <a:pt x="226771" y="53779"/>
                </a:cubicBezTo>
                <a:cubicBezTo>
                  <a:pt x="227843" y="54346"/>
                  <a:pt x="232546" y="56859"/>
                  <a:pt x="235249" y="56859"/>
                </a:cubicBezTo>
                <a:cubicBezTo>
                  <a:pt x="236136" y="56859"/>
                  <a:pt x="236807" y="56589"/>
                  <a:pt x="237065" y="55892"/>
                </a:cubicBezTo>
                <a:cubicBezTo>
                  <a:pt x="237902" y="53653"/>
                  <a:pt x="231855" y="52439"/>
                  <a:pt x="230223" y="51812"/>
                </a:cubicBezTo>
                <a:cubicBezTo>
                  <a:pt x="226290" y="50284"/>
                  <a:pt x="221875" y="49217"/>
                  <a:pt x="218088" y="47522"/>
                </a:cubicBezTo>
                <a:cubicBezTo>
                  <a:pt x="215075" y="46183"/>
                  <a:pt x="214782" y="44991"/>
                  <a:pt x="211120" y="44593"/>
                </a:cubicBezTo>
                <a:cubicBezTo>
                  <a:pt x="210481" y="44524"/>
                  <a:pt x="209859" y="44497"/>
                  <a:pt x="209247" y="44497"/>
                </a:cubicBezTo>
                <a:cubicBezTo>
                  <a:pt x="207071" y="44497"/>
                  <a:pt x="205032" y="44838"/>
                  <a:pt x="202867" y="44838"/>
                </a:cubicBezTo>
                <a:cubicBezTo>
                  <a:pt x="202315" y="44838"/>
                  <a:pt x="201754" y="44816"/>
                  <a:pt x="201181" y="44760"/>
                </a:cubicBezTo>
                <a:cubicBezTo>
                  <a:pt x="197039" y="44363"/>
                  <a:pt x="192268" y="42898"/>
                  <a:pt x="188041" y="41685"/>
                </a:cubicBezTo>
                <a:cubicBezTo>
                  <a:pt x="179484" y="39237"/>
                  <a:pt x="170842" y="35889"/>
                  <a:pt x="162766" y="31474"/>
                </a:cubicBezTo>
                <a:cubicBezTo>
                  <a:pt x="152994" y="26159"/>
                  <a:pt x="146655" y="19631"/>
                  <a:pt x="139582" y="12308"/>
                </a:cubicBezTo>
                <a:cubicBezTo>
                  <a:pt x="134038" y="6554"/>
                  <a:pt x="128409" y="2495"/>
                  <a:pt x="120291" y="905"/>
                </a:cubicBezTo>
                <a:cubicBezTo>
                  <a:pt x="117853" y="432"/>
                  <a:pt x="114320" y="0"/>
                  <a:pt x="1109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1"/>
          <p:cNvSpPr/>
          <p:nvPr/>
        </p:nvSpPr>
        <p:spPr>
          <a:xfrm>
            <a:off x="6435126" y="1951038"/>
            <a:ext cx="1618189" cy="513627"/>
          </a:xfrm>
          <a:custGeom>
            <a:rect b="b" l="l" r="r" t="t"/>
            <a:pathLst>
              <a:path extrusionOk="0" h="24994" w="78744">
                <a:moveTo>
                  <a:pt x="6878" y="1"/>
                </a:moveTo>
                <a:cubicBezTo>
                  <a:pt x="3261" y="1"/>
                  <a:pt x="0" y="1886"/>
                  <a:pt x="29" y="5035"/>
                </a:cubicBezTo>
                <a:cubicBezTo>
                  <a:pt x="71" y="11061"/>
                  <a:pt x="7582" y="9743"/>
                  <a:pt x="11934" y="12024"/>
                </a:cubicBezTo>
                <a:cubicBezTo>
                  <a:pt x="14654" y="13425"/>
                  <a:pt x="15638" y="15246"/>
                  <a:pt x="18735" y="16292"/>
                </a:cubicBezTo>
                <a:cubicBezTo>
                  <a:pt x="29615" y="19975"/>
                  <a:pt x="39595" y="18719"/>
                  <a:pt x="49764" y="19305"/>
                </a:cubicBezTo>
                <a:cubicBezTo>
                  <a:pt x="56502" y="19703"/>
                  <a:pt x="62590" y="19221"/>
                  <a:pt x="69286" y="22527"/>
                </a:cubicBezTo>
                <a:cubicBezTo>
                  <a:pt x="71144" y="23440"/>
                  <a:pt x="73333" y="24993"/>
                  <a:pt x="75141" y="24993"/>
                </a:cubicBezTo>
                <a:cubicBezTo>
                  <a:pt x="75736" y="24993"/>
                  <a:pt x="76290" y="24825"/>
                  <a:pt x="76777" y="24410"/>
                </a:cubicBezTo>
                <a:cubicBezTo>
                  <a:pt x="78744" y="22716"/>
                  <a:pt x="75793" y="19870"/>
                  <a:pt x="73241" y="18322"/>
                </a:cubicBezTo>
                <a:cubicBezTo>
                  <a:pt x="68156" y="15204"/>
                  <a:pt x="59640" y="13656"/>
                  <a:pt x="54116" y="12003"/>
                </a:cubicBezTo>
                <a:cubicBezTo>
                  <a:pt x="53332" y="10125"/>
                  <a:pt x="53826" y="9433"/>
                  <a:pt x="55001" y="9433"/>
                </a:cubicBezTo>
                <a:cubicBezTo>
                  <a:pt x="58054" y="9433"/>
                  <a:pt x="65707" y="14111"/>
                  <a:pt x="67445" y="14806"/>
                </a:cubicBezTo>
                <a:cubicBezTo>
                  <a:pt x="69026" y="15443"/>
                  <a:pt x="70085" y="15707"/>
                  <a:pt x="70725" y="15707"/>
                </a:cubicBezTo>
                <a:cubicBezTo>
                  <a:pt x="72774" y="15707"/>
                  <a:pt x="70504" y="12990"/>
                  <a:pt x="67298" y="11124"/>
                </a:cubicBezTo>
                <a:cubicBezTo>
                  <a:pt x="62967" y="8634"/>
                  <a:pt x="58071" y="7190"/>
                  <a:pt x="53489" y="5621"/>
                </a:cubicBezTo>
                <a:cubicBezTo>
                  <a:pt x="46898" y="3361"/>
                  <a:pt x="40098" y="1750"/>
                  <a:pt x="33611" y="871"/>
                </a:cubicBezTo>
                <a:cubicBezTo>
                  <a:pt x="31887" y="638"/>
                  <a:pt x="30402" y="534"/>
                  <a:pt x="29075" y="534"/>
                </a:cubicBezTo>
                <a:cubicBezTo>
                  <a:pt x="24571" y="534"/>
                  <a:pt x="21877" y="1735"/>
                  <a:pt x="17772" y="3173"/>
                </a:cubicBezTo>
                <a:cubicBezTo>
                  <a:pt x="16598" y="3581"/>
                  <a:pt x="15922" y="3762"/>
                  <a:pt x="15457" y="3762"/>
                </a:cubicBezTo>
                <a:cubicBezTo>
                  <a:pt x="14348" y="3762"/>
                  <a:pt x="14440" y="2729"/>
                  <a:pt x="11830" y="1269"/>
                </a:cubicBezTo>
                <a:cubicBezTo>
                  <a:pt x="10296" y="403"/>
                  <a:pt x="8549" y="1"/>
                  <a:pt x="687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1"/>
          <p:cNvSpPr/>
          <p:nvPr/>
        </p:nvSpPr>
        <p:spPr>
          <a:xfrm>
            <a:off x="6911716" y="3024234"/>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1"/>
          <p:cNvSpPr/>
          <p:nvPr/>
        </p:nvSpPr>
        <p:spPr>
          <a:xfrm>
            <a:off x="7097905" y="320775"/>
            <a:ext cx="1639520" cy="775372"/>
          </a:xfrm>
          <a:custGeom>
            <a:rect b="b" l="l" r="r" t="t"/>
            <a:pathLst>
              <a:path extrusionOk="0" h="37731" w="79782">
                <a:moveTo>
                  <a:pt x="69090" y="18329"/>
                </a:moveTo>
                <a:cubicBezTo>
                  <a:pt x="69090" y="18329"/>
                  <a:pt x="69090" y="18329"/>
                  <a:pt x="69090" y="18329"/>
                </a:cubicBezTo>
                <a:cubicBezTo>
                  <a:pt x="69090" y="18329"/>
                  <a:pt x="69090" y="18329"/>
                  <a:pt x="69090" y="18329"/>
                </a:cubicBezTo>
                <a:close/>
                <a:moveTo>
                  <a:pt x="11070" y="1"/>
                </a:moveTo>
                <a:cubicBezTo>
                  <a:pt x="8242" y="1"/>
                  <a:pt x="5462" y="311"/>
                  <a:pt x="2846" y="1025"/>
                </a:cubicBezTo>
                <a:cubicBezTo>
                  <a:pt x="1967" y="1381"/>
                  <a:pt x="1130" y="1800"/>
                  <a:pt x="335" y="2281"/>
                </a:cubicBezTo>
                <a:cubicBezTo>
                  <a:pt x="0" y="2553"/>
                  <a:pt x="0" y="3390"/>
                  <a:pt x="335" y="3934"/>
                </a:cubicBezTo>
                <a:cubicBezTo>
                  <a:pt x="3160" y="7240"/>
                  <a:pt x="6340" y="10546"/>
                  <a:pt x="10943" y="11634"/>
                </a:cubicBezTo>
                <a:cubicBezTo>
                  <a:pt x="12119" y="11856"/>
                  <a:pt x="13247" y="12054"/>
                  <a:pt x="14418" y="12054"/>
                </a:cubicBezTo>
                <a:cubicBezTo>
                  <a:pt x="14789" y="12054"/>
                  <a:pt x="15164" y="12035"/>
                  <a:pt x="15546" y="11989"/>
                </a:cubicBezTo>
                <a:cubicBezTo>
                  <a:pt x="15940" y="11949"/>
                  <a:pt x="16347" y="11932"/>
                  <a:pt x="16760" y="11932"/>
                </a:cubicBezTo>
                <a:cubicBezTo>
                  <a:pt x="18061" y="11932"/>
                  <a:pt x="19424" y="12103"/>
                  <a:pt x="20631" y="12261"/>
                </a:cubicBezTo>
                <a:cubicBezTo>
                  <a:pt x="21656" y="12387"/>
                  <a:pt x="22619" y="12701"/>
                  <a:pt x="23581" y="13015"/>
                </a:cubicBezTo>
                <a:cubicBezTo>
                  <a:pt x="26364" y="13893"/>
                  <a:pt x="28917" y="14960"/>
                  <a:pt x="31804" y="15672"/>
                </a:cubicBezTo>
                <a:cubicBezTo>
                  <a:pt x="33541" y="16090"/>
                  <a:pt x="35361" y="16823"/>
                  <a:pt x="36993" y="17450"/>
                </a:cubicBezTo>
                <a:cubicBezTo>
                  <a:pt x="38562" y="18057"/>
                  <a:pt x="40174" y="18601"/>
                  <a:pt x="41659" y="19271"/>
                </a:cubicBezTo>
                <a:cubicBezTo>
                  <a:pt x="43291" y="20024"/>
                  <a:pt x="44881" y="20547"/>
                  <a:pt x="46346" y="21510"/>
                </a:cubicBezTo>
                <a:cubicBezTo>
                  <a:pt x="48710" y="23058"/>
                  <a:pt x="49694" y="25527"/>
                  <a:pt x="52309" y="26887"/>
                </a:cubicBezTo>
                <a:cubicBezTo>
                  <a:pt x="53188" y="27347"/>
                  <a:pt x="54067" y="27808"/>
                  <a:pt x="54925" y="28289"/>
                </a:cubicBezTo>
                <a:cubicBezTo>
                  <a:pt x="57519" y="29753"/>
                  <a:pt x="60093" y="31344"/>
                  <a:pt x="62729" y="32976"/>
                </a:cubicBezTo>
                <a:cubicBezTo>
                  <a:pt x="63734" y="33603"/>
                  <a:pt x="64738" y="34231"/>
                  <a:pt x="65763" y="34859"/>
                </a:cubicBezTo>
                <a:cubicBezTo>
                  <a:pt x="67009" y="36417"/>
                  <a:pt x="69473" y="37731"/>
                  <a:pt x="71963" y="37731"/>
                </a:cubicBezTo>
                <a:cubicBezTo>
                  <a:pt x="72818" y="37731"/>
                  <a:pt x="73676" y="37576"/>
                  <a:pt x="74488" y="37223"/>
                </a:cubicBezTo>
                <a:cubicBezTo>
                  <a:pt x="77669" y="35863"/>
                  <a:pt x="79782" y="32829"/>
                  <a:pt x="78380" y="30067"/>
                </a:cubicBezTo>
                <a:cubicBezTo>
                  <a:pt x="76623" y="26782"/>
                  <a:pt x="72019" y="24564"/>
                  <a:pt x="70513" y="21007"/>
                </a:cubicBezTo>
                <a:cubicBezTo>
                  <a:pt x="69766" y="19617"/>
                  <a:pt x="69080" y="18329"/>
                  <a:pt x="69090" y="18329"/>
                </a:cubicBezTo>
                <a:lnTo>
                  <a:pt x="69090" y="18329"/>
                </a:lnTo>
                <a:cubicBezTo>
                  <a:pt x="69090" y="18329"/>
                  <a:pt x="69090" y="18329"/>
                  <a:pt x="69090" y="18329"/>
                </a:cubicBezTo>
                <a:lnTo>
                  <a:pt x="69090" y="18329"/>
                </a:lnTo>
                <a:cubicBezTo>
                  <a:pt x="66642" y="16383"/>
                  <a:pt x="64361" y="15128"/>
                  <a:pt x="62164" y="14270"/>
                </a:cubicBezTo>
                <a:cubicBezTo>
                  <a:pt x="61055" y="13831"/>
                  <a:pt x="59967" y="13496"/>
                  <a:pt x="58879" y="13224"/>
                </a:cubicBezTo>
                <a:cubicBezTo>
                  <a:pt x="56096" y="12533"/>
                  <a:pt x="53146" y="11947"/>
                  <a:pt x="50196" y="11131"/>
                </a:cubicBezTo>
                <a:cubicBezTo>
                  <a:pt x="49464" y="10943"/>
                  <a:pt x="48731" y="10734"/>
                  <a:pt x="47999" y="10504"/>
                </a:cubicBezTo>
                <a:cubicBezTo>
                  <a:pt x="46597" y="10274"/>
                  <a:pt x="45195" y="9437"/>
                  <a:pt x="43814" y="9102"/>
                </a:cubicBezTo>
                <a:cubicBezTo>
                  <a:pt x="43103" y="8893"/>
                  <a:pt x="42350" y="8662"/>
                  <a:pt x="41534" y="8411"/>
                </a:cubicBezTo>
                <a:cubicBezTo>
                  <a:pt x="39211" y="8014"/>
                  <a:pt x="37161" y="7219"/>
                  <a:pt x="35215" y="6235"/>
                </a:cubicBezTo>
                <a:cubicBezTo>
                  <a:pt x="34231" y="5754"/>
                  <a:pt x="33269" y="5231"/>
                  <a:pt x="32327" y="4708"/>
                </a:cubicBezTo>
                <a:cubicBezTo>
                  <a:pt x="26293" y="2146"/>
                  <a:pt x="18512" y="1"/>
                  <a:pt x="110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1"/>
          <p:cNvSpPr/>
          <p:nvPr/>
        </p:nvSpPr>
        <p:spPr>
          <a:xfrm>
            <a:off x="4462511" y="1001413"/>
            <a:ext cx="4589822" cy="930792"/>
          </a:xfrm>
          <a:custGeom>
            <a:rect b="b" l="l" r="r" t="t"/>
            <a:pathLst>
              <a:path extrusionOk="0" h="45294" w="223349">
                <a:moveTo>
                  <a:pt x="54624" y="1"/>
                </a:moveTo>
                <a:cubicBezTo>
                  <a:pt x="52242" y="1"/>
                  <a:pt x="52177" y="762"/>
                  <a:pt x="50403" y="1781"/>
                </a:cubicBezTo>
                <a:cubicBezTo>
                  <a:pt x="49039" y="2576"/>
                  <a:pt x="47100" y="2809"/>
                  <a:pt x="45080" y="2809"/>
                </a:cubicBezTo>
                <a:cubicBezTo>
                  <a:pt x="42792" y="2809"/>
                  <a:pt x="40401" y="2510"/>
                  <a:pt x="38623" y="2387"/>
                </a:cubicBezTo>
                <a:cubicBezTo>
                  <a:pt x="37374" y="2300"/>
                  <a:pt x="36113" y="2257"/>
                  <a:pt x="34848" y="2257"/>
                </a:cubicBezTo>
                <a:cubicBezTo>
                  <a:pt x="31560" y="2257"/>
                  <a:pt x="28248" y="2551"/>
                  <a:pt x="25044" y="3141"/>
                </a:cubicBezTo>
                <a:cubicBezTo>
                  <a:pt x="23454" y="3455"/>
                  <a:pt x="11548" y="9313"/>
                  <a:pt x="11883" y="9397"/>
                </a:cubicBezTo>
                <a:cubicBezTo>
                  <a:pt x="10029" y="8958"/>
                  <a:pt x="8258" y="8719"/>
                  <a:pt x="6694" y="8719"/>
                </a:cubicBezTo>
                <a:cubicBezTo>
                  <a:pt x="2662" y="8719"/>
                  <a:pt x="0" y="10308"/>
                  <a:pt x="814" y="14167"/>
                </a:cubicBezTo>
                <a:cubicBezTo>
                  <a:pt x="4854" y="14768"/>
                  <a:pt x="8424" y="15014"/>
                  <a:pt x="11699" y="15014"/>
                </a:cubicBezTo>
                <a:cubicBezTo>
                  <a:pt x="23829" y="15014"/>
                  <a:pt x="31917" y="11641"/>
                  <a:pt x="44817" y="10422"/>
                </a:cubicBezTo>
                <a:cubicBezTo>
                  <a:pt x="46574" y="10255"/>
                  <a:pt x="48348" y="10168"/>
                  <a:pt x="50119" y="10168"/>
                </a:cubicBezTo>
                <a:cubicBezTo>
                  <a:pt x="58972" y="10168"/>
                  <a:pt x="67742" y="12347"/>
                  <a:pt x="73984" y="17578"/>
                </a:cubicBezTo>
                <a:cubicBezTo>
                  <a:pt x="75700" y="19001"/>
                  <a:pt x="77018" y="20507"/>
                  <a:pt x="79383" y="21365"/>
                </a:cubicBezTo>
                <a:cubicBezTo>
                  <a:pt x="81831" y="22244"/>
                  <a:pt x="84697" y="22223"/>
                  <a:pt x="87166" y="23102"/>
                </a:cubicBezTo>
                <a:cubicBezTo>
                  <a:pt x="89070" y="23792"/>
                  <a:pt x="90451" y="24525"/>
                  <a:pt x="91916" y="25173"/>
                </a:cubicBezTo>
                <a:cubicBezTo>
                  <a:pt x="93360" y="25801"/>
                  <a:pt x="94887" y="26324"/>
                  <a:pt x="97000" y="26554"/>
                </a:cubicBezTo>
                <a:cubicBezTo>
                  <a:pt x="99051" y="26261"/>
                  <a:pt x="101164" y="25947"/>
                  <a:pt x="103277" y="25738"/>
                </a:cubicBezTo>
                <a:cubicBezTo>
                  <a:pt x="104344" y="25634"/>
                  <a:pt x="105412" y="25529"/>
                  <a:pt x="106479" y="25466"/>
                </a:cubicBezTo>
                <a:cubicBezTo>
                  <a:pt x="107449" y="25313"/>
                  <a:pt x="108431" y="25234"/>
                  <a:pt x="109403" y="25234"/>
                </a:cubicBezTo>
                <a:cubicBezTo>
                  <a:pt x="112808" y="25234"/>
                  <a:pt x="116082" y="26205"/>
                  <a:pt x="118280" y="28354"/>
                </a:cubicBezTo>
                <a:cubicBezTo>
                  <a:pt x="124285" y="33313"/>
                  <a:pt x="130980" y="36891"/>
                  <a:pt x="138283" y="39799"/>
                </a:cubicBezTo>
                <a:cubicBezTo>
                  <a:pt x="139078" y="40196"/>
                  <a:pt x="139852" y="40552"/>
                  <a:pt x="140626" y="40887"/>
                </a:cubicBezTo>
                <a:cubicBezTo>
                  <a:pt x="148382" y="44260"/>
                  <a:pt x="155275" y="45293"/>
                  <a:pt x="161804" y="45293"/>
                </a:cubicBezTo>
                <a:cubicBezTo>
                  <a:pt x="172142" y="45293"/>
                  <a:pt x="181565" y="42702"/>
                  <a:pt x="192047" y="42702"/>
                </a:cubicBezTo>
                <a:cubicBezTo>
                  <a:pt x="195233" y="42702"/>
                  <a:pt x="198516" y="42941"/>
                  <a:pt x="201953" y="43565"/>
                </a:cubicBezTo>
                <a:cubicBezTo>
                  <a:pt x="205086" y="44126"/>
                  <a:pt x="209910" y="44936"/>
                  <a:pt x="213768" y="44936"/>
                </a:cubicBezTo>
                <a:cubicBezTo>
                  <a:pt x="219702" y="44936"/>
                  <a:pt x="223349" y="43018"/>
                  <a:pt x="215030" y="35321"/>
                </a:cubicBezTo>
                <a:cubicBezTo>
                  <a:pt x="211003" y="31599"/>
                  <a:pt x="207010" y="30438"/>
                  <a:pt x="203074" y="30438"/>
                </a:cubicBezTo>
                <a:cubicBezTo>
                  <a:pt x="196538" y="30438"/>
                  <a:pt x="190161" y="33641"/>
                  <a:pt x="184045" y="33641"/>
                </a:cubicBezTo>
                <a:cubicBezTo>
                  <a:pt x="183512" y="33641"/>
                  <a:pt x="182981" y="33617"/>
                  <a:pt x="182452" y="33564"/>
                </a:cubicBezTo>
                <a:cubicBezTo>
                  <a:pt x="169760" y="32290"/>
                  <a:pt x="158864" y="25902"/>
                  <a:pt x="145973" y="25902"/>
                </a:cubicBezTo>
                <a:cubicBezTo>
                  <a:pt x="145518" y="25902"/>
                  <a:pt x="145061" y="25910"/>
                  <a:pt x="144602" y="25927"/>
                </a:cubicBezTo>
                <a:cubicBezTo>
                  <a:pt x="143878" y="25951"/>
                  <a:pt x="143170" y="25961"/>
                  <a:pt x="142475" y="25961"/>
                </a:cubicBezTo>
                <a:cubicBezTo>
                  <a:pt x="141984" y="25961"/>
                  <a:pt x="141500" y="25956"/>
                  <a:pt x="141024" y="25947"/>
                </a:cubicBezTo>
                <a:cubicBezTo>
                  <a:pt x="140669" y="25955"/>
                  <a:pt x="140315" y="25959"/>
                  <a:pt x="139962" y="25959"/>
                </a:cubicBezTo>
                <a:cubicBezTo>
                  <a:pt x="131379" y="25959"/>
                  <a:pt x="123289" y="23764"/>
                  <a:pt x="116376" y="19524"/>
                </a:cubicBezTo>
                <a:cubicBezTo>
                  <a:pt x="115560" y="19064"/>
                  <a:pt x="114723" y="18645"/>
                  <a:pt x="113865" y="18248"/>
                </a:cubicBezTo>
                <a:cubicBezTo>
                  <a:pt x="111291" y="17076"/>
                  <a:pt x="107922" y="15381"/>
                  <a:pt x="104951" y="14921"/>
                </a:cubicBezTo>
                <a:cubicBezTo>
                  <a:pt x="104357" y="14830"/>
                  <a:pt x="103759" y="14796"/>
                  <a:pt x="103159" y="14796"/>
                </a:cubicBezTo>
                <a:cubicBezTo>
                  <a:pt x="101398" y="14796"/>
                  <a:pt x="99616" y="15087"/>
                  <a:pt x="97854" y="15087"/>
                </a:cubicBezTo>
                <a:cubicBezTo>
                  <a:pt x="97168" y="15087"/>
                  <a:pt x="96485" y="15043"/>
                  <a:pt x="95808" y="14921"/>
                </a:cubicBezTo>
                <a:cubicBezTo>
                  <a:pt x="85409" y="13059"/>
                  <a:pt x="103968" y="4919"/>
                  <a:pt x="89698" y="1760"/>
                </a:cubicBezTo>
                <a:cubicBezTo>
                  <a:pt x="87126" y="1183"/>
                  <a:pt x="84751" y="994"/>
                  <a:pt x="82464" y="994"/>
                </a:cubicBezTo>
                <a:cubicBezTo>
                  <a:pt x="78147" y="994"/>
                  <a:pt x="74147" y="1666"/>
                  <a:pt x="69735" y="1666"/>
                </a:cubicBezTo>
                <a:cubicBezTo>
                  <a:pt x="68347" y="1666"/>
                  <a:pt x="66918" y="1600"/>
                  <a:pt x="65427" y="1425"/>
                </a:cubicBezTo>
                <a:cubicBezTo>
                  <a:pt x="62058" y="1027"/>
                  <a:pt x="58166" y="65"/>
                  <a:pt x="54818" y="2"/>
                </a:cubicBezTo>
                <a:cubicBezTo>
                  <a:pt x="54752" y="1"/>
                  <a:pt x="54687" y="1"/>
                  <a:pt x="54624"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1"/>
          <p:cNvSpPr/>
          <p:nvPr/>
        </p:nvSpPr>
        <p:spPr>
          <a:xfrm>
            <a:off x="6109337" y="3676656"/>
            <a:ext cx="2787402" cy="718490"/>
          </a:xfrm>
          <a:custGeom>
            <a:rect b="b" l="l" r="r" t="t"/>
            <a:pathLst>
              <a:path extrusionOk="0" h="34963" w="135640">
                <a:moveTo>
                  <a:pt x="128793" y="1"/>
                </a:moveTo>
                <a:cubicBezTo>
                  <a:pt x="123102" y="1"/>
                  <a:pt x="115283" y="1769"/>
                  <a:pt x="112214" y="2103"/>
                </a:cubicBezTo>
                <a:cubicBezTo>
                  <a:pt x="105351" y="2827"/>
                  <a:pt x="97834" y="7403"/>
                  <a:pt x="90590" y="7403"/>
                </a:cubicBezTo>
                <a:cubicBezTo>
                  <a:pt x="89243" y="7403"/>
                  <a:pt x="87905" y="7245"/>
                  <a:pt x="86583" y="6874"/>
                </a:cubicBezTo>
                <a:cubicBezTo>
                  <a:pt x="83758" y="6079"/>
                  <a:pt x="81854" y="3903"/>
                  <a:pt x="79155" y="2877"/>
                </a:cubicBezTo>
                <a:cubicBezTo>
                  <a:pt x="75096" y="1329"/>
                  <a:pt x="69823" y="680"/>
                  <a:pt x="65366" y="220"/>
                </a:cubicBezTo>
                <a:cubicBezTo>
                  <a:pt x="64198" y="102"/>
                  <a:pt x="63071" y="49"/>
                  <a:pt x="61980" y="49"/>
                </a:cubicBezTo>
                <a:cubicBezTo>
                  <a:pt x="51115" y="49"/>
                  <a:pt x="43731" y="5354"/>
                  <a:pt x="32787" y="5354"/>
                </a:cubicBezTo>
                <a:cubicBezTo>
                  <a:pt x="32333" y="5354"/>
                  <a:pt x="31874" y="5345"/>
                  <a:pt x="31407" y="5326"/>
                </a:cubicBezTo>
                <a:cubicBezTo>
                  <a:pt x="30026" y="5263"/>
                  <a:pt x="28666" y="5179"/>
                  <a:pt x="27348" y="5095"/>
                </a:cubicBezTo>
                <a:cubicBezTo>
                  <a:pt x="24890" y="4629"/>
                  <a:pt x="22246" y="4377"/>
                  <a:pt x="19605" y="4377"/>
                </a:cubicBezTo>
                <a:cubicBezTo>
                  <a:pt x="9924" y="4377"/>
                  <a:pt x="280" y="7764"/>
                  <a:pt x="1" y="16394"/>
                </a:cubicBezTo>
                <a:cubicBezTo>
                  <a:pt x="1" y="18319"/>
                  <a:pt x="712" y="20265"/>
                  <a:pt x="2114" y="21625"/>
                </a:cubicBezTo>
                <a:cubicBezTo>
                  <a:pt x="3435" y="22658"/>
                  <a:pt x="5451" y="23479"/>
                  <a:pt x="7293" y="23479"/>
                </a:cubicBezTo>
                <a:cubicBezTo>
                  <a:pt x="8398" y="23479"/>
                  <a:pt x="9440" y="23184"/>
                  <a:pt x="10232" y="22462"/>
                </a:cubicBezTo>
                <a:cubicBezTo>
                  <a:pt x="12367" y="20809"/>
                  <a:pt x="13769" y="18340"/>
                  <a:pt x="16949" y="18047"/>
                </a:cubicBezTo>
                <a:cubicBezTo>
                  <a:pt x="17315" y="18016"/>
                  <a:pt x="17683" y="18001"/>
                  <a:pt x="18051" y="18001"/>
                </a:cubicBezTo>
                <a:cubicBezTo>
                  <a:pt x="21636" y="18001"/>
                  <a:pt x="25287" y="19375"/>
                  <a:pt x="28645" y="20077"/>
                </a:cubicBezTo>
                <a:cubicBezTo>
                  <a:pt x="30241" y="20413"/>
                  <a:pt x="31824" y="20600"/>
                  <a:pt x="33383" y="20600"/>
                </a:cubicBezTo>
                <a:cubicBezTo>
                  <a:pt x="35708" y="20600"/>
                  <a:pt x="37982" y="20183"/>
                  <a:pt x="40174" y="19219"/>
                </a:cubicBezTo>
                <a:cubicBezTo>
                  <a:pt x="41555" y="18612"/>
                  <a:pt x="42497" y="17566"/>
                  <a:pt x="43731" y="16834"/>
                </a:cubicBezTo>
                <a:cubicBezTo>
                  <a:pt x="44647" y="16296"/>
                  <a:pt x="45975" y="15862"/>
                  <a:pt x="46940" y="15862"/>
                </a:cubicBezTo>
                <a:cubicBezTo>
                  <a:pt x="48003" y="15862"/>
                  <a:pt x="48625" y="16388"/>
                  <a:pt x="47769" y="17880"/>
                </a:cubicBezTo>
                <a:cubicBezTo>
                  <a:pt x="47121" y="19030"/>
                  <a:pt x="43689" y="20683"/>
                  <a:pt x="46389" y="21541"/>
                </a:cubicBezTo>
                <a:cubicBezTo>
                  <a:pt x="47068" y="21760"/>
                  <a:pt x="47800" y="21838"/>
                  <a:pt x="48559" y="21838"/>
                </a:cubicBezTo>
                <a:cubicBezTo>
                  <a:pt x="50385" y="21838"/>
                  <a:pt x="52367" y="21390"/>
                  <a:pt x="54144" y="21390"/>
                </a:cubicBezTo>
                <a:cubicBezTo>
                  <a:pt x="54380" y="21390"/>
                  <a:pt x="54613" y="21398"/>
                  <a:pt x="54842" y="21416"/>
                </a:cubicBezTo>
                <a:cubicBezTo>
                  <a:pt x="58817" y="21730"/>
                  <a:pt x="55679" y="23529"/>
                  <a:pt x="57687" y="24638"/>
                </a:cubicBezTo>
                <a:cubicBezTo>
                  <a:pt x="57866" y="24734"/>
                  <a:pt x="58070" y="24774"/>
                  <a:pt x="58287" y="24774"/>
                </a:cubicBezTo>
                <a:cubicBezTo>
                  <a:pt x="59162" y="24774"/>
                  <a:pt x="60256" y="24120"/>
                  <a:pt x="60826" y="23801"/>
                </a:cubicBezTo>
                <a:cubicBezTo>
                  <a:pt x="61043" y="23693"/>
                  <a:pt x="61914" y="23171"/>
                  <a:pt x="62427" y="23171"/>
                </a:cubicBezTo>
                <a:cubicBezTo>
                  <a:pt x="62608" y="23171"/>
                  <a:pt x="62744" y="23235"/>
                  <a:pt x="62793" y="23404"/>
                </a:cubicBezTo>
                <a:cubicBezTo>
                  <a:pt x="62876" y="23717"/>
                  <a:pt x="61788" y="24261"/>
                  <a:pt x="61516" y="24429"/>
                </a:cubicBezTo>
                <a:cubicBezTo>
                  <a:pt x="60909" y="24805"/>
                  <a:pt x="60575" y="25098"/>
                  <a:pt x="60282" y="25684"/>
                </a:cubicBezTo>
                <a:cubicBezTo>
                  <a:pt x="59738" y="26814"/>
                  <a:pt x="59696" y="28049"/>
                  <a:pt x="59319" y="29220"/>
                </a:cubicBezTo>
                <a:cubicBezTo>
                  <a:pt x="58775" y="30957"/>
                  <a:pt x="57227" y="33112"/>
                  <a:pt x="57436" y="34953"/>
                </a:cubicBezTo>
                <a:cubicBezTo>
                  <a:pt x="57511" y="34960"/>
                  <a:pt x="57586" y="34963"/>
                  <a:pt x="57661" y="34963"/>
                </a:cubicBezTo>
                <a:cubicBezTo>
                  <a:pt x="60729" y="34963"/>
                  <a:pt x="63458" y="29629"/>
                  <a:pt x="65868" y="28362"/>
                </a:cubicBezTo>
                <a:cubicBezTo>
                  <a:pt x="67417" y="27546"/>
                  <a:pt x="69112" y="27044"/>
                  <a:pt x="70618" y="26270"/>
                </a:cubicBezTo>
                <a:cubicBezTo>
                  <a:pt x="72041" y="25538"/>
                  <a:pt x="73819" y="25182"/>
                  <a:pt x="75493" y="25015"/>
                </a:cubicBezTo>
                <a:cubicBezTo>
                  <a:pt x="75917" y="24971"/>
                  <a:pt x="76312" y="24950"/>
                  <a:pt x="76689" y="24950"/>
                </a:cubicBezTo>
                <a:cubicBezTo>
                  <a:pt x="78119" y="24950"/>
                  <a:pt x="79288" y="25250"/>
                  <a:pt x="80745" y="25747"/>
                </a:cubicBezTo>
                <a:cubicBezTo>
                  <a:pt x="81080" y="25852"/>
                  <a:pt x="81498" y="25956"/>
                  <a:pt x="81896" y="26082"/>
                </a:cubicBezTo>
                <a:cubicBezTo>
                  <a:pt x="82524" y="26249"/>
                  <a:pt x="83151" y="26458"/>
                  <a:pt x="83507" y="26772"/>
                </a:cubicBezTo>
                <a:cubicBezTo>
                  <a:pt x="84030" y="27233"/>
                  <a:pt x="84072" y="27881"/>
                  <a:pt x="84386" y="28425"/>
                </a:cubicBezTo>
                <a:cubicBezTo>
                  <a:pt x="84741" y="29011"/>
                  <a:pt x="85285" y="29471"/>
                  <a:pt x="85976" y="29848"/>
                </a:cubicBezTo>
                <a:cubicBezTo>
                  <a:pt x="86547" y="30177"/>
                  <a:pt x="87081" y="30318"/>
                  <a:pt x="87573" y="30318"/>
                </a:cubicBezTo>
                <a:cubicBezTo>
                  <a:pt x="88991" y="30318"/>
                  <a:pt x="90062" y="29145"/>
                  <a:pt x="90684" y="27902"/>
                </a:cubicBezTo>
                <a:cubicBezTo>
                  <a:pt x="91039" y="27170"/>
                  <a:pt x="90914" y="26396"/>
                  <a:pt x="91500" y="25684"/>
                </a:cubicBezTo>
                <a:cubicBezTo>
                  <a:pt x="91960" y="25119"/>
                  <a:pt x="92567" y="24575"/>
                  <a:pt x="93069" y="24031"/>
                </a:cubicBezTo>
                <a:cubicBezTo>
                  <a:pt x="94325" y="22692"/>
                  <a:pt x="96396" y="21667"/>
                  <a:pt x="98426" y="21186"/>
                </a:cubicBezTo>
                <a:cubicBezTo>
                  <a:pt x="99496" y="20923"/>
                  <a:pt x="100584" y="20761"/>
                  <a:pt x="101719" y="20761"/>
                </a:cubicBezTo>
                <a:cubicBezTo>
                  <a:pt x="101848" y="20761"/>
                  <a:pt x="101978" y="20763"/>
                  <a:pt x="102108" y="20767"/>
                </a:cubicBezTo>
                <a:cubicBezTo>
                  <a:pt x="107584" y="20973"/>
                  <a:pt x="111261" y="26860"/>
                  <a:pt x="116303" y="26860"/>
                </a:cubicBezTo>
                <a:cubicBezTo>
                  <a:pt x="116887" y="26860"/>
                  <a:pt x="117489" y="26781"/>
                  <a:pt x="118115" y="26605"/>
                </a:cubicBezTo>
                <a:cubicBezTo>
                  <a:pt x="122760" y="25308"/>
                  <a:pt x="121358" y="22169"/>
                  <a:pt x="120081" y="19428"/>
                </a:cubicBezTo>
                <a:cubicBezTo>
                  <a:pt x="118366" y="15808"/>
                  <a:pt x="116880" y="16352"/>
                  <a:pt x="121149" y="13569"/>
                </a:cubicBezTo>
                <a:cubicBezTo>
                  <a:pt x="125145" y="10954"/>
                  <a:pt x="134623" y="8443"/>
                  <a:pt x="135272" y="3589"/>
                </a:cubicBezTo>
                <a:cubicBezTo>
                  <a:pt x="135640" y="845"/>
                  <a:pt x="132724" y="1"/>
                  <a:pt x="128793"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1"/>
          <p:cNvSpPr/>
          <p:nvPr/>
        </p:nvSpPr>
        <p:spPr>
          <a:xfrm>
            <a:off x="7152077" y="3275117"/>
            <a:ext cx="1995569" cy="481384"/>
          </a:xfrm>
          <a:custGeom>
            <a:rect b="b" l="l" r="r" t="t"/>
            <a:pathLst>
              <a:path extrusionOk="0" h="23425" w="97108">
                <a:moveTo>
                  <a:pt x="77796" y="0"/>
                </a:moveTo>
                <a:cubicBezTo>
                  <a:pt x="71227" y="0"/>
                  <a:pt x="64990" y="2815"/>
                  <a:pt x="60637" y="4318"/>
                </a:cubicBezTo>
                <a:cubicBezTo>
                  <a:pt x="59274" y="4786"/>
                  <a:pt x="57721" y="4935"/>
                  <a:pt x="56155" y="4935"/>
                </a:cubicBezTo>
                <a:cubicBezTo>
                  <a:pt x="54644" y="4935"/>
                  <a:pt x="53121" y="4797"/>
                  <a:pt x="51745" y="4673"/>
                </a:cubicBezTo>
                <a:cubicBezTo>
                  <a:pt x="47414" y="4297"/>
                  <a:pt x="43124" y="3606"/>
                  <a:pt x="38877" y="2874"/>
                </a:cubicBezTo>
                <a:cubicBezTo>
                  <a:pt x="34253" y="2079"/>
                  <a:pt x="29566" y="1325"/>
                  <a:pt x="24879" y="740"/>
                </a:cubicBezTo>
                <a:cubicBezTo>
                  <a:pt x="22682" y="468"/>
                  <a:pt x="20464" y="342"/>
                  <a:pt x="18225" y="196"/>
                </a:cubicBezTo>
                <a:cubicBezTo>
                  <a:pt x="17034" y="116"/>
                  <a:pt x="15843" y="37"/>
                  <a:pt x="14647" y="37"/>
                </a:cubicBezTo>
                <a:cubicBezTo>
                  <a:pt x="13952" y="37"/>
                  <a:pt x="13255" y="64"/>
                  <a:pt x="12555" y="133"/>
                </a:cubicBezTo>
                <a:cubicBezTo>
                  <a:pt x="11048" y="300"/>
                  <a:pt x="9437" y="509"/>
                  <a:pt x="8014" y="928"/>
                </a:cubicBezTo>
                <a:cubicBezTo>
                  <a:pt x="6257" y="1409"/>
                  <a:pt x="4813" y="2623"/>
                  <a:pt x="3432" y="3564"/>
                </a:cubicBezTo>
                <a:cubicBezTo>
                  <a:pt x="2846" y="3962"/>
                  <a:pt x="2177" y="4359"/>
                  <a:pt x="1654" y="4799"/>
                </a:cubicBezTo>
                <a:cubicBezTo>
                  <a:pt x="1" y="6243"/>
                  <a:pt x="314" y="8042"/>
                  <a:pt x="2219" y="9256"/>
                </a:cubicBezTo>
                <a:cubicBezTo>
                  <a:pt x="2867" y="9653"/>
                  <a:pt x="3579" y="9883"/>
                  <a:pt x="4311" y="10051"/>
                </a:cubicBezTo>
                <a:cubicBezTo>
                  <a:pt x="5127" y="10218"/>
                  <a:pt x="5985" y="10302"/>
                  <a:pt x="6843" y="10427"/>
                </a:cubicBezTo>
                <a:cubicBezTo>
                  <a:pt x="9123" y="10733"/>
                  <a:pt x="11543" y="11098"/>
                  <a:pt x="13870" y="11098"/>
                </a:cubicBezTo>
                <a:cubicBezTo>
                  <a:pt x="13934" y="11098"/>
                  <a:pt x="13998" y="11097"/>
                  <a:pt x="14061" y="11097"/>
                </a:cubicBezTo>
                <a:cubicBezTo>
                  <a:pt x="16405" y="11055"/>
                  <a:pt x="18727" y="10867"/>
                  <a:pt x="21029" y="10595"/>
                </a:cubicBezTo>
                <a:cubicBezTo>
                  <a:pt x="25569" y="10092"/>
                  <a:pt x="30110" y="9339"/>
                  <a:pt x="34713" y="9318"/>
                </a:cubicBezTo>
                <a:cubicBezTo>
                  <a:pt x="34749" y="9318"/>
                  <a:pt x="34785" y="9318"/>
                  <a:pt x="34822" y="9318"/>
                </a:cubicBezTo>
                <a:cubicBezTo>
                  <a:pt x="39828" y="9318"/>
                  <a:pt x="47635" y="10752"/>
                  <a:pt x="40718" y="15156"/>
                </a:cubicBezTo>
                <a:cubicBezTo>
                  <a:pt x="38793" y="16390"/>
                  <a:pt x="36261" y="17353"/>
                  <a:pt x="35006" y="19090"/>
                </a:cubicBezTo>
                <a:cubicBezTo>
                  <a:pt x="34336" y="20010"/>
                  <a:pt x="31658" y="21328"/>
                  <a:pt x="33081" y="22521"/>
                </a:cubicBezTo>
                <a:cubicBezTo>
                  <a:pt x="33381" y="22777"/>
                  <a:pt x="33788" y="22832"/>
                  <a:pt x="34227" y="22832"/>
                </a:cubicBezTo>
                <a:cubicBezTo>
                  <a:pt x="34558" y="22832"/>
                  <a:pt x="34907" y="22801"/>
                  <a:pt x="35241" y="22801"/>
                </a:cubicBezTo>
                <a:cubicBezTo>
                  <a:pt x="35514" y="22801"/>
                  <a:pt x="35776" y="22821"/>
                  <a:pt x="36010" y="22898"/>
                </a:cubicBezTo>
                <a:cubicBezTo>
                  <a:pt x="37089" y="23238"/>
                  <a:pt x="37897" y="23425"/>
                  <a:pt x="38855" y="23425"/>
                </a:cubicBezTo>
                <a:cubicBezTo>
                  <a:pt x="39309" y="23425"/>
                  <a:pt x="39797" y="23383"/>
                  <a:pt x="40362" y="23295"/>
                </a:cubicBezTo>
                <a:cubicBezTo>
                  <a:pt x="41806" y="23044"/>
                  <a:pt x="43438" y="22835"/>
                  <a:pt x="44798" y="22354"/>
                </a:cubicBezTo>
                <a:cubicBezTo>
                  <a:pt x="45802" y="22019"/>
                  <a:pt x="46723" y="21287"/>
                  <a:pt x="47644" y="20805"/>
                </a:cubicBezTo>
                <a:cubicBezTo>
                  <a:pt x="49966" y="19613"/>
                  <a:pt x="52414" y="18315"/>
                  <a:pt x="55239" y="18085"/>
                </a:cubicBezTo>
                <a:cubicBezTo>
                  <a:pt x="55733" y="18039"/>
                  <a:pt x="56226" y="18020"/>
                  <a:pt x="56717" y="18020"/>
                </a:cubicBezTo>
                <a:cubicBezTo>
                  <a:pt x="57784" y="18020"/>
                  <a:pt x="58844" y="18110"/>
                  <a:pt x="59905" y="18211"/>
                </a:cubicBezTo>
                <a:cubicBezTo>
                  <a:pt x="60628" y="18264"/>
                  <a:pt x="61361" y="18335"/>
                  <a:pt x="62090" y="18335"/>
                </a:cubicBezTo>
                <a:cubicBezTo>
                  <a:pt x="62500" y="18335"/>
                  <a:pt x="62909" y="18313"/>
                  <a:pt x="63315" y="18253"/>
                </a:cubicBezTo>
                <a:cubicBezTo>
                  <a:pt x="64529" y="18085"/>
                  <a:pt x="65115" y="17520"/>
                  <a:pt x="66119" y="17081"/>
                </a:cubicBezTo>
                <a:cubicBezTo>
                  <a:pt x="68400" y="16035"/>
                  <a:pt x="71246" y="15135"/>
                  <a:pt x="73882" y="14926"/>
                </a:cubicBezTo>
                <a:cubicBezTo>
                  <a:pt x="74272" y="14895"/>
                  <a:pt x="74667" y="14881"/>
                  <a:pt x="75065" y="14881"/>
                </a:cubicBezTo>
                <a:cubicBezTo>
                  <a:pt x="77679" y="14881"/>
                  <a:pt x="80429" y="15499"/>
                  <a:pt x="82754" y="16244"/>
                </a:cubicBezTo>
                <a:cubicBezTo>
                  <a:pt x="84411" y="16781"/>
                  <a:pt x="86123" y="17108"/>
                  <a:pt x="87789" y="17108"/>
                </a:cubicBezTo>
                <a:cubicBezTo>
                  <a:pt x="89952" y="17108"/>
                  <a:pt x="92037" y="16557"/>
                  <a:pt x="93822" y="15198"/>
                </a:cubicBezTo>
                <a:cubicBezTo>
                  <a:pt x="97107" y="12708"/>
                  <a:pt x="94826" y="9004"/>
                  <a:pt x="92567" y="6577"/>
                </a:cubicBezTo>
                <a:cubicBezTo>
                  <a:pt x="87897" y="1602"/>
                  <a:pt x="82752" y="0"/>
                  <a:pt x="77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1"/>
          <p:cNvSpPr/>
          <p:nvPr/>
        </p:nvSpPr>
        <p:spPr>
          <a:xfrm>
            <a:off x="9885" y="1693744"/>
            <a:ext cx="4124817" cy="1878578"/>
          </a:xfrm>
          <a:custGeom>
            <a:rect b="b" l="l" r="r" t="t"/>
            <a:pathLst>
              <a:path extrusionOk="0" h="91415" w="200721">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1"/>
          <p:cNvSpPr/>
          <p:nvPr/>
        </p:nvSpPr>
        <p:spPr>
          <a:xfrm>
            <a:off x="9885" y="495785"/>
            <a:ext cx="2534021" cy="768652"/>
          </a:xfrm>
          <a:custGeom>
            <a:rect b="b" l="l" r="r" t="t"/>
            <a:pathLst>
              <a:path extrusionOk="0" h="37404" w="12331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1"/>
          <p:cNvSpPr/>
          <p:nvPr/>
        </p:nvSpPr>
        <p:spPr>
          <a:xfrm>
            <a:off x="9885" y="4950509"/>
            <a:ext cx="169435" cy="152440"/>
          </a:xfrm>
          <a:custGeom>
            <a:rect b="b" l="l" r="r" t="t"/>
            <a:pathLst>
              <a:path extrusionOk="0" h="7418" w="8245">
                <a:moveTo>
                  <a:pt x="0" y="1"/>
                </a:moveTo>
                <a:lnTo>
                  <a:pt x="0" y="5817"/>
                </a:lnTo>
                <a:cubicBezTo>
                  <a:pt x="1362" y="6945"/>
                  <a:pt x="2439" y="7418"/>
                  <a:pt x="3334" y="7418"/>
                </a:cubicBezTo>
                <a:cubicBezTo>
                  <a:pt x="5559" y="7418"/>
                  <a:pt x="6662" y="4495"/>
                  <a:pt x="8244" y="1465"/>
                </a:cubicBezTo>
                <a:cubicBezTo>
                  <a:pt x="5461" y="879"/>
                  <a:pt x="2700" y="37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1"/>
          <p:cNvSpPr/>
          <p:nvPr/>
        </p:nvSpPr>
        <p:spPr>
          <a:xfrm>
            <a:off x="9885" y="3103683"/>
            <a:ext cx="465252" cy="297646"/>
          </a:xfrm>
          <a:custGeom>
            <a:rect b="b" l="l" r="r" t="t"/>
            <a:pathLst>
              <a:path extrusionOk="0" h="14484" w="2264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1"/>
          <p:cNvSpPr/>
          <p:nvPr/>
        </p:nvSpPr>
        <p:spPr>
          <a:xfrm>
            <a:off x="9885" y="3446365"/>
            <a:ext cx="2016633" cy="676198"/>
          </a:xfrm>
          <a:custGeom>
            <a:rect b="b" l="l" r="r" t="t"/>
            <a:pathLst>
              <a:path extrusionOk="0" h="32905" w="98133">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1"/>
          <p:cNvSpPr/>
          <p:nvPr/>
        </p:nvSpPr>
        <p:spPr>
          <a:xfrm>
            <a:off x="9453" y="44796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1"/>
          <p:cNvSpPr/>
          <p:nvPr/>
        </p:nvSpPr>
        <p:spPr>
          <a:xfrm>
            <a:off x="9885" y="1185053"/>
            <a:ext cx="1737564" cy="561138"/>
          </a:xfrm>
          <a:custGeom>
            <a:rect b="b" l="l" r="r" t="t"/>
            <a:pathLst>
              <a:path extrusionOk="0" h="27306" w="84553">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1"/>
          <p:cNvSpPr/>
          <p:nvPr/>
        </p:nvSpPr>
        <p:spPr>
          <a:xfrm>
            <a:off x="1269331" y="1403486"/>
            <a:ext cx="5755747" cy="1799707"/>
          </a:xfrm>
          <a:custGeom>
            <a:rect b="b" l="l" r="r" t="t"/>
            <a:pathLst>
              <a:path extrusionOk="0" h="87577" w="280085">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1"/>
          <p:cNvSpPr/>
          <p:nvPr/>
        </p:nvSpPr>
        <p:spPr>
          <a:xfrm>
            <a:off x="6864" y="3949034"/>
            <a:ext cx="704762" cy="373003"/>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1"/>
          <p:cNvSpPr/>
          <p:nvPr/>
        </p:nvSpPr>
        <p:spPr>
          <a:xfrm>
            <a:off x="6021" y="3615374"/>
            <a:ext cx="567591" cy="214152"/>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1"/>
          <p:cNvSpPr/>
          <p:nvPr/>
        </p:nvSpPr>
        <p:spPr>
          <a:xfrm>
            <a:off x="9885" y="2312072"/>
            <a:ext cx="3674278" cy="1982993"/>
          </a:xfrm>
          <a:custGeom>
            <a:rect b="b" l="l" r="r" t="t"/>
            <a:pathLst>
              <a:path extrusionOk="0" h="96496" w="178797">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1"/>
          <p:cNvSpPr/>
          <p:nvPr/>
        </p:nvSpPr>
        <p:spPr>
          <a:xfrm>
            <a:off x="9885" y="1281641"/>
            <a:ext cx="2225010" cy="818938"/>
          </a:xfrm>
          <a:custGeom>
            <a:rect b="b" l="l" r="r" t="t"/>
            <a:pathLst>
              <a:path extrusionOk="0" h="39851" w="108273">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1"/>
          <p:cNvSpPr/>
          <p:nvPr/>
        </p:nvSpPr>
        <p:spPr>
          <a:xfrm>
            <a:off x="4055526" y="2599699"/>
            <a:ext cx="2743466" cy="1031528"/>
          </a:xfrm>
          <a:custGeom>
            <a:rect b="b" l="l" r="r" t="t"/>
            <a:pathLst>
              <a:path extrusionOk="0" h="50196" w="133502">
                <a:moveTo>
                  <a:pt x="40301" y="1"/>
                </a:moveTo>
                <a:cubicBezTo>
                  <a:pt x="40072" y="1"/>
                  <a:pt x="39844" y="14"/>
                  <a:pt x="39617" y="44"/>
                </a:cubicBezTo>
                <a:cubicBezTo>
                  <a:pt x="38738" y="1446"/>
                  <a:pt x="39847" y="2325"/>
                  <a:pt x="41124" y="3225"/>
                </a:cubicBezTo>
                <a:cubicBezTo>
                  <a:pt x="43844" y="5087"/>
                  <a:pt x="46020" y="7054"/>
                  <a:pt x="48928" y="8874"/>
                </a:cubicBezTo>
                <a:cubicBezTo>
                  <a:pt x="51983" y="10757"/>
                  <a:pt x="55101" y="12661"/>
                  <a:pt x="57360" y="15172"/>
                </a:cubicBezTo>
                <a:cubicBezTo>
                  <a:pt x="58909" y="16909"/>
                  <a:pt x="57904" y="18373"/>
                  <a:pt x="60855" y="19587"/>
                </a:cubicBezTo>
                <a:cubicBezTo>
                  <a:pt x="61970" y="20032"/>
                  <a:pt x="63160" y="20113"/>
                  <a:pt x="64352" y="20113"/>
                </a:cubicBezTo>
                <a:cubicBezTo>
                  <a:pt x="65039" y="20113"/>
                  <a:pt x="65727" y="20086"/>
                  <a:pt x="66401" y="20086"/>
                </a:cubicBezTo>
                <a:cubicBezTo>
                  <a:pt x="68350" y="20086"/>
                  <a:pt x="70180" y="20312"/>
                  <a:pt x="71547" y="22077"/>
                </a:cubicBezTo>
                <a:cubicBezTo>
                  <a:pt x="70689" y="22830"/>
                  <a:pt x="67278" y="25508"/>
                  <a:pt x="65897" y="25571"/>
                </a:cubicBezTo>
                <a:cubicBezTo>
                  <a:pt x="65820" y="25574"/>
                  <a:pt x="65745" y="25575"/>
                  <a:pt x="65672" y="25575"/>
                </a:cubicBezTo>
                <a:cubicBezTo>
                  <a:pt x="63049" y="25575"/>
                  <a:pt x="62970" y="23784"/>
                  <a:pt x="60792" y="22725"/>
                </a:cubicBezTo>
                <a:cubicBezTo>
                  <a:pt x="58532" y="21595"/>
                  <a:pt x="56440" y="22139"/>
                  <a:pt x="54013" y="21554"/>
                </a:cubicBezTo>
                <a:cubicBezTo>
                  <a:pt x="53071" y="21323"/>
                  <a:pt x="51795" y="20110"/>
                  <a:pt x="50958" y="20047"/>
                </a:cubicBezTo>
                <a:cubicBezTo>
                  <a:pt x="50909" y="20044"/>
                  <a:pt x="50861" y="20042"/>
                  <a:pt x="50814" y="20042"/>
                </a:cubicBezTo>
                <a:cubicBezTo>
                  <a:pt x="49687" y="20042"/>
                  <a:pt x="48865" y="20947"/>
                  <a:pt x="47933" y="20947"/>
                </a:cubicBezTo>
                <a:cubicBezTo>
                  <a:pt x="47923" y="20947"/>
                  <a:pt x="47913" y="20947"/>
                  <a:pt x="47903" y="20947"/>
                </a:cubicBezTo>
                <a:cubicBezTo>
                  <a:pt x="43718" y="20926"/>
                  <a:pt x="43153" y="20717"/>
                  <a:pt x="39973" y="18687"/>
                </a:cubicBezTo>
                <a:cubicBezTo>
                  <a:pt x="35642" y="15925"/>
                  <a:pt x="30955" y="15465"/>
                  <a:pt x="27000" y="12640"/>
                </a:cubicBezTo>
                <a:cubicBezTo>
                  <a:pt x="24029" y="10527"/>
                  <a:pt x="20786" y="8853"/>
                  <a:pt x="17647" y="6928"/>
                </a:cubicBezTo>
                <a:cubicBezTo>
                  <a:pt x="15265" y="5452"/>
                  <a:pt x="12494" y="3494"/>
                  <a:pt x="9265" y="3494"/>
                </a:cubicBezTo>
                <a:cubicBezTo>
                  <a:pt x="9062" y="3494"/>
                  <a:pt x="8857" y="3501"/>
                  <a:pt x="8650" y="3517"/>
                </a:cubicBezTo>
                <a:cubicBezTo>
                  <a:pt x="7311" y="3601"/>
                  <a:pt x="2561" y="4313"/>
                  <a:pt x="1766" y="5045"/>
                </a:cubicBezTo>
                <a:cubicBezTo>
                  <a:pt x="1" y="6681"/>
                  <a:pt x="3860" y="7074"/>
                  <a:pt x="5800" y="7074"/>
                </a:cubicBezTo>
                <a:cubicBezTo>
                  <a:pt x="6068" y="7074"/>
                  <a:pt x="6299" y="7066"/>
                  <a:pt x="6474" y="7054"/>
                </a:cubicBezTo>
                <a:cubicBezTo>
                  <a:pt x="6848" y="7028"/>
                  <a:pt x="7202" y="7015"/>
                  <a:pt x="7537" y="7015"/>
                </a:cubicBezTo>
                <a:cubicBezTo>
                  <a:pt x="10466" y="7015"/>
                  <a:pt x="12045" y="7970"/>
                  <a:pt x="14467" y="9397"/>
                </a:cubicBezTo>
                <a:cubicBezTo>
                  <a:pt x="16413" y="10548"/>
                  <a:pt x="19049" y="11134"/>
                  <a:pt x="21121" y="12201"/>
                </a:cubicBezTo>
                <a:cubicBezTo>
                  <a:pt x="24991" y="14209"/>
                  <a:pt x="27377" y="17620"/>
                  <a:pt x="31164" y="19817"/>
                </a:cubicBezTo>
                <a:cubicBezTo>
                  <a:pt x="34135" y="21533"/>
                  <a:pt x="36667" y="23730"/>
                  <a:pt x="39868" y="25215"/>
                </a:cubicBezTo>
                <a:cubicBezTo>
                  <a:pt x="41647" y="26031"/>
                  <a:pt x="44074" y="26010"/>
                  <a:pt x="45999" y="26617"/>
                </a:cubicBezTo>
                <a:cubicBezTo>
                  <a:pt x="46815" y="26868"/>
                  <a:pt x="50790" y="28563"/>
                  <a:pt x="47945" y="29149"/>
                </a:cubicBezTo>
                <a:cubicBezTo>
                  <a:pt x="47862" y="29166"/>
                  <a:pt x="47774" y="29174"/>
                  <a:pt x="47683" y="29174"/>
                </a:cubicBezTo>
                <a:cubicBezTo>
                  <a:pt x="46990" y="29174"/>
                  <a:pt x="46088" y="28732"/>
                  <a:pt x="45497" y="28584"/>
                </a:cubicBezTo>
                <a:cubicBezTo>
                  <a:pt x="43613" y="28103"/>
                  <a:pt x="42630" y="27726"/>
                  <a:pt x="41082" y="26952"/>
                </a:cubicBezTo>
                <a:cubicBezTo>
                  <a:pt x="39575" y="26220"/>
                  <a:pt x="37587" y="26115"/>
                  <a:pt x="36081" y="25299"/>
                </a:cubicBezTo>
                <a:cubicBezTo>
                  <a:pt x="32398" y="23332"/>
                  <a:pt x="28590" y="21491"/>
                  <a:pt x="24782" y="19670"/>
                </a:cubicBezTo>
                <a:cubicBezTo>
                  <a:pt x="24101" y="19339"/>
                  <a:pt x="23294" y="19097"/>
                  <a:pt x="22612" y="19097"/>
                </a:cubicBezTo>
                <a:cubicBezTo>
                  <a:pt x="21742" y="19097"/>
                  <a:pt x="21074" y="19490"/>
                  <a:pt x="21121" y="20591"/>
                </a:cubicBezTo>
                <a:cubicBezTo>
                  <a:pt x="21204" y="22453"/>
                  <a:pt x="24322" y="23374"/>
                  <a:pt x="25954" y="24295"/>
                </a:cubicBezTo>
                <a:cubicBezTo>
                  <a:pt x="27858" y="25362"/>
                  <a:pt x="28800" y="26994"/>
                  <a:pt x="30557" y="28145"/>
                </a:cubicBezTo>
                <a:cubicBezTo>
                  <a:pt x="35056" y="31137"/>
                  <a:pt x="43012" y="34023"/>
                  <a:pt x="49377" y="34023"/>
                </a:cubicBezTo>
                <a:cubicBezTo>
                  <a:pt x="49909" y="34023"/>
                  <a:pt x="50430" y="34003"/>
                  <a:pt x="50937" y="33961"/>
                </a:cubicBezTo>
                <a:cubicBezTo>
                  <a:pt x="58825" y="33292"/>
                  <a:pt x="66671" y="33459"/>
                  <a:pt x="74643" y="33271"/>
                </a:cubicBezTo>
                <a:cubicBezTo>
                  <a:pt x="77713" y="33188"/>
                  <a:pt x="81006" y="32538"/>
                  <a:pt x="83982" y="32538"/>
                </a:cubicBezTo>
                <a:cubicBezTo>
                  <a:pt x="84029" y="32538"/>
                  <a:pt x="84075" y="32538"/>
                  <a:pt x="84122" y="32538"/>
                </a:cubicBezTo>
                <a:cubicBezTo>
                  <a:pt x="87176" y="32559"/>
                  <a:pt x="90085" y="34735"/>
                  <a:pt x="92910" y="35489"/>
                </a:cubicBezTo>
                <a:cubicBezTo>
                  <a:pt x="93648" y="35692"/>
                  <a:pt x="94280" y="35765"/>
                  <a:pt x="94905" y="35765"/>
                </a:cubicBezTo>
                <a:cubicBezTo>
                  <a:pt x="95698" y="35765"/>
                  <a:pt x="96479" y="35648"/>
                  <a:pt x="97450" y="35531"/>
                </a:cubicBezTo>
                <a:cubicBezTo>
                  <a:pt x="97492" y="35531"/>
                  <a:pt x="97555" y="35510"/>
                  <a:pt x="97596" y="35510"/>
                </a:cubicBezTo>
                <a:cubicBezTo>
                  <a:pt x="98764" y="35374"/>
                  <a:pt x="100006" y="35302"/>
                  <a:pt x="101277" y="35302"/>
                </a:cubicBezTo>
                <a:cubicBezTo>
                  <a:pt x="105879" y="35302"/>
                  <a:pt x="110863" y="36248"/>
                  <a:pt x="114126" y="38544"/>
                </a:cubicBezTo>
                <a:cubicBezTo>
                  <a:pt x="117432" y="40887"/>
                  <a:pt x="117055" y="43942"/>
                  <a:pt x="117641" y="47039"/>
                </a:cubicBezTo>
                <a:cubicBezTo>
                  <a:pt x="117892" y="48420"/>
                  <a:pt x="118876" y="49696"/>
                  <a:pt x="120759" y="50093"/>
                </a:cubicBezTo>
                <a:cubicBezTo>
                  <a:pt x="121091" y="50162"/>
                  <a:pt x="121412" y="50195"/>
                  <a:pt x="121723" y="50195"/>
                </a:cubicBezTo>
                <a:cubicBezTo>
                  <a:pt x="126691" y="50195"/>
                  <a:pt x="128929" y="41821"/>
                  <a:pt x="130426" y="39360"/>
                </a:cubicBezTo>
                <a:cubicBezTo>
                  <a:pt x="133501" y="34338"/>
                  <a:pt x="128312" y="32371"/>
                  <a:pt x="127099" y="27726"/>
                </a:cubicBezTo>
                <a:cubicBezTo>
                  <a:pt x="125446" y="21470"/>
                  <a:pt x="122077" y="20005"/>
                  <a:pt x="113603" y="19001"/>
                </a:cubicBezTo>
                <a:cubicBezTo>
                  <a:pt x="106949" y="18227"/>
                  <a:pt x="100128" y="18771"/>
                  <a:pt x="93537" y="17641"/>
                </a:cubicBezTo>
                <a:cubicBezTo>
                  <a:pt x="88202" y="16741"/>
                  <a:pt x="84415" y="14440"/>
                  <a:pt x="79184" y="13812"/>
                </a:cubicBezTo>
                <a:cubicBezTo>
                  <a:pt x="73074" y="13059"/>
                  <a:pt x="67948" y="13603"/>
                  <a:pt x="62696" y="10422"/>
                </a:cubicBezTo>
                <a:cubicBezTo>
                  <a:pt x="59767" y="8644"/>
                  <a:pt x="57381" y="6447"/>
                  <a:pt x="54536" y="4626"/>
                </a:cubicBezTo>
                <a:cubicBezTo>
                  <a:pt x="51920" y="2973"/>
                  <a:pt x="48719" y="2408"/>
                  <a:pt x="45643" y="1425"/>
                </a:cubicBezTo>
                <a:cubicBezTo>
                  <a:pt x="44022" y="904"/>
                  <a:pt x="42153" y="1"/>
                  <a:pt x="403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1"/>
          <p:cNvSpPr/>
          <p:nvPr/>
        </p:nvSpPr>
        <p:spPr>
          <a:xfrm>
            <a:off x="8451515" y="54897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1"/>
          <p:cNvSpPr/>
          <p:nvPr/>
        </p:nvSpPr>
        <p:spPr>
          <a:xfrm>
            <a:off x="7014059" y="49799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1"/>
          <p:cNvSpPr/>
          <p:nvPr/>
        </p:nvSpPr>
        <p:spPr>
          <a:xfrm>
            <a:off x="7745045" y="3859721"/>
            <a:ext cx="1414641"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1"/>
          <p:cNvSpPr/>
          <p:nvPr/>
        </p:nvSpPr>
        <p:spPr>
          <a:xfrm>
            <a:off x="8181479" y="2808370"/>
            <a:ext cx="978221" cy="688404"/>
          </a:xfrm>
          <a:custGeom>
            <a:rect b="b" l="l" r="r" t="t"/>
            <a:pathLst>
              <a:path extrusionOk="0" h="33499" w="47602">
                <a:moveTo>
                  <a:pt x="24285" y="1"/>
                </a:moveTo>
                <a:cubicBezTo>
                  <a:pt x="19410" y="1"/>
                  <a:pt x="23875" y="6609"/>
                  <a:pt x="27641" y="8826"/>
                </a:cubicBezTo>
                <a:cubicBezTo>
                  <a:pt x="32244" y="11525"/>
                  <a:pt x="36429" y="13806"/>
                  <a:pt x="32809" y="18639"/>
                </a:cubicBezTo>
                <a:cubicBezTo>
                  <a:pt x="27411" y="25858"/>
                  <a:pt x="15087" y="21045"/>
                  <a:pt x="8098" y="25314"/>
                </a:cubicBezTo>
                <a:cubicBezTo>
                  <a:pt x="6173" y="26486"/>
                  <a:pt x="1" y="32386"/>
                  <a:pt x="4185" y="33474"/>
                </a:cubicBezTo>
                <a:cubicBezTo>
                  <a:pt x="4250" y="33491"/>
                  <a:pt x="4330" y="33498"/>
                  <a:pt x="4423" y="33498"/>
                </a:cubicBezTo>
                <a:cubicBezTo>
                  <a:pt x="5742" y="33498"/>
                  <a:pt x="9718" y="31940"/>
                  <a:pt x="11027" y="31842"/>
                </a:cubicBezTo>
                <a:cubicBezTo>
                  <a:pt x="11716" y="31795"/>
                  <a:pt x="12394" y="31783"/>
                  <a:pt x="13066" y="31783"/>
                </a:cubicBezTo>
                <a:cubicBezTo>
                  <a:pt x="13777" y="31783"/>
                  <a:pt x="14481" y="31796"/>
                  <a:pt x="15181" y="31796"/>
                </a:cubicBezTo>
                <a:cubicBezTo>
                  <a:pt x="17052" y="31796"/>
                  <a:pt x="18891" y="31699"/>
                  <a:pt x="20757" y="30984"/>
                </a:cubicBezTo>
                <a:cubicBezTo>
                  <a:pt x="25214" y="29289"/>
                  <a:pt x="29712" y="24874"/>
                  <a:pt x="34860" y="24623"/>
                </a:cubicBezTo>
                <a:cubicBezTo>
                  <a:pt x="35017" y="24616"/>
                  <a:pt x="35174" y="24613"/>
                  <a:pt x="35330" y="24613"/>
                </a:cubicBezTo>
                <a:cubicBezTo>
                  <a:pt x="38165" y="24613"/>
                  <a:pt x="40919" y="25729"/>
                  <a:pt x="43914" y="25729"/>
                </a:cubicBezTo>
                <a:cubicBezTo>
                  <a:pt x="44124" y="25729"/>
                  <a:pt x="44335" y="25723"/>
                  <a:pt x="44547" y="25711"/>
                </a:cubicBezTo>
                <a:cubicBezTo>
                  <a:pt x="45572" y="25670"/>
                  <a:pt x="46598" y="25523"/>
                  <a:pt x="47602" y="25314"/>
                </a:cubicBezTo>
                <a:lnTo>
                  <a:pt x="47602" y="8742"/>
                </a:lnTo>
                <a:cubicBezTo>
                  <a:pt x="47414" y="8763"/>
                  <a:pt x="47246" y="8784"/>
                  <a:pt x="47058" y="8784"/>
                </a:cubicBezTo>
                <a:cubicBezTo>
                  <a:pt x="46528" y="8839"/>
                  <a:pt x="46003" y="8865"/>
                  <a:pt x="45485" y="8865"/>
                </a:cubicBezTo>
                <a:cubicBezTo>
                  <a:pt x="45021" y="8865"/>
                  <a:pt x="44562" y="8845"/>
                  <a:pt x="44108" y="8805"/>
                </a:cubicBezTo>
                <a:cubicBezTo>
                  <a:pt x="43980" y="8817"/>
                  <a:pt x="43851" y="8823"/>
                  <a:pt x="43722" y="8823"/>
                </a:cubicBezTo>
                <a:cubicBezTo>
                  <a:pt x="42504" y="8823"/>
                  <a:pt x="41265" y="8314"/>
                  <a:pt x="40300" y="7822"/>
                </a:cubicBezTo>
                <a:cubicBezTo>
                  <a:pt x="36010" y="5583"/>
                  <a:pt x="32349" y="2026"/>
                  <a:pt x="27411" y="561"/>
                </a:cubicBezTo>
                <a:cubicBezTo>
                  <a:pt x="26099" y="172"/>
                  <a:pt x="25071" y="1"/>
                  <a:pt x="24285"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1"/>
          <p:cNvSpPr/>
          <p:nvPr/>
        </p:nvSpPr>
        <p:spPr>
          <a:xfrm>
            <a:off x="8613207" y="368494"/>
            <a:ext cx="49895" cy="11200"/>
          </a:xfrm>
          <a:custGeom>
            <a:rect b="b" l="l" r="r" t="t"/>
            <a:pathLst>
              <a:path extrusionOk="0" h="545" w="2428">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1"/>
          <p:cNvSpPr/>
          <p:nvPr/>
        </p:nvSpPr>
        <p:spPr>
          <a:xfrm>
            <a:off x="3629573" y="40677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1"/>
          <p:cNvSpPr/>
          <p:nvPr/>
        </p:nvSpPr>
        <p:spPr>
          <a:xfrm>
            <a:off x="3714616" y="39853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1"/>
          <p:cNvSpPr/>
          <p:nvPr/>
        </p:nvSpPr>
        <p:spPr>
          <a:xfrm>
            <a:off x="5915750" y="46525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1"/>
          <p:cNvSpPr/>
          <p:nvPr/>
        </p:nvSpPr>
        <p:spPr>
          <a:xfrm>
            <a:off x="7839640" y="1840804"/>
            <a:ext cx="1320050" cy="402862"/>
          </a:xfrm>
          <a:custGeom>
            <a:rect b="b" l="l" r="r" t="t"/>
            <a:pathLst>
              <a:path extrusionOk="0" h="19604" w="64236">
                <a:moveTo>
                  <a:pt x="52287" y="0"/>
                </a:moveTo>
                <a:cubicBezTo>
                  <a:pt x="50668" y="0"/>
                  <a:pt x="48766" y="586"/>
                  <a:pt x="47309" y="983"/>
                </a:cubicBezTo>
                <a:cubicBezTo>
                  <a:pt x="46352" y="1249"/>
                  <a:pt x="45230" y="1560"/>
                  <a:pt x="44184" y="1560"/>
                </a:cubicBezTo>
                <a:cubicBezTo>
                  <a:pt x="43995" y="1560"/>
                  <a:pt x="43809" y="1550"/>
                  <a:pt x="43626" y="1528"/>
                </a:cubicBezTo>
                <a:cubicBezTo>
                  <a:pt x="42747" y="1423"/>
                  <a:pt x="42057" y="983"/>
                  <a:pt x="41220" y="837"/>
                </a:cubicBezTo>
                <a:cubicBezTo>
                  <a:pt x="40998" y="796"/>
                  <a:pt x="40770" y="778"/>
                  <a:pt x="40538" y="778"/>
                </a:cubicBezTo>
                <a:cubicBezTo>
                  <a:pt x="38496" y="778"/>
                  <a:pt x="36141" y="2230"/>
                  <a:pt x="34713" y="3076"/>
                </a:cubicBezTo>
                <a:cubicBezTo>
                  <a:pt x="30612" y="5524"/>
                  <a:pt x="26427" y="7930"/>
                  <a:pt x="22472" y="10504"/>
                </a:cubicBezTo>
                <a:cubicBezTo>
                  <a:pt x="21091" y="11403"/>
                  <a:pt x="19711" y="12052"/>
                  <a:pt x="18120" y="12638"/>
                </a:cubicBezTo>
                <a:cubicBezTo>
                  <a:pt x="16384" y="13287"/>
                  <a:pt x="14961" y="14144"/>
                  <a:pt x="13015" y="14500"/>
                </a:cubicBezTo>
                <a:cubicBezTo>
                  <a:pt x="12446" y="14602"/>
                  <a:pt x="11865" y="14637"/>
                  <a:pt x="11278" y="14637"/>
                </a:cubicBezTo>
                <a:cubicBezTo>
                  <a:pt x="9991" y="14637"/>
                  <a:pt x="8674" y="14469"/>
                  <a:pt x="7391" y="14469"/>
                </a:cubicBezTo>
                <a:cubicBezTo>
                  <a:pt x="7214" y="14469"/>
                  <a:pt x="7038" y="14472"/>
                  <a:pt x="6863" y="14479"/>
                </a:cubicBezTo>
                <a:cubicBezTo>
                  <a:pt x="5378" y="14542"/>
                  <a:pt x="3139" y="14751"/>
                  <a:pt x="2030" y="15630"/>
                </a:cubicBezTo>
                <a:cubicBezTo>
                  <a:pt x="0" y="17220"/>
                  <a:pt x="9939" y="19208"/>
                  <a:pt x="10776" y="19334"/>
                </a:cubicBezTo>
                <a:cubicBezTo>
                  <a:pt x="11392" y="19439"/>
                  <a:pt x="12111" y="19604"/>
                  <a:pt x="12785" y="19604"/>
                </a:cubicBezTo>
                <a:cubicBezTo>
                  <a:pt x="12912" y="19604"/>
                  <a:pt x="13038" y="19598"/>
                  <a:pt x="13161" y="19585"/>
                </a:cubicBezTo>
                <a:cubicBezTo>
                  <a:pt x="14103" y="19480"/>
                  <a:pt x="15045" y="19271"/>
                  <a:pt x="15902" y="19145"/>
                </a:cubicBezTo>
                <a:cubicBezTo>
                  <a:pt x="17011" y="19020"/>
                  <a:pt x="18099" y="18894"/>
                  <a:pt x="19187" y="18789"/>
                </a:cubicBezTo>
                <a:cubicBezTo>
                  <a:pt x="26804" y="18099"/>
                  <a:pt x="34148" y="18120"/>
                  <a:pt x="41597" y="17492"/>
                </a:cubicBezTo>
                <a:cubicBezTo>
                  <a:pt x="42706" y="17450"/>
                  <a:pt x="44233" y="17283"/>
                  <a:pt x="45781" y="17220"/>
                </a:cubicBezTo>
                <a:cubicBezTo>
                  <a:pt x="46341" y="17190"/>
                  <a:pt x="46901" y="17171"/>
                  <a:pt x="47444" y="17171"/>
                </a:cubicBezTo>
                <a:cubicBezTo>
                  <a:pt x="48422" y="17171"/>
                  <a:pt x="49345" y="17234"/>
                  <a:pt x="50113" y="17409"/>
                </a:cubicBezTo>
                <a:cubicBezTo>
                  <a:pt x="50887" y="17576"/>
                  <a:pt x="51954" y="18141"/>
                  <a:pt x="52958" y="18727"/>
                </a:cubicBezTo>
                <a:cubicBezTo>
                  <a:pt x="55448" y="17681"/>
                  <a:pt x="57875" y="16613"/>
                  <a:pt x="60470" y="15630"/>
                </a:cubicBezTo>
                <a:cubicBezTo>
                  <a:pt x="61662" y="15170"/>
                  <a:pt x="62939" y="14877"/>
                  <a:pt x="64236" y="14668"/>
                </a:cubicBezTo>
                <a:lnTo>
                  <a:pt x="64236" y="5189"/>
                </a:lnTo>
                <a:cubicBezTo>
                  <a:pt x="61516" y="5566"/>
                  <a:pt x="58880" y="5963"/>
                  <a:pt x="56369" y="6926"/>
                </a:cubicBezTo>
                <a:cubicBezTo>
                  <a:pt x="54799" y="7512"/>
                  <a:pt x="53293" y="7993"/>
                  <a:pt x="51514" y="7993"/>
                </a:cubicBezTo>
                <a:cubicBezTo>
                  <a:pt x="50426" y="7993"/>
                  <a:pt x="48250" y="7867"/>
                  <a:pt x="47999" y="6800"/>
                </a:cubicBezTo>
                <a:cubicBezTo>
                  <a:pt x="47790" y="5880"/>
                  <a:pt x="49087" y="4792"/>
                  <a:pt x="49757" y="4143"/>
                </a:cubicBezTo>
                <a:cubicBezTo>
                  <a:pt x="50385" y="3536"/>
                  <a:pt x="51075" y="2804"/>
                  <a:pt x="51891" y="2344"/>
                </a:cubicBezTo>
                <a:cubicBezTo>
                  <a:pt x="53607" y="1423"/>
                  <a:pt x="55783" y="272"/>
                  <a:pt x="52791" y="21"/>
                </a:cubicBezTo>
                <a:cubicBezTo>
                  <a:pt x="52627" y="7"/>
                  <a:pt x="52459" y="0"/>
                  <a:pt x="522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1"/>
          <p:cNvSpPr/>
          <p:nvPr/>
        </p:nvSpPr>
        <p:spPr>
          <a:xfrm>
            <a:off x="7139253" y="2058703"/>
            <a:ext cx="1891422" cy="778455"/>
          </a:xfrm>
          <a:custGeom>
            <a:rect b="b" l="l" r="r" t="t"/>
            <a:pathLst>
              <a:path extrusionOk="0" h="37881" w="92040">
                <a:moveTo>
                  <a:pt x="62313" y="0"/>
                </a:moveTo>
                <a:cubicBezTo>
                  <a:pt x="58607" y="0"/>
                  <a:pt x="54866" y="541"/>
                  <a:pt x="51176" y="1533"/>
                </a:cubicBezTo>
                <a:cubicBezTo>
                  <a:pt x="46852" y="2688"/>
                  <a:pt x="42195" y="3097"/>
                  <a:pt x="37462" y="3097"/>
                </a:cubicBezTo>
                <a:cubicBezTo>
                  <a:pt x="30881" y="3097"/>
                  <a:pt x="24153" y="2307"/>
                  <a:pt x="17970" y="1637"/>
                </a:cubicBezTo>
                <a:cubicBezTo>
                  <a:pt x="15074" y="1323"/>
                  <a:pt x="12383" y="1073"/>
                  <a:pt x="10021" y="1073"/>
                </a:cubicBezTo>
                <a:cubicBezTo>
                  <a:pt x="3903" y="1073"/>
                  <a:pt x="1" y="2749"/>
                  <a:pt x="499" y="9316"/>
                </a:cubicBezTo>
                <a:cubicBezTo>
                  <a:pt x="4747" y="9316"/>
                  <a:pt x="7508" y="12413"/>
                  <a:pt x="10480" y="13857"/>
                </a:cubicBezTo>
                <a:cubicBezTo>
                  <a:pt x="12781" y="14966"/>
                  <a:pt x="15773" y="15907"/>
                  <a:pt x="18472" y="16200"/>
                </a:cubicBezTo>
                <a:cubicBezTo>
                  <a:pt x="18606" y="16214"/>
                  <a:pt x="18763" y="16220"/>
                  <a:pt x="18938" y="16220"/>
                </a:cubicBezTo>
                <a:cubicBezTo>
                  <a:pt x="20259" y="16220"/>
                  <a:pt x="22620" y="15868"/>
                  <a:pt x="23948" y="15868"/>
                </a:cubicBezTo>
                <a:cubicBezTo>
                  <a:pt x="24287" y="15868"/>
                  <a:pt x="24559" y="15891"/>
                  <a:pt x="24729" y="15949"/>
                </a:cubicBezTo>
                <a:cubicBezTo>
                  <a:pt x="28892" y="17372"/>
                  <a:pt x="25566" y="18606"/>
                  <a:pt x="23515" y="20845"/>
                </a:cubicBezTo>
                <a:cubicBezTo>
                  <a:pt x="22741" y="21724"/>
                  <a:pt x="22009" y="22728"/>
                  <a:pt x="21799" y="23775"/>
                </a:cubicBezTo>
                <a:cubicBezTo>
                  <a:pt x="21255" y="26390"/>
                  <a:pt x="24331" y="27645"/>
                  <a:pt x="24854" y="29947"/>
                </a:cubicBezTo>
                <a:cubicBezTo>
                  <a:pt x="25754" y="33776"/>
                  <a:pt x="17426" y="33379"/>
                  <a:pt x="14581" y="33818"/>
                </a:cubicBezTo>
                <a:cubicBezTo>
                  <a:pt x="11391" y="34303"/>
                  <a:pt x="9282" y="37881"/>
                  <a:pt x="12627" y="37881"/>
                </a:cubicBezTo>
                <a:cubicBezTo>
                  <a:pt x="13035" y="37881"/>
                  <a:pt x="13523" y="37828"/>
                  <a:pt x="14099" y="37710"/>
                </a:cubicBezTo>
                <a:cubicBezTo>
                  <a:pt x="16861" y="37145"/>
                  <a:pt x="19205" y="35785"/>
                  <a:pt x="21820" y="34927"/>
                </a:cubicBezTo>
                <a:cubicBezTo>
                  <a:pt x="23264" y="34467"/>
                  <a:pt x="24729" y="34425"/>
                  <a:pt x="26193" y="34090"/>
                </a:cubicBezTo>
                <a:cubicBezTo>
                  <a:pt x="28955" y="33441"/>
                  <a:pt x="31864" y="31516"/>
                  <a:pt x="34249" y="30261"/>
                </a:cubicBezTo>
                <a:cubicBezTo>
                  <a:pt x="37638" y="28482"/>
                  <a:pt x="40819" y="26474"/>
                  <a:pt x="44083" y="24549"/>
                </a:cubicBezTo>
                <a:cubicBezTo>
                  <a:pt x="44753" y="23984"/>
                  <a:pt x="45422" y="23440"/>
                  <a:pt x="46092" y="22896"/>
                </a:cubicBezTo>
                <a:cubicBezTo>
                  <a:pt x="47473" y="21850"/>
                  <a:pt x="48895" y="20824"/>
                  <a:pt x="50465" y="19925"/>
                </a:cubicBezTo>
                <a:cubicBezTo>
                  <a:pt x="51385" y="19422"/>
                  <a:pt x="52369" y="18983"/>
                  <a:pt x="53394" y="18586"/>
                </a:cubicBezTo>
                <a:cubicBezTo>
                  <a:pt x="59671" y="16158"/>
                  <a:pt x="66429" y="15719"/>
                  <a:pt x="73209" y="14924"/>
                </a:cubicBezTo>
                <a:cubicBezTo>
                  <a:pt x="77728" y="14401"/>
                  <a:pt x="85282" y="14966"/>
                  <a:pt x="88901" y="12497"/>
                </a:cubicBezTo>
                <a:cubicBezTo>
                  <a:pt x="92040" y="10383"/>
                  <a:pt x="90889" y="6680"/>
                  <a:pt x="90366" y="3897"/>
                </a:cubicBezTo>
                <a:cubicBezTo>
                  <a:pt x="89934" y="3820"/>
                  <a:pt x="89507" y="3788"/>
                  <a:pt x="89084" y="3788"/>
                </a:cubicBezTo>
                <a:cubicBezTo>
                  <a:pt x="86874" y="3788"/>
                  <a:pt x="84758" y="4667"/>
                  <a:pt x="82399" y="4667"/>
                </a:cubicBezTo>
                <a:cubicBezTo>
                  <a:pt x="82129" y="4667"/>
                  <a:pt x="81855" y="4655"/>
                  <a:pt x="81578" y="4629"/>
                </a:cubicBezTo>
                <a:cubicBezTo>
                  <a:pt x="78712" y="4378"/>
                  <a:pt x="76849" y="3060"/>
                  <a:pt x="74401" y="2119"/>
                </a:cubicBezTo>
                <a:cubicBezTo>
                  <a:pt x="70494" y="666"/>
                  <a:pt x="66425" y="0"/>
                  <a:pt x="62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1"/>
          <p:cNvSpPr/>
          <p:nvPr/>
        </p:nvSpPr>
        <p:spPr>
          <a:xfrm>
            <a:off x="3892292" y="980903"/>
            <a:ext cx="5267705" cy="1931392"/>
          </a:xfrm>
          <a:custGeom>
            <a:rect b="b" l="l" r="r" t="t"/>
            <a:pathLst>
              <a:path extrusionOk="0" h="93985" w="256336">
                <a:moveTo>
                  <a:pt x="9286" y="1"/>
                </a:moveTo>
                <a:cubicBezTo>
                  <a:pt x="7909" y="1"/>
                  <a:pt x="6620" y="179"/>
                  <a:pt x="5483" y="603"/>
                </a:cubicBezTo>
                <a:cubicBezTo>
                  <a:pt x="1" y="2653"/>
                  <a:pt x="10504" y="5185"/>
                  <a:pt x="12806" y="5792"/>
                </a:cubicBezTo>
                <a:cubicBezTo>
                  <a:pt x="18162" y="7215"/>
                  <a:pt x="23665" y="8114"/>
                  <a:pt x="29064" y="9391"/>
                </a:cubicBezTo>
                <a:cubicBezTo>
                  <a:pt x="32223" y="10123"/>
                  <a:pt x="45279" y="13471"/>
                  <a:pt x="37998" y="16839"/>
                </a:cubicBezTo>
                <a:cubicBezTo>
                  <a:pt x="37538" y="18513"/>
                  <a:pt x="39400" y="18995"/>
                  <a:pt x="39400" y="20585"/>
                </a:cubicBezTo>
                <a:cubicBezTo>
                  <a:pt x="39358" y="23660"/>
                  <a:pt x="37538" y="24790"/>
                  <a:pt x="41743" y="26883"/>
                </a:cubicBezTo>
                <a:cubicBezTo>
                  <a:pt x="44924" y="28452"/>
                  <a:pt x="47748" y="29519"/>
                  <a:pt x="50803" y="30733"/>
                </a:cubicBezTo>
                <a:cubicBezTo>
                  <a:pt x="51828" y="31256"/>
                  <a:pt x="52686" y="31779"/>
                  <a:pt x="53168" y="32260"/>
                </a:cubicBezTo>
                <a:cubicBezTo>
                  <a:pt x="53670" y="32741"/>
                  <a:pt x="53795" y="33202"/>
                  <a:pt x="53398" y="33578"/>
                </a:cubicBezTo>
                <a:cubicBezTo>
                  <a:pt x="52979" y="33955"/>
                  <a:pt x="52038" y="34269"/>
                  <a:pt x="50364" y="34478"/>
                </a:cubicBezTo>
                <a:cubicBezTo>
                  <a:pt x="49318" y="34290"/>
                  <a:pt x="48271" y="34143"/>
                  <a:pt x="47225" y="33997"/>
                </a:cubicBezTo>
                <a:cubicBezTo>
                  <a:pt x="46179" y="33850"/>
                  <a:pt x="45133" y="33725"/>
                  <a:pt x="44087" y="33620"/>
                </a:cubicBezTo>
                <a:cubicBezTo>
                  <a:pt x="43020" y="33495"/>
                  <a:pt x="41973" y="33390"/>
                  <a:pt x="40927" y="33285"/>
                </a:cubicBezTo>
                <a:cubicBezTo>
                  <a:pt x="39860" y="33181"/>
                  <a:pt x="38814" y="33076"/>
                  <a:pt x="37768" y="32971"/>
                </a:cubicBezTo>
                <a:cubicBezTo>
                  <a:pt x="36701" y="32846"/>
                  <a:pt x="35655" y="32741"/>
                  <a:pt x="34608" y="32595"/>
                </a:cubicBezTo>
                <a:cubicBezTo>
                  <a:pt x="29398" y="31946"/>
                  <a:pt x="24272" y="30963"/>
                  <a:pt x="19501" y="28724"/>
                </a:cubicBezTo>
                <a:cubicBezTo>
                  <a:pt x="18889" y="28568"/>
                  <a:pt x="18284" y="28419"/>
                  <a:pt x="17745" y="28419"/>
                </a:cubicBezTo>
                <a:cubicBezTo>
                  <a:pt x="17344" y="28419"/>
                  <a:pt x="16980" y="28501"/>
                  <a:pt x="16677" y="28724"/>
                </a:cubicBezTo>
                <a:cubicBezTo>
                  <a:pt x="14919" y="30837"/>
                  <a:pt x="17388" y="32679"/>
                  <a:pt x="19501" y="33725"/>
                </a:cubicBezTo>
                <a:cubicBezTo>
                  <a:pt x="20736" y="34248"/>
                  <a:pt x="21970" y="34708"/>
                  <a:pt x="23247" y="35085"/>
                </a:cubicBezTo>
                <a:cubicBezTo>
                  <a:pt x="24544" y="35440"/>
                  <a:pt x="25862" y="35712"/>
                  <a:pt x="27264" y="35838"/>
                </a:cubicBezTo>
                <a:cubicBezTo>
                  <a:pt x="30696" y="36152"/>
                  <a:pt x="34022" y="36361"/>
                  <a:pt x="37475" y="36528"/>
                </a:cubicBezTo>
                <a:cubicBezTo>
                  <a:pt x="40341" y="36654"/>
                  <a:pt x="48899" y="36424"/>
                  <a:pt x="48146" y="40169"/>
                </a:cubicBezTo>
                <a:cubicBezTo>
                  <a:pt x="48060" y="40578"/>
                  <a:pt x="46374" y="40671"/>
                  <a:pt x="44460" y="40671"/>
                </a:cubicBezTo>
                <a:cubicBezTo>
                  <a:pt x="42843" y="40671"/>
                  <a:pt x="41064" y="40605"/>
                  <a:pt x="39951" y="40605"/>
                </a:cubicBezTo>
                <a:cubicBezTo>
                  <a:pt x="39481" y="40605"/>
                  <a:pt x="39130" y="40617"/>
                  <a:pt x="38960" y="40650"/>
                </a:cubicBezTo>
                <a:cubicBezTo>
                  <a:pt x="35236" y="41362"/>
                  <a:pt x="32014" y="43203"/>
                  <a:pt x="28248" y="43852"/>
                </a:cubicBezTo>
                <a:cubicBezTo>
                  <a:pt x="25695" y="44291"/>
                  <a:pt x="21866" y="45170"/>
                  <a:pt x="20694" y="47179"/>
                </a:cubicBezTo>
                <a:cubicBezTo>
                  <a:pt x="19919" y="48516"/>
                  <a:pt x="20248" y="49037"/>
                  <a:pt x="21385" y="49037"/>
                </a:cubicBezTo>
                <a:cubicBezTo>
                  <a:pt x="21813" y="49037"/>
                  <a:pt x="22355" y="48963"/>
                  <a:pt x="22996" y="48832"/>
                </a:cubicBezTo>
                <a:cubicBezTo>
                  <a:pt x="26051" y="48225"/>
                  <a:pt x="28561" y="46237"/>
                  <a:pt x="31554" y="45379"/>
                </a:cubicBezTo>
                <a:cubicBezTo>
                  <a:pt x="34294" y="44605"/>
                  <a:pt x="37098" y="44689"/>
                  <a:pt x="39965" y="44584"/>
                </a:cubicBezTo>
                <a:cubicBezTo>
                  <a:pt x="45007" y="44396"/>
                  <a:pt x="53000" y="44731"/>
                  <a:pt x="56683" y="41759"/>
                </a:cubicBezTo>
                <a:cubicBezTo>
                  <a:pt x="61617" y="37789"/>
                  <a:pt x="63467" y="34372"/>
                  <a:pt x="70838" y="34372"/>
                </a:cubicBezTo>
                <a:cubicBezTo>
                  <a:pt x="71313" y="34372"/>
                  <a:pt x="71811" y="34386"/>
                  <a:pt x="72334" y="34415"/>
                </a:cubicBezTo>
                <a:cubicBezTo>
                  <a:pt x="78925" y="34771"/>
                  <a:pt x="89826" y="34541"/>
                  <a:pt x="92943" y="40127"/>
                </a:cubicBezTo>
                <a:cubicBezTo>
                  <a:pt x="94889" y="43601"/>
                  <a:pt x="90349" y="44019"/>
                  <a:pt x="87545" y="45463"/>
                </a:cubicBezTo>
                <a:cubicBezTo>
                  <a:pt x="86164" y="46195"/>
                  <a:pt x="85202" y="47179"/>
                  <a:pt x="85704" y="48957"/>
                </a:cubicBezTo>
                <a:cubicBezTo>
                  <a:pt x="86478" y="51573"/>
                  <a:pt x="88047" y="53121"/>
                  <a:pt x="89972" y="53958"/>
                </a:cubicBezTo>
                <a:cubicBezTo>
                  <a:pt x="91336" y="54537"/>
                  <a:pt x="92873" y="54767"/>
                  <a:pt x="94425" y="54767"/>
                </a:cubicBezTo>
                <a:cubicBezTo>
                  <a:pt x="97303" y="54767"/>
                  <a:pt x="100236" y="53978"/>
                  <a:pt x="102233" y="53163"/>
                </a:cubicBezTo>
                <a:cubicBezTo>
                  <a:pt x="103259" y="52744"/>
                  <a:pt x="104305" y="52430"/>
                  <a:pt x="105393" y="52179"/>
                </a:cubicBezTo>
                <a:cubicBezTo>
                  <a:pt x="106460" y="51949"/>
                  <a:pt x="107569" y="51803"/>
                  <a:pt x="108678" y="51740"/>
                </a:cubicBezTo>
                <a:cubicBezTo>
                  <a:pt x="109383" y="51708"/>
                  <a:pt x="110071" y="51685"/>
                  <a:pt x="110739" y="51685"/>
                </a:cubicBezTo>
                <a:cubicBezTo>
                  <a:pt x="112231" y="51685"/>
                  <a:pt x="113615" y="51797"/>
                  <a:pt x="114829" y="52158"/>
                </a:cubicBezTo>
                <a:cubicBezTo>
                  <a:pt x="115666" y="52430"/>
                  <a:pt x="116482" y="52723"/>
                  <a:pt x="117298" y="52995"/>
                </a:cubicBezTo>
                <a:cubicBezTo>
                  <a:pt x="120479" y="54272"/>
                  <a:pt x="123659" y="55067"/>
                  <a:pt x="126609" y="56552"/>
                </a:cubicBezTo>
                <a:cubicBezTo>
                  <a:pt x="127739" y="57034"/>
                  <a:pt x="128827" y="57536"/>
                  <a:pt x="129915" y="58017"/>
                </a:cubicBezTo>
                <a:cubicBezTo>
                  <a:pt x="133263" y="59565"/>
                  <a:pt x="136548" y="61135"/>
                  <a:pt x="139917" y="62599"/>
                </a:cubicBezTo>
                <a:cubicBezTo>
                  <a:pt x="141967" y="63478"/>
                  <a:pt x="144081" y="64315"/>
                  <a:pt x="146257" y="65068"/>
                </a:cubicBezTo>
                <a:cubicBezTo>
                  <a:pt x="150504" y="66658"/>
                  <a:pt x="155798" y="67977"/>
                  <a:pt x="161092" y="68500"/>
                </a:cubicBezTo>
                <a:cubicBezTo>
                  <a:pt x="163561" y="68500"/>
                  <a:pt x="165674" y="67705"/>
                  <a:pt x="167787" y="67182"/>
                </a:cubicBezTo>
                <a:cubicBezTo>
                  <a:pt x="171667" y="66184"/>
                  <a:pt x="175596" y="65678"/>
                  <a:pt x="179452" y="65678"/>
                </a:cubicBezTo>
                <a:cubicBezTo>
                  <a:pt x="185784" y="65678"/>
                  <a:pt x="191921" y="67043"/>
                  <a:pt x="197331" y="69839"/>
                </a:cubicBezTo>
                <a:cubicBezTo>
                  <a:pt x="198231" y="70195"/>
                  <a:pt x="199110" y="70550"/>
                  <a:pt x="199926" y="70864"/>
                </a:cubicBezTo>
                <a:cubicBezTo>
                  <a:pt x="200763" y="71157"/>
                  <a:pt x="201600" y="71471"/>
                  <a:pt x="202437" y="71785"/>
                </a:cubicBezTo>
                <a:cubicBezTo>
                  <a:pt x="203274" y="72099"/>
                  <a:pt x="204090" y="72433"/>
                  <a:pt x="204927" y="72747"/>
                </a:cubicBezTo>
                <a:cubicBezTo>
                  <a:pt x="207688" y="74024"/>
                  <a:pt x="211225" y="74819"/>
                  <a:pt x="214405" y="74819"/>
                </a:cubicBezTo>
                <a:lnTo>
                  <a:pt x="214426" y="74819"/>
                </a:lnTo>
                <a:cubicBezTo>
                  <a:pt x="214838" y="74798"/>
                  <a:pt x="215244" y="74788"/>
                  <a:pt x="215644" y="74788"/>
                </a:cubicBezTo>
                <a:cubicBezTo>
                  <a:pt x="224504" y="74788"/>
                  <a:pt x="230651" y="79762"/>
                  <a:pt x="235956" y="84506"/>
                </a:cubicBezTo>
                <a:cubicBezTo>
                  <a:pt x="236354" y="84862"/>
                  <a:pt x="236772" y="85239"/>
                  <a:pt x="237170" y="85615"/>
                </a:cubicBezTo>
                <a:cubicBezTo>
                  <a:pt x="237986" y="86117"/>
                  <a:pt x="238802" y="86599"/>
                  <a:pt x="239597" y="87080"/>
                </a:cubicBezTo>
                <a:cubicBezTo>
                  <a:pt x="242798" y="89047"/>
                  <a:pt x="245916" y="91076"/>
                  <a:pt x="249013" y="93001"/>
                </a:cubicBezTo>
                <a:cubicBezTo>
                  <a:pt x="249952" y="93471"/>
                  <a:pt x="251195" y="93941"/>
                  <a:pt x="252394" y="93941"/>
                </a:cubicBezTo>
                <a:cubicBezTo>
                  <a:pt x="252530" y="93941"/>
                  <a:pt x="252665" y="93935"/>
                  <a:pt x="252800" y="93922"/>
                </a:cubicBezTo>
                <a:cubicBezTo>
                  <a:pt x="253281" y="93964"/>
                  <a:pt x="253773" y="93985"/>
                  <a:pt x="254270" y="93985"/>
                </a:cubicBezTo>
                <a:cubicBezTo>
                  <a:pt x="254767" y="93985"/>
                  <a:pt x="255269" y="93964"/>
                  <a:pt x="255771" y="93922"/>
                </a:cubicBezTo>
                <a:cubicBezTo>
                  <a:pt x="255938" y="93901"/>
                  <a:pt x="256127" y="93880"/>
                  <a:pt x="256315" y="93859"/>
                </a:cubicBezTo>
                <a:lnTo>
                  <a:pt x="256315" y="82247"/>
                </a:lnTo>
                <a:cubicBezTo>
                  <a:pt x="255394" y="81870"/>
                  <a:pt x="254244" y="81451"/>
                  <a:pt x="253511" y="80866"/>
                </a:cubicBezTo>
                <a:cubicBezTo>
                  <a:pt x="253030" y="80510"/>
                  <a:pt x="252842" y="79882"/>
                  <a:pt x="252319" y="79568"/>
                </a:cubicBezTo>
                <a:cubicBezTo>
                  <a:pt x="251314" y="78983"/>
                  <a:pt x="247674" y="78104"/>
                  <a:pt x="246544" y="77790"/>
                </a:cubicBezTo>
                <a:cubicBezTo>
                  <a:pt x="245832" y="77602"/>
                  <a:pt x="239032" y="77350"/>
                  <a:pt x="239095" y="76974"/>
                </a:cubicBezTo>
                <a:cubicBezTo>
                  <a:pt x="239193" y="76064"/>
                  <a:pt x="241203" y="75832"/>
                  <a:pt x="243269" y="75832"/>
                </a:cubicBezTo>
                <a:cubicBezTo>
                  <a:pt x="245148" y="75832"/>
                  <a:pt x="247075" y="76024"/>
                  <a:pt x="247653" y="76074"/>
                </a:cubicBezTo>
                <a:cubicBezTo>
                  <a:pt x="249578" y="76221"/>
                  <a:pt x="250938" y="76744"/>
                  <a:pt x="252737" y="77078"/>
                </a:cubicBezTo>
                <a:cubicBezTo>
                  <a:pt x="254139" y="77350"/>
                  <a:pt x="255018" y="77225"/>
                  <a:pt x="256336" y="77874"/>
                </a:cubicBezTo>
                <a:cubicBezTo>
                  <a:pt x="256148" y="75070"/>
                  <a:pt x="256315" y="72203"/>
                  <a:pt x="256315" y="69379"/>
                </a:cubicBezTo>
                <a:lnTo>
                  <a:pt x="256315" y="69379"/>
                </a:lnTo>
                <a:cubicBezTo>
                  <a:pt x="255708" y="69420"/>
                  <a:pt x="255122" y="69483"/>
                  <a:pt x="254578" y="69609"/>
                </a:cubicBezTo>
                <a:cubicBezTo>
                  <a:pt x="251415" y="70637"/>
                  <a:pt x="248061" y="71151"/>
                  <a:pt x="244679" y="71151"/>
                </a:cubicBezTo>
                <a:cubicBezTo>
                  <a:pt x="243586" y="71151"/>
                  <a:pt x="242490" y="71097"/>
                  <a:pt x="241396" y="70990"/>
                </a:cubicBezTo>
                <a:cubicBezTo>
                  <a:pt x="237274" y="70592"/>
                  <a:pt x="227754" y="67747"/>
                  <a:pt x="230621" y="63206"/>
                </a:cubicBezTo>
                <a:cubicBezTo>
                  <a:pt x="231985" y="61069"/>
                  <a:pt x="234401" y="60356"/>
                  <a:pt x="237134" y="60356"/>
                </a:cubicBezTo>
                <a:cubicBezTo>
                  <a:pt x="241652" y="60356"/>
                  <a:pt x="247034" y="62306"/>
                  <a:pt x="249954" y="62997"/>
                </a:cubicBezTo>
                <a:cubicBezTo>
                  <a:pt x="252088" y="63499"/>
                  <a:pt x="254223" y="63541"/>
                  <a:pt x="256315" y="63604"/>
                </a:cubicBezTo>
                <a:lnTo>
                  <a:pt x="256315" y="61302"/>
                </a:lnTo>
                <a:cubicBezTo>
                  <a:pt x="253490" y="60193"/>
                  <a:pt x="250875" y="60151"/>
                  <a:pt x="247925" y="59649"/>
                </a:cubicBezTo>
                <a:cubicBezTo>
                  <a:pt x="247590" y="59586"/>
                  <a:pt x="246376" y="58812"/>
                  <a:pt x="245037" y="58101"/>
                </a:cubicBezTo>
                <a:cubicBezTo>
                  <a:pt x="244033" y="57536"/>
                  <a:pt x="242966" y="57013"/>
                  <a:pt x="242192" y="56845"/>
                </a:cubicBezTo>
                <a:cubicBezTo>
                  <a:pt x="241396" y="56678"/>
                  <a:pt x="240434" y="56622"/>
                  <a:pt x="239416" y="56622"/>
                </a:cubicBezTo>
                <a:cubicBezTo>
                  <a:pt x="238907" y="56622"/>
                  <a:pt x="238383" y="56636"/>
                  <a:pt x="237860" y="56657"/>
                </a:cubicBezTo>
                <a:cubicBezTo>
                  <a:pt x="236312" y="56741"/>
                  <a:pt x="234785" y="56866"/>
                  <a:pt x="233676" y="56908"/>
                </a:cubicBezTo>
                <a:cubicBezTo>
                  <a:pt x="229880" y="57043"/>
                  <a:pt x="226187" y="57294"/>
                  <a:pt x="222506" y="57294"/>
                </a:cubicBezTo>
                <a:cubicBezTo>
                  <a:pt x="219349" y="57294"/>
                  <a:pt x="216201" y="57109"/>
                  <a:pt x="213003" y="56511"/>
                </a:cubicBezTo>
                <a:cubicBezTo>
                  <a:pt x="210074" y="55967"/>
                  <a:pt x="207312" y="54920"/>
                  <a:pt x="204362" y="54439"/>
                </a:cubicBezTo>
                <a:cubicBezTo>
                  <a:pt x="202873" y="54197"/>
                  <a:pt x="201383" y="54180"/>
                  <a:pt x="199890" y="54180"/>
                </a:cubicBezTo>
                <a:cubicBezTo>
                  <a:pt x="199640" y="54180"/>
                  <a:pt x="199390" y="54180"/>
                  <a:pt x="199140" y="54180"/>
                </a:cubicBezTo>
                <a:cubicBezTo>
                  <a:pt x="198427" y="54180"/>
                  <a:pt x="197713" y="54177"/>
                  <a:pt x="196997" y="54146"/>
                </a:cubicBezTo>
                <a:cubicBezTo>
                  <a:pt x="195134" y="54083"/>
                  <a:pt x="193084" y="54021"/>
                  <a:pt x="191368" y="53372"/>
                </a:cubicBezTo>
                <a:cubicBezTo>
                  <a:pt x="190134" y="52912"/>
                  <a:pt x="189087" y="52054"/>
                  <a:pt x="187853" y="51635"/>
                </a:cubicBezTo>
                <a:cubicBezTo>
                  <a:pt x="185761" y="50903"/>
                  <a:pt x="183124" y="51259"/>
                  <a:pt x="181095" y="50568"/>
                </a:cubicBezTo>
                <a:cubicBezTo>
                  <a:pt x="179483" y="50003"/>
                  <a:pt x="177998" y="49208"/>
                  <a:pt x="176345" y="48790"/>
                </a:cubicBezTo>
                <a:cubicBezTo>
                  <a:pt x="174797" y="48392"/>
                  <a:pt x="173248" y="48371"/>
                  <a:pt x="171679" y="47953"/>
                </a:cubicBezTo>
                <a:cubicBezTo>
                  <a:pt x="170444" y="47681"/>
                  <a:pt x="169398" y="47367"/>
                  <a:pt x="168394" y="46969"/>
                </a:cubicBezTo>
                <a:cubicBezTo>
                  <a:pt x="167390" y="46593"/>
                  <a:pt x="166448" y="46153"/>
                  <a:pt x="165444" y="45672"/>
                </a:cubicBezTo>
                <a:cubicBezTo>
                  <a:pt x="163205" y="44793"/>
                  <a:pt x="161092" y="43747"/>
                  <a:pt x="158623" y="43475"/>
                </a:cubicBezTo>
                <a:cubicBezTo>
                  <a:pt x="157472" y="43412"/>
                  <a:pt x="156300" y="43391"/>
                  <a:pt x="155087" y="43391"/>
                </a:cubicBezTo>
                <a:cubicBezTo>
                  <a:pt x="153894" y="43391"/>
                  <a:pt x="152680" y="43412"/>
                  <a:pt x="151446" y="43433"/>
                </a:cubicBezTo>
                <a:cubicBezTo>
                  <a:pt x="150201" y="43504"/>
                  <a:pt x="148933" y="43545"/>
                  <a:pt x="147653" y="43545"/>
                </a:cubicBezTo>
                <a:cubicBezTo>
                  <a:pt x="143253" y="43545"/>
                  <a:pt x="138724" y="43060"/>
                  <a:pt x="134623" y="41634"/>
                </a:cubicBezTo>
                <a:cubicBezTo>
                  <a:pt x="129664" y="40044"/>
                  <a:pt x="125793" y="38202"/>
                  <a:pt x="121190" y="36089"/>
                </a:cubicBezTo>
                <a:cubicBezTo>
                  <a:pt x="117675" y="34520"/>
                  <a:pt x="115206" y="32155"/>
                  <a:pt x="112988" y="29582"/>
                </a:cubicBezTo>
                <a:cubicBezTo>
                  <a:pt x="112340" y="29017"/>
                  <a:pt x="111775" y="28431"/>
                  <a:pt x="111252" y="27803"/>
                </a:cubicBezTo>
                <a:cubicBezTo>
                  <a:pt x="108636" y="24728"/>
                  <a:pt x="107109" y="21191"/>
                  <a:pt x="103301" y="18304"/>
                </a:cubicBezTo>
                <a:cubicBezTo>
                  <a:pt x="93826" y="11117"/>
                  <a:pt x="84718" y="9464"/>
                  <a:pt x="75855" y="9464"/>
                </a:cubicBezTo>
                <a:cubicBezTo>
                  <a:pt x="69313" y="9464"/>
                  <a:pt x="62904" y="10364"/>
                  <a:pt x="56578" y="10604"/>
                </a:cubicBezTo>
                <a:cubicBezTo>
                  <a:pt x="55089" y="10663"/>
                  <a:pt x="53726" y="10711"/>
                  <a:pt x="52429" y="10711"/>
                </a:cubicBezTo>
                <a:cubicBezTo>
                  <a:pt x="49150" y="10711"/>
                  <a:pt x="46291" y="10407"/>
                  <a:pt x="42873" y="9223"/>
                </a:cubicBezTo>
                <a:cubicBezTo>
                  <a:pt x="37621" y="7382"/>
                  <a:pt x="32014" y="6252"/>
                  <a:pt x="26699" y="4536"/>
                </a:cubicBezTo>
                <a:cubicBezTo>
                  <a:pt x="22392" y="3134"/>
                  <a:pt x="15058" y="1"/>
                  <a:pt x="9286"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1"/>
          <p:cNvSpPr/>
          <p:nvPr/>
        </p:nvSpPr>
        <p:spPr>
          <a:xfrm>
            <a:off x="1259302" y="37998"/>
            <a:ext cx="3591791" cy="1179776"/>
          </a:xfrm>
          <a:custGeom>
            <a:rect b="b" l="l" r="r" t="t"/>
            <a:pathLst>
              <a:path extrusionOk="0" h="57410" w="174783">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1"/>
          <p:cNvSpPr/>
          <p:nvPr/>
        </p:nvSpPr>
        <p:spPr>
          <a:xfrm>
            <a:off x="445045" y="376036"/>
            <a:ext cx="579633" cy="213165"/>
          </a:xfrm>
          <a:custGeom>
            <a:rect b="b" l="l" r="r" t="t"/>
            <a:pathLst>
              <a:path extrusionOk="0" h="10373" w="28206">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1"/>
          <p:cNvSpPr/>
          <p:nvPr/>
        </p:nvSpPr>
        <p:spPr>
          <a:xfrm>
            <a:off x="1315776" y="365493"/>
            <a:ext cx="370660" cy="197383"/>
          </a:xfrm>
          <a:custGeom>
            <a:rect b="b" l="l" r="r" t="t"/>
            <a:pathLst>
              <a:path extrusionOk="0" h="9605" w="18037">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1"/>
          <p:cNvSpPr/>
          <p:nvPr/>
        </p:nvSpPr>
        <p:spPr>
          <a:xfrm>
            <a:off x="2333998" y="432"/>
            <a:ext cx="3293507" cy="757206"/>
          </a:xfrm>
          <a:custGeom>
            <a:rect b="b" l="l" r="r" t="t"/>
            <a:pathLst>
              <a:path extrusionOk="0" h="36847" w="160268">
                <a:moveTo>
                  <a:pt x="1612" y="0"/>
                </a:moveTo>
                <a:cubicBezTo>
                  <a:pt x="1381" y="335"/>
                  <a:pt x="1214" y="711"/>
                  <a:pt x="1089" y="1172"/>
                </a:cubicBezTo>
                <a:cubicBezTo>
                  <a:pt x="1" y="5503"/>
                  <a:pt x="5085" y="7784"/>
                  <a:pt x="9667" y="8872"/>
                </a:cubicBezTo>
                <a:cubicBezTo>
                  <a:pt x="13287" y="9729"/>
                  <a:pt x="16886" y="10462"/>
                  <a:pt x="20631" y="10922"/>
                </a:cubicBezTo>
                <a:cubicBezTo>
                  <a:pt x="24000" y="11341"/>
                  <a:pt x="27892" y="11424"/>
                  <a:pt x="30988" y="12617"/>
                </a:cubicBezTo>
                <a:cubicBezTo>
                  <a:pt x="31888" y="12973"/>
                  <a:pt x="33227" y="13579"/>
                  <a:pt x="32516" y="14479"/>
                </a:cubicBezTo>
                <a:cubicBezTo>
                  <a:pt x="32203" y="14876"/>
                  <a:pt x="31584" y="15004"/>
                  <a:pt x="30887" y="15004"/>
                </a:cubicBezTo>
                <a:cubicBezTo>
                  <a:pt x="29859" y="15004"/>
                  <a:pt x="28662" y="14725"/>
                  <a:pt x="28038" y="14626"/>
                </a:cubicBezTo>
                <a:cubicBezTo>
                  <a:pt x="25882" y="14268"/>
                  <a:pt x="23594" y="13904"/>
                  <a:pt x="21339" y="13904"/>
                </a:cubicBezTo>
                <a:cubicBezTo>
                  <a:pt x="19765" y="13904"/>
                  <a:pt x="18206" y="14081"/>
                  <a:pt x="16718" y="14563"/>
                </a:cubicBezTo>
                <a:cubicBezTo>
                  <a:pt x="14584" y="15253"/>
                  <a:pt x="5943" y="15567"/>
                  <a:pt x="10504" y="18538"/>
                </a:cubicBezTo>
                <a:cubicBezTo>
                  <a:pt x="14103" y="20882"/>
                  <a:pt x="19815" y="19187"/>
                  <a:pt x="23979" y="20631"/>
                </a:cubicBezTo>
                <a:cubicBezTo>
                  <a:pt x="26381" y="21455"/>
                  <a:pt x="28213" y="21978"/>
                  <a:pt x="30176" y="21978"/>
                </a:cubicBezTo>
                <a:cubicBezTo>
                  <a:pt x="31600" y="21978"/>
                  <a:pt x="33093" y="21703"/>
                  <a:pt x="34922" y="21070"/>
                </a:cubicBezTo>
                <a:cubicBezTo>
                  <a:pt x="37431" y="20200"/>
                  <a:pt x="39773" y="19719"/>
                  <a:pt x="42402" y="19719"/>
                </a:cubicBezTo>
                <a:cubicBezTo>
                  <a:pt x="42996" y="19719"/>
                  <a:pt x="43604" y="19744"/>
                  <a:pt x="44233" y="19794"/>
                </a:cubicBezTo>
                <a:cubicBezTo>
                  <a:pt x="46848" y="20024"/>
                  <a:pt x="54402" y="20547"/>
                  <a:pt x="56766" y="22305"/>
                </a:cubicBezTo>
                <a:cubicBezTo>
                  <a:pt x="60240" y="24920"/>
                  <a:pt x="56243" y="25192"/>
                  <a:pt x="61432" y="26594"/>
                </a:cubicBezTo>
                <a:cubicBezTo>
                  <a:pt x="62267" y="26818"/>
                  <a:pt x="63010" y="26916"/>
                  <a:pt x="63682" y="26916"/>
                </a:cubicBezTo>
                <a:cubicBezTo>
                  <a:pt x="67021" y="26916"/>
                  <a:pt x="68619" y="24497"/>
                  <a:pt x="71057" y="23121"/>
                </a:cubicBezTo>
                <a:cubicBezTo>
                  <a:pt x="73406" y="21780"/>
                  <a:pt x="75868" y="21260"/>
                  <a:pt x="78445" y="21260"/>
                </a:cubicBezTo>
                <a:cubicBezTo>
                  <a:pt x="84751" y="21260"/>
                  <a:pt x="91737" y="24372"/>
                  <a:pt x="99388" y="26155"/>
                </a:cubicBezTo>
                <a:cubicBezTo>
                  <a:pt x="113302" y="29398"/>
                  <a:pt x="126923" y="32306"/>
                  <a:pt x="140775" y="34859"/>
                </a:cubicBezTo>
                <a:cubicBezTo>
                  <a:pt x="143305" y="35329"/>
                  <a:pt x="149853" y="36846"/>
                  <a:pt x="154485" y="36846"/>
                </a:cubicBezTo>
                <a:cubicBezTo>
                  <a:pt x="157896" y="36846"/>
                  <a:pt x="160267" y="36023"/>
                  <a:pt x="159229" y="33352"/>
                </a:cubicBezTo>
                <a:cubicBezTo>
                  <a:pt x="156488" y="26343"/>
                  <a:pt x="140649" y="27117"/>
                  <a:pt x="135544" y="26468"/>
                </a:cubicBezTo>
                <a:cubicBezTo>
                  <a:pt x="134431" y="26325"/>
                  <a:pt x="133323" y="26270"/>
                  <a:pt x="132217" y="26270"/>
                </a:cubicBezTo>
                <a:cubicBezTo>
                  <a:pt x="128531" y="26270"/>
                  <a:pt x="124862" y="26882"/>
                  <a:pt x="121069" y="26882"/>
                </a:cubicBezTo>
                <a:cubicBezTo>
                  <a:pt x="117679" y="26882"/>
                  <a:pt x="114189" y="26393"/>
                  <a:pt x="110498" y="24543"/>
                </a:cubicBezTo>
                <a:cubicBezTo>
                  <a:pt x="104095" y="21342"/>
                  <a:pt x="105832" y="19647"/>
                  <a:pt x="109745" y="18559"/>
                </a:cubicBezTo>
                <a:cubicBezTo>
                  <a:pt x="106355" y="17952"/>
                  <a:pt x="103384" y="16551"/>
                  <a:pt x="101166" y="13893"/>
                </a:cubicBezTo>
                <a:cubicBezTo>
                  <a:pt x="99178" y="11529"/>
                  <a:pt x="99702" y="9939"/>
                  <a:pt x="101543" y="8851"/>
                </a:cubicBezTo>
                <a:cubicBezTo>
                  <a:pt x="99660" y="7993"/>
                  <a:pt x="97756" y="7114"/>
                  <a:pt x="95810" y="6361"/>
                </a:cubicBezTo>
                <a:cubicBezTo>
                  <a:pt x="91226" y="4569"/>
                  <a:pt x="86218" y="3923"/>
                  <a:pt x="81738" y="3923"/>
                </a:cubicBezTo>
                <a:cubicBezTo>
                  <a:pt x="80411" y="3923"/>
                  <a:pt x="79130" y="3980"/>
                  <a:pt x="77920" y="4080"/>
                </a:cubicBezTo>
                <a:cubicBezTo>
                  <a:pt x="69864" y="4792"/>
                  <a:pt x="63253" y="7595"/>
                  <a:pt x="54925" y="7888"/>
                </a:cubicBezTo>
                <a:cubicBezTo>
                  <a:pt x="54207" y="7914"/>
                  <a:pt x="53482" y="7926"/>
                  <a:pt x="52751" y="7926"/>
                </a:cubicBezTo>
                <a:cubicBezTo>
                  <a:pt x="45721" y="7926"/>
                  <a:pt x="38098" y="6761"/>
                  <a:pt x="30612" y="4771"/>
                </a:cubicBezTo>
                <a:cubicBezTo>
                  <a:pt x="28478" y="4206"/>
                  <a:pt x="25193" y="2950"/>
                  <a:pt x="21594" y="1695"/>
                </a:cubicBezTo>
                <a:cubicBezTo>
                  <a:pt x="19920" y="1109"/>
                  <a:pt x="18162" y="523"/>
                  <a:pt x="1642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1"/>
          <p:cNvSpPr/>
          <p:nvPr/>
        </p:nvSpPr>
        <p:spPr>
          <a:xfrm>
            <a:off x="4185118" y="6556"/>
            <a:ext cx="3461216" cy="864395"/>
          </a:xfrm>
          <a:custGeom>
            <a:rect b="b" l="l" r="r" t="t"/>
            <a:pathLst>
              <a:path extrusionOk="0" h="42063" w="168429">
                <a:moveTo>
                  <a:pt x="88381" y="0"/>
                </a:moveTo>
                <a:cubicBezTo>
                  <a:pt x="87285" y="0"/>
                  <a:pt x="86025" y="155"/>
                  <a:pt x="84553" y="497"/>
                </a:cubicBezTo>
                <a:cubicBezTo>
                  <a:pt x="80515" y="1439"/>
                  <a:pt x="78925" y="6000"/>
                  <a:pt x="74614" y="6272"/>
                </a:cubicBezTo>
                <a:cubicBezTo>
                  <a:pt x="74328" y="6290"/>
                  <a:pt x="74037" y="6299"/>
                  <a:pt x="73742" y="6299"/>
                </a:cubicBezTo>
                <a:cubicBezTo>
                  <a:pt x="67228" y="6299"/>
                  <a:pt x="58920" y="2055"/>
                  <a:pt x="51933" y="1794"/>
                </a:cubicBezTo>
                <a:cubicBezTo>
                  <a:pt x="51498" y="1778"/>
                  <a:pt x="51068" y="1771"/>
                  <a:pt x="50643" y="1771"/>
                </a:cubicBezTo>
                <a:cubicBezTo>
                  <a:pt x="43300" y="1771"/>
                  <a:pt x="37391" y="4068"/>
                  <a:pt x="30884" y="5393"/>
                </a:cubicBezTo>
                <a:cubicBezTo>
                  <a:pt x="29545" y="5686"/>
                  <a:pt x="28101" y="5770"/>
                  <a:pt x="26720" y="5874"/>
                </a:cubicBezTo>
                <a:cubicBezTo>
                  <a:pt x="23268" y="6126"/>
                  <a:pt x="19732" y="6293"/>
                  <a:pt x="16384" y="6983"/>
                </a:cubicBezTo>
                <a:cubicBezTo>
                  <a:pt x="12743" y="7716"/>
                  <a:pt x="9416" y="8971"/>
                  <a:pt x="6445" y="10771"/>
                </a:cubicBezTo>
                <a:cubicBezTo>
                  <a:pt x="4897" y="11712"/>
                  <a:pt x="3348" y="12675"/>
                  <a:pt x="2030" y="13805"/>
                </a:cubicBezTo>
                <a:cubicBezTo>
                  <a:pt x="1172" y="14579"/>
                  <a:pt x="1" y="15730"/>
                  <a:pt x="398" y="16838"/>
                </a:cubicBezTo>
                <a:cubicBezTo>
                  <a:pt x="796" y="17915"/>
                  <a:pt x="2268" y="18375"/>
                  <a:pt x="3663" y="18375"/>
                </a:cubicBezTo>
                <a:cubicBezTo>
                  <a:pt x="4031" y="18375"/>
                  <a:pt x="4393" y="18343"/>
                  <a:pt x="4729" y="18282"/>
                </a:cubicBezTo>
                <a:cubicBezTo>
                  <a:pt x="5525" y="18136"/>
                  <a:pt x="6173" y="17738"/>
                  <a:pt x="6989" y="17592"/>
                </a:cubicBezTo>
                <a:cubicBezTo>
                  <a:pt x="7576" y="17501"/>
                  <a:pt x="8192" y="17463"/>
                  <a:pt x="8811" y="17463"/>
                </a:cubicBezTo>
                <a:cubicBezTo>
                  <a:pt x="9473" y="17463"/>
                  <a:pt x="10139" y="17506"/>
                  <a:pt x="10776" y="17571"/>
                </a:cubicBezTo>
                <a:cubicBezTo>
                  <a:pt x="13224" y="17801"/>
                  <a:pt x="10421" y="18680"/>
                  <a:pt x="9542" y="19056"/>
                </a:cubicBezTo>
                <a:cubicBezTo>
                  <a:pt x="8286" y="19579"/>
                  <a:pt x="5943" y="20542"/>
                  <a:pt x="5859" y="21860"/>
                </a:cubicBezTo>
                <a:cubicBezTo>
                  <a:pt x="5755" y="23429"/>
                  <a:pt x="9312" y="23764"/>
                  <a:pt x="10672" y="23827"/>
                </a:cubicBezTo>
                <a:cubicBezTo>
                  <a:pt x="10908" y="23840"/>
                  <a:pt x="11142" y="23846"/>
                  <a:pt x="11373" y="23846"/>
                </a:cubicBezTo>
                <a:cubicBezTo>
                  <a:pt x="14555" y="23846"/>
                  <a:pt x="17239" y="22685"/>
                  <a:pt x="20087" y="21651"/>
                </a:cubicBezTo>
                <a:cubicBezTo>
                  <a:pt x="23686" y="20333"/>
                  <a:pt x="27473" y="19851"/>
                  <a:pt x="31281" y="19161"/>
                </a:cubicBezTo>
                <a:cubicBezTo>
                  <a:pt x="34232" y="18617"/>
                  <a:pt x="36784" y="17550"/>
                  <a:pt x="39546" y="16629"/>
                </a:cubicBezTo>
                <a:cubicBezTo>
                  <a:pt x="41325" y="16022"/>
                  <a:pt x="43208" y="15688"/>
                  <a:pt x="44966" y="15060"/>
                </a:cubicBezTo>
                <a:cubicBezTo>
                  <a:pt x="46054" y="14662"/>
                  <a:pt x="46995" y="14349"/>
                  <a:pt x="48188" y="14160"/>
                </a:cubicBezTo>
                <a:cubicBezTo>
                  <a:pt x="48878" y="14035"/>
                  <a:pt x="49506" y="13846"/>
                  <a:pt x="50113" y="13533"/>
                </a:cubicBezTo>
                <a:cubicBezTo>
                  <a:pt x="50803" y="13198"/>
                  <a:pt x="51473" y="13051"/>
                  <a:pt x="52268" y="12884"/>
                </a:cubicBezTo>
                <a:cubicBezTo>
                  <a:pt x="53514" y="12638"/>
                  <a:pt x="54805" y="12448"/>
                  <a:pt x="56092" y="12448"/>
                </a:cubicBezTo>
                <a:cubicBezTo>
                  <a:pt x="56555" y="12448"/>
                  <a:pt x="57018" y="12473"/>
                  <a:pt x="57478" y="12528"/>
                </a:cubicBezTo>
                <a:cubicBezTo>
                  <a:pt x="66871" y="13657"/>
                  <a:pt x="73772" y="20779"/>
                  <a:pt x="81492" y="20779"/>
                </a:cubicBezTo>
                <a:cubicBezTo>
                  <a:pt x="83075" y="20779"/>
                  <a:pt x="84693" y="20480"/>
                  <a:pt x="86373" y="19768"/>
                </a:cubicBezTo>
                <a:cubicBezTo>
                  <a:pt x="89658" y="18366"/>
                  <a:pt x="88466" y="13407"/>
                  <a:pt x="93027" y="12737"/>
                </a:cubicBezTo>
                <a:cubicBezTo>
                  <a:pt x="93542" y="12661"/>
                  <a:pt x="94061" y="12624"/>
                  <a:pt x="94581" y="12624"/>
                </a:cubicBezTo>
                <a:cubicBezTo>
                  <a:pt x="100022" y="12624"/>
                  <a:pt x="105717" y="16579"/>
                  <a:pt x="110854" y="19559"/>
                </a:cubicBezTo>
                <a:cubicBezTo>
                  <a:pt x="120228" y="24999"/>
                  <a:pt x="136946" y="41800"/>
                  <a:pt x="147554" y="42051"/>
                </a:cubicBezTo>
                <a:cubicBezTo>
                  <a:pt x="147885" y="42059"/>
                  <a:pt x="148204" y="42063"/>
                  <a:pt x="148509" y="42063"/>
                </a:cubicBezTo>
                <a:cubicBezTo>
                  <a:pt x="168428" y="42063"/>
                  <a:pt x="133608" y="26156"/>
                  <a:pt x="130187" y="23827"/>
                </a:cubicBezTo>
                <a:cubicBezTo>
                  <a:pt x="125710" y="20772"/>
                  <a:pt x="126568" y="16294"/>
                  <a:pt x="122676" y="14160"/>
                </a:cubicBezTo>
                <a:cubicBezTo>
                  <a:pt x="121163" y="13330"/>
                  <a:pt x="119607" y="13071"/>
                  <a:pt x="118036" y="13071"/>
                </a:cubicBezTo>
                <a:cubicBezTo>
                  <a:pt x="115417" y="13071"/>
                  <a:pt x="112754" y="13791"/>
                  <a:pt x="110170" y="13791"/>
                </a:cubicBezTo>
                <a:cubicBezTo>
                  <a:pt x="109221" y="13791"/>
                  <a:pt x="108282" y="13694"/>
                  <a:pt x="107360" y="13428"/>
                </a:cubicBezTo>
                <a:cubicBezTo>
                  <a:pt x="95383" y="9913"/>
                  <a:pt x="97143" y="0"/>
                  <a:pt x="88381" y="0"/>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1"/>
          <p:cNvSpPr/>
          <p:nvPr/>
        </p:nvSpPr>
        <p:spPr>
          <a:xfrm>
            <a:off x="9885" y="432"/>
            <a:ext cx="3340526" cy="970556"/>
          </a:xfrm>
          <a:custGeom>
            <a:rect b="b" l="l" r="r" t="t"/>
            <a:pathLst>
              <a:path extrusionOk="0" h="47229" w="162556">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1"/>
          <p:cNvSpPr/>
          <p:nvPr/>
        </p:nvSpPr>
        <p:spPr>
          <a:xfrm>
            <a:off x="6480420" y="1706"/>
            <a:ext cx="2699448" cy="865607"/>
          </a:xfrm>
          <a:custGeom>
            <a:rect b="b" l="l" r="r" t="t"/>
            <a:pathLst>
              <a:path extrusionOk="0" h="42122" w="13136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1"/>
          <p:cNvSpPr/>
          <p:nvPr/>
        </p:nvSpPr>
        <p:spPr>
          <a:xfrm>
            <a:off x="7887790" y="0"/>
            <a:ext cx="1205689" cy="445956"/>
          </a:xfrm>
          <a:custGeom>
            <a:rect b="b" l="l" r="r" t="t"/>
            <a:pathLst>
              <a:path extrusionOk="0" h="21701" w="58671">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1"/>
          <p:cNvSpPr/>
          <p:nvPr/>
        </p:nvSpPr>
        <p:spPr>
          <a:xfrm>
            <a:off x="9885" y="3260813"/>
            <a:ext cx="960384" cy="267520"/>
          </a:xfrm>
          <a:custGeom>
            <a:rect b="b" l="l" r="r" t="t"/>
            <a:pathLst>
              <a:path extrusionOk="0" h="13018" w="46734">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1"/>
          <p:cNvSpPr/>
          <p:nvPr/>
        </p:nvSpPr>
        <p:spPr>
          <a:xfrm>
            <a:off x="5425227" y="48224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1"/>
          <p:cNvSpPr/>
          <p:nvPr/>
        </p:nvSpPr>
        <p:spPr>
          <a:xfrm>
            <a:off x="4598351" y="42396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1"/>
          <p:cNvSpPr/>
          <p:nvPr/>
        </p:nvSpPr>
        <p:spPr>
          <a:xfrm>
            <a:off x="8189227" y="171536"/>
            <a:ext cx="972200" cy="446798"/>
          </a:xfrm>
          <a:custGeom>
            <a:rect b="b" l="l" r="r" t="t"/>
            <a:pathLst>
              <a:path extrusionOk="0" h="21742" w="47309">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1"/>
          <p:cNvSpPr/>
          <p:nvPr/>
        </p:nvSpPr>
        <p:spPr>
          <a:xfrm>
            <a:off x="855688" y="44003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508775" y="2383642"/>
            <a:ext cx="2035800" cy="55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1"/>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15" name="Google Shape;115;p14"/>
          <p:cNvSpPr txBox="1"/>
          <p:nvPr>
            <p:ph idx="1" type="subTitle"/>
          </p:nvPr>
        </p:nvSpPr>
        <p:spPr>
          <a:xfrm>
            <a:off x="662863" y="2782049"/>
            <a:ext cx="1727700" cy="83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solidFill>
                  <a:schemeClr val="lt1"/>
                </a:solidFill>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116" name="Google Shape;116;p14"/>
          <p:cNvSpPr txBox="1"/>
          <p:nvPr>
            <p:ph idx="2" type="title"/>
          </p:nvPr>
        </p:nvSpPr>
        <p:spPr>
          <a:xfrm>
            <a:off x="2538708" y="2383642"/>
            <a:ext cx="2035800" cy="55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1"/>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17" name="Google Shape;117;p14"/>
          <p:cNvSpPr txBox="1"/>
          <p:nvPr>
            <p:ph idx="3" type="subTitle"/>
          </p:nvPr>
        </p:nvSpPr>
        <p:spPr>
          <a:xfrm>
            <a:off x="2692796" y="2782049"/>
            <a:ext cx="1727700" cy="83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solidFill>
                  <a:schemeClr val="lt1"/>
                </a:solidFill>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118" name="Google Shape;118;p14"/>
          <p:cNvSpPr txBox="1"/>
          <p:nvPr>
            <p:ph idx="4" type="title"/>
          </p:nvPr>
        </p:nvSpPr>
        <p:spPr>
          <a:xfrm>
            <a:off x="4568723" y="2383642"/>
            <a:ext cx="2035800" cy="55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1"/>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19" name="Google Shape;119;p14"/>
          <p:cNvSpPr txBox="1"/>
          <p:nvPr>
            <p:ph idx="5" type="subTitle"/>
          </p:nvPr>
        </p:nvSpPr>
        <p:spPr>
          <a:xfrm>
            <a:off x="4722811" y="2782049"/>
            <a:ext cx="1727700" cy="83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solidFill>
                  <a:schemeClr val="lt1"/>
                </a:solidFill>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120" name="Google Shape;120;p14"/>
          <p:cNvSpPr txBox="1"/>
          <p:nvPr>
            <p:ph idx="6" type="title"/>
          </p:nvPr>
        </p:nvSpPr>
        <p:spPr>
          <a:xfrm>
            <a:off x="719105" y="1800011"/>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800">
                <a:solidFill>
                  <a:schemeClr val="lt1"/>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sp>
        <p:nvSpPr>
          <p:cNvPr id="121" name="Google Shape;121;p14"/>
          <p:cNvSpPr txBox="1"/>
          <p:nvPr>
            <p:ph idx="7" type="title"/>
          </p:nvPr>
        </p:nvSpPr>
        <p:spPr>
          <a:xfrm>
            <a:off x="2749037" y="1800011"/>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800">
                <a:solidFill>
                  <a:schemeClr val="lt1"/>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sp>
        <p:nvSpPr>
          <p:cNvPr id="122" name="Google Shape;122;p14"/>
          <p:cNvSpPr txBox="1"/>
          <p:nvPr>
            <p:ph idx="8" type="title"/>
          </p:nvPr>
        </p:nvSpPr>
        <p:spPr>
          <a:xfrm>
            <a:off x="4779053" y="1800011"/>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800">
                <a:solidFill>
                  <a:schemeClr val="lt1"/>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sp>
        <p:nvSpPr>
          <p:cNvPr id="123" name="Google Shape;123;p14"/>
          <p:cNvSpPr txBox="1"/>
          <p:nvPr>
            <p:ph idx="9" type="title"/>
          </p:nvPr>
        </p:nvSpPr>
        <p:spPr>
          <a:xfrm>
            <a:off x="6598793" y="2383642"/>
            <a:ext cx="2035800" cy="55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000"/>
              <a:buNone/>
              <a:defRPr sz="2000">
                <a:solidFill>
                  <a:schemeClr val="dk1"/>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24" name="Google Shape;124;p14"/>
          <p:cNvSpPr txBox="1"/>
          <p:nvPr>
            <p:ph idx="13" type="subTitle"/>
          </p:nvPr>
        </p:nvSpPr>
        <p:spPr>
          <a:xfrm>
            <a:off x="6752881" y="2782049"/>
            <a:ext cx="1727700" cy="83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solidFill>
                  <a:schemeClr val="lt1"/>
                </a:solidFill>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125" name="Google Shape;125;p14"/>
          <p:cNvSpPr txBox="1"/>
          <p:nvPr>
            <p:ph idx="14" type="title"/>
          </p:nvPr>
        </p:nvSpPr>
        <p:spPr>
          <a:xfrm>
            <a:off x="6809122" y="1800011"/>
            <a:ext cx="1615200" cy="7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4800"/>
              <a:buNone/>
              <a:defRPr sz="4800">
                <a:solidFill>
                  <a:schemeClr val="lt1"/>
                </a:solidFill>
              </a:defRPr>
            </a:lvl1pPr>
            <a:lvl2pPr lvl="1" algn="ctr">
              <a:lnSpc>
                <a:spcPct val="100000"/>
              </a:lnSpc>
              <a:spcBef>
                <a:spcPts val="0"/>
              </a:spcBef>
              <a:spcAft>
                <a:spcPts val="0"/>
              </a:spcAft>
              <a:buClr>
                <a:schemeClr val="accent6"/>
              </a:buClr>
              <a:buSzPts val="4800"/>
              <a:buNone/>
              <a:defRPr sz="4800">
                <a:solidFill>
                  <a:schemeClr val="accent6"/>
                </a:solidFill>
              </a:defRPr>
            </a:lvl2pPr>
            <a:lvl3pPr lvl="2" algn="ctr">
              <a:lnSpc>
                <a:spcPct val="100000"/>
              </a:lnSpc>
              <a:spcBef>
                <a:spcPts val="0"/>
              </a:spcBef>
              <a:spcAft>
                <a:spcPts val="0"/>
              </a:spcAft>
              <a:buClr>
                <a:schemeClr val="accent6"/>
              </a:buClr>
              <a:buSzPts val="4800"/>
              <a:buNone/>
              <a:defRPr sz="4800">
                <a:solidFill>
                  <a:schemeClr val="accent6"/>
                </a:solidFill>
              </a:defRPr>
            </a:lvl3pPr>
            <a:lvl4pPr lvl="3" algn="ctr">
              <a:lnSpc>
                <a:spcPct val="100000"/>
              </a:lnSpc>
              <a:spcBef>
                <a:spcPts val="0"/>
              </a:spcBef>
              <a:spcAft>
                <a:spcPts val="0"/>
              </a:spcAft>
              <a:buClr>
                <a:schemeClr val="accent6"/>
              </a:buClr>
              <a:buSzPts val="4800"/>
              <a:buNone/>
              <a:defRPr sz="4800">
                <a:solidFill>
                  <a:schemeClr val="accent6"/>
                </a:solidFill>
              </a:defRPr>
            </a:lvl4pPr>
            <a:lvl5pPr lvl="4" algn="ctr">
              <a:lnSpc>
                <a:spcPct val="100000"/>
              </a:lnSpc>
              <a:spcBef>
                <a:spcPts val="0"/>
              </a:spcBef>
              <a:spcAft>
                <a:spcPts val="0"/>
              </a:spcAft>
              <a:buClr>
                <a:schemeClr val="accent6"/>
              </a:buClr>
              <a:buSzPts val="4800"/>
              <a:buNone/>
              <a:defRPr sz="4800">
                <a:solidFill>
                  <a:schemeClr val="accent6"/>
                </a:solidFill>
              </a:defRPr>
            </a:lvl5pPr>
            <a:lvl6pPr lvl="5" algn="ctr">
              <a:lnSpc>
                <a:spcPct val="100000"/>
              </a:lnSpc>
              <a:spcBef>
                <a:spcPts val="0"/>
              </a:spcBef>
              <a:spcAft>
                <a:spcPts val="0"/>
              </a:spcAft>
              <a:buClr>
                <a:schemeClr val="accent6"/>
              </a:buClr>
              <a:buSzPts val="4800"/>
              <a:buNone/>
              <a:defRPr sz="4800">
                <a:solidFill>
                  <a:schemeClr val="accent6"/>
                </a:solidFill>
              </a:defRPr>
            </a:lvl6pPr>
            <a:lvl7pPr lvl="6" algn="ctr">
              <a:lnSpc>
                <a:spcPct val="100000"/>
              </a:lnSpc>
              <a:spcBef>
                <a:spcPts val="0"/>
              </a:spcBef>
              <a:spcAft>
                <a:spcPts val="0"/>
              </a:spcAft>
              <a:buClr>
                <a:schemeClr val="accent6"/>
              </a:buClr>
              <a:buSzPts val="4800"/>
              <a:buNone/>
              <a:defRPr sz="4800">
                <a:solidFill>
                  <a:schemeClr val="accent6"/>
                </a:solidFill>
              </a:defRPr>
            </a:lvl7pPr>
            <a:lvl8pPr lvl="7" algn="ctr">
              <a:lnSpc>
                <a:spcPct val="100000"/>
              </a:lnSpc>
              <a:spcBef>
                <a:spcPts val="0"/>
              </a:spcBef>
              <a:spcAft>
                <a:spcPts val="0"/>
              </a:spcAft>
              <a:buClr>
                <a:schemeClr val="accent6"/>
              </a:buClr>
              <a:buSzPts val="4800"/>
              <a:buNone/>
              <a:defRPr sz="4800">
                <a:solidFill>
                  <a:schemeClr val="accent6"/>
                </a:solidFill>
              </a:defRPr>
            </a:lvl8pPr>
            <a:lvl9pPr lvl="8" algn="ctr">
              <a:lnSpc>
                <a:spcPct val="100000"/>
              </a:lnSpc>
              <a:spcBef>
                <a:spcPts val="0"/>
              </a:spcBef>
              <a:spcAft>
                <a:spcPts val="0"/>
              </a:spcAft>
              <a:buClr>
                <a:schemeClr val="accent6"/>
              </a:buClr>
              <a:buSzPts val="4800"/>
              <a:buNone/>
              <a:defRPr sz="4800">
                <a:solidFill>
                  <a:schemeClr val="accent6"/>
                </a:solidFill>
              </a:defRPr>
            </a:lvl9pPr>
          </a:lstStyle>
          <a:p/>
        </p:txBody>
      </p:sp>
      <p:sp>
        <p:nvSpPr>
          <p:cNvPr id="126" name="Google Shape;126;p14"/>
          <p:cNvSpPr txBox="1"/>
          <p:nvPr>
            <p:ph idx="15" type="title"/>
          </p:nvPr>
        </p:nvSpPr>
        <p:spPr>
          <a:xfrm>
            <a:off x="1667575" y="549080"/>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27" name="Google Shape;127;p14"/>
          <p:cNvGrpSpPr/>
          <p:nvPr/>
        </p:nvGrpSpPr>
        <p:grpSpPr>
          <a:xfrm>
            <a:off x="-277019" y="3313686"/>
            <a:ext cx="9526852" cy="3350823"/>
            <a:chOff x="-277019" y="3313686"/>
            <a:chExt cx="9526852" cy="3350823"/>
          </a:xfrm>
        </p:grpSpPr>
        <p:sp>
          <p:nvSpPr>
            <p:cNvPr id="128" name="Google Shape;128;p14"/>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2046325" y="2157196"/>
            <a:ext cx="50514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6000"/>
              <a:buNone/>
              <a:defRPr sz="5000"/>
            </a:lvl1pPr>
            <a:lvl2pPr lvl="1" algn="l">
              <a:lnSpc>
                <a:spcPct val="100000"/>
              </a:lnSpc>
              <a:spcBef>
                <a:spcPts val="0"/>
              </a:spcBef>
              <a:spcAft>
                <a:spcPts val="0"/>
              </a:spcAft>
              <a:buClr>
                <a:schemeClr val="accent4"/>
              </a:buClr>
              <a:buSzPts val="6000"/>
              <a:buNone/>
              <a:defRPr sz="6000">
                <a:solidFill>
                  <a:schemeClr val="accent4"/>
                </a:solidFill>
              </a:defRPr>
            </a:lvl2pPr>
            <a:lvl3pPr lvl="2" algn="l">
              <a:lnSpc>
                <a:spcPct val="100000"/>
              </a:lnSpc>
              <a:spcBef>
                <a:spcPts val="0"/>
              </a:spcBef>
              <a:spcAft>
                <a:spcPts val="0"/>
              </a:spcAft>
              <a:buClr>
                <a:schemeClr val="accent4"/>
              </a:buClr>
              <a:buSzPts val="6000"/>
              <a:buNone/>
              <a:defRPr sz="6000">
                <a:solidFill>
                  <a:schemeClr val="accent4"/>
                </a:solidFill>
              </a:defRPr>
            </a:lvl3pPr>
            <a:lvl4pPr lvl="3" algn="l">
              <a:lnSpc>
                <a:spcPct val="100000"/>
              </a:lnSpc>
              <a:spcBef>
                <a:spcPts val="0"/>
              </a:spcBef>
              <a:spcAft>
                <a:spcPts val="0"/>
              </a:spcAft>
              <a:buClr>
                <a:schemeClr val="accent4"/>
              </a:buClr>
              <a:buSzPts val="6000"/>
              <a:buNone/>
              <a:defRPr sz="6000">
                <a:solidFill>
                  <a:schemeClr val="accent4"/>
                </a:solidFill>
              </a:defRPr>
            </a:lvl4pPr>
            <a:lvl5pPr lvl="4" algn="l">
              <a:lnSpc>
                <a:spcPct val="100000"/>
              </a:lnSpc>
              <a:spcBef>
                <a:spcPts val="0"/>
              </a:spcBef>
              <a:spcAft>
                <a:spcPts val="0"/>
              </a:spcAft>
              <a:buClr>
                <a:schemeClr val="accent4"/>
              </a:buClr>
              <a:buSzPts val="6000"/>
              <a:buNone/>
              <a:defRPr sz="6000">
                <a:solidFill>
                  <a:schemeClr val="accent4"/>
                </a:solidFill>
              </a:defRPr>
            </a:lvl5pPr>
            <a:lvl6pPr lvl="5" algn="l">
              <a:lnSpc>
                <a:spcPct val="100000"/>
              </a:lnSpc>
              <a:spcBef>
                <a:spcPts val="0"/>
              </a:spcBef>
              <a:spcAft>
                <a:spcPts val="0"/>
              </a:spcAft>
              <a:buClr>
                <a:schemeClr val="accent4"/>
              </a:buClr>
              <a:buSzPts val="6000"/>
              <a:buNone/>
              <a:defRPr sz="6000">
                <a:solidFill>
                  <a:schemeClr val="accent4"/>
                </a:solidFill>
              </a:defRPr>
            </a:lvl6pPr>
            <a:lvl7pPr lvl="6" algn="l">
              <a:lnSpc>
                <a:spcPct val="100000"/>
              </a:lnSpc>
              <a:spcBef>
                <a:spcPts val="0"/>
              </a:spcBef>
              <a:spcAft>
                <a:spcPts val="0"/>
              </a:spcAft>
              <a:buClr>
                <a:schemeClr val="accent4"/>
              </a:buClr>
              <a:buSzPts val="6000"/>
              <a:buNone/>
              <a:defRPr sz="6000">
                <a:solidFill>
                  <a:schemeClr val="accent4"/>
                </a:solidFill>
              </a:defRPr>
            </a:lvl7pPr>
            <a:lvl8pPr lvl="7" algn="l">
              <a:lnSpc>
                <a:spcPct val="100000"/>
              </a:lnSpc>
              <a:spcBef>
                <a:spcPts val="0"/>
              </a:spcBef>
              <a:spcAft>
                <a:spcPts val="0"/>
              </a:spcAft>
              <a:buClr>
                <a:schemeClr val="accent4"/>
              </a:buClr>
              <a:buSzPts val="6000"/>
              <a:buNone/>
              <a:defRPr sz="6000">
                <a:solidFill>
                  <a:schemeClr val="accent4"/>
                </a:solidFill>
              </a:defRPr>
            </a:lvl8pPr>
            <a:lvl9pPr lvl="8" algn="l">
              <a:lnSpc>
                <a:spcPct val="100000"/>
              </a:lnSpc>
              <a:spcBef>
                <a:spcPts val="0"/>
              </a:spcBef>
              <a:spcAft>
                <a:spcPts val="0"/>
              </a:spcAft>
              <a:buClr>
                <a:schemeClr val="accent4"/>
              </a:buClr>
              <a:buSzPts val="6000"/>
              <a:buNone/>
              <a:defRPr sz="6000">
                <a:solidFill>
                  <a:schemeClr val="accent4"/>
                </a:solidFill>
              </a:defRPr>
            </a:lvl9pPr>
          </a:lstStyle>
          <a:p/>
        </p:txBody>
      </p:sp>
      <p:sp>
        <p:nvSpPr>
          <p:cNvPr id="148" name="Google Shape;148;p15"/>
          <p:cNvSpPr txBox="1"/>
          <p:nvPr>
            <p:ph idx="1" type="subTitle"/>
          </p:nvPr>
        </p:nvSpPr>
        <p:spPr>
          <a:xfrm>
            <a:off x="2549400" y="2924346"/>
            <a:ext cx="4045200" cy="43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2100"/>
              <a:buNone/>
              <a:defRPr/>
            </a:lvl1pPr>
            <a:lvl2pPr lvl="1" algn="l">
              <a:lnSpc>
                <a:spcPct val="100000"/>
              </a:lnSpc>
              <a:spcBef>
                <a:spcPts val="0"/>
              </a:spcBef>
              <a:spcAft>
                <a:spcPts val="0"/>
              </a:spcAft>
              <a:buClr>
                <a:schemeClr val="accent4"/>
              </a:buClr>
              <a:buSzPts val="2100"/>
              <a:buNone/>
              <a:defRPr sz="2100">
                <a:solidFill>
                  <a:schemeClr val="accent4"/>
                </a:solidFill>
              </a:defRPr>
            </a:lvl2pPr>
            <a:lvl3pPr lvl="2" algn="l">
              <a:lnSpc>
                <a:spcPct val="100000"/>
              </a:lnSpc>
              <a:spcBef>
                <a:spcPts val="0"/>
              </a:spcBef>
              <a:spcAft>
                <a:spcPts val="0"/>
              </a:spcAft>
              <a:buClr>
                <a:schemeClr val="accent4"/>
              </a:buClr>
              <a:buSzPts val="2100"/>
              <a:buNone/>
              <a:defRPr sz="2100">
                <a:solidFill>
                  <a:schemeClr val="accent4"/>
                </a:solidFill>
              </a:defRPr>
            </a:lvl3pPr>
            <a:lvl4pPr lvl="3" algn="l">
              <a:lnSpc>
                <a:spcPct val="100000"/>
              </a:lnSpc>
              <a:spcBef>
                <a:spcPts val="0"/>
              </a:spcBef>
              <a:spcAft>
                <a:spcPts val="0"/>
              </a:spcAft>
              <a:buClr>
                <a:schemeClr val="accent4"/>
              </a:buClr>
              <a:buSzPts val="2100"/>
              <a:buNone/>
              <a:defRPr sz="2100">
                <a:solidFill>
                  <a:schemeClr val="accent4"/>
                </a:solidFill>
              </a:defRPr>
            </a:lvl4pPr>
            <a:lvl5pPr lvl="4" algn="l">
              <a:lnSpc>
                <a:spcPct val="100000"/>
              </a:lnSpc>
              <a:spcBef>
                <a:spcPts val="0"/>
              </a:spcBef>
              <a:spcAft>
                <a:spcPts val="0"/>
              </a:spcAft>
              <a:buClr>
                <a:schemeClr val="accent4"/>
              </a:buClr>
              <a:buSzPts val="2100"/>
              <a:buNone/>
              <a:defRPr sz="2100">
                <a:solidFill>
                  <a:schemeClr val="accent4"/>
                </a:solidFill>
              </a:defRPr>
            </a:lvl5pPr>
            <a:lvl6pPr lvl="5" algn="l">
              <a:lnSpc>
                <a:spcPct val="100000"/>
              </a:lnSpc>
              <a:spcBef>
                <a:spcPts val="0"/>
              </a:spcBef>
              <a:spcAft>
                <a:spcPts val="0"/>
              </a:spcAft>
              <a:buClr>
                <a:schemeClr val="accent4"/>
              </a:buClr>
              <a:buSzPts val="2100"/>
              <a:buNone/>
              <a:defRPr sz="2100">
                <a:solidFill>
                  <a:schemeClr val="accent4"/>
                </a:solidFill>
              </a:defRPr>
            </a:lvl6pPr>
            <a:lvl7pPr lvl="6" algn="l">
              <a:lnSpc>
                <a:spcPct val="100000"/>
              </a:lnSpc>
              <a:spcBef>
                <a:spcPts val="0"/>
              </a:spcBef>
              <a:spcAft>
                <a:spcPts val="0"/>
              </a:spcAft>
              <a:buClr>
                <a:schemeClr val="accent4"/>
              </a:buClr>
              <a:buSzPts val="2100"/>
              <a:buNone/>
              <a:defRPr sz="2100">
                <a:solidFill>
                  <a:schemeClr val="accent4"/>
                </a:solidFill>
              </a:defRPr>
            </a:lvl7pPr>
            <a:lvl8pPr lvl="7" algn="l">
              <a:lnSpc>
                <a:spcPct val="100000"/>
              </a:lnSpc>
              <a:spcBef>
                <a:spcPts val="0"/>
              </a:spcBef>
              <a:spcAft>
                <a:spcPts val="0"/>
              </a:spcAft>
              <a:buClr>
                <a:schemeClr val="accent4"/>
              </a:buClr>
              <a:buSzPts val="2100"/>
              <a:buNone/>
              <a:defRPr sz="2100">
                <a:solidFill>
                  <a:schemeClr val="accent4"/>
                </a:solidFill>
              </a:defRPr>
            </a:lvl8pPr>
            <a:lvl9pPr lvl="8" algn="l">
              <a:lnSpc>
                <a:spcPct val="100000"/>
              </a:lnSpc>
              <a:spcBef>
                <a:spcPts val="0"/>
              </a:spcBef>
              <a:spcAft>
                <a:spcPts val="0"/>
              </a:spcAft>
              <a:buClr>
                <a:schemeClr val="accent4"/>
              </a:buClr>
              <a:buSzPts val="2100"/>
              <a:buNone/>
              <a:defRPr sz="2100">
                <a:solidFill>
                  <a:schemeClr val="accent4"/>
                </a:solidFill>
              </a:defRPr>
            </a:lvl9pPr>
          </a:lstStyle>
          <a:p/>
        </p:txBody>
      </p:sp>
      <p:grpSp>
        <p:nvGrpSpPr>
          <p:cNvPr id="149" name="Google Shape;149;p15"/>
          <p:cNvGrpSpPr/>
          <p:nvPr/>
        </p:nvGrpSpPr>
        <p:grpSpPr>
          <a:xfrm>
            <a:off x="-277019" y="3313686"/>
            <a:ext cx="9526852" cy="3350823"/>
            <a:chOff x="-277019" y="3313686"/>
            <a:chExt cx="9526852" cy="3350823"/>
          </a:xfrm>
        </p:grpSpPr>
        <p:sp>
          <p:nvSpPr>
            <p:cNvPr id="150" name="Google Shape;150;p15"/>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16"/>
          <p:cNvSpPr txBox="1"/>
          <p:nvPr>
            <p:ph type="title"/>
          </p:nvPr>
        </p:nvSpPr>
        <p:spPr>
          <a:xfrm>
            <a:off x="609375" y="550525"/>
            <a:ext cx="407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0" name="Google Shape;170;p16"/>
          <p:cNvSpPr txBox="1"/>
          <p:nvPr>
            <p:ph idx="1" type="subTitle"/>
          </p:nvPr>
        </p:nvSpPr>
        <p:spPr>
          <a:xfrm>
            <a:off x="609378" y="1730853"/>
            <a:ext cx="3018300" cy="16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71" name="Google Shape;171;p16"/>
          <p:cNvGrpSpPr/>
          <p:nvPr/>
        </p:nvGrpSpPr>
        <p:grpSpPr>
          <a:xfrm>
            <a:off x="-277019" y="3313686"/>
            <a:ext cx="9526852" cy="3350823"/>
            <a:chOff x="-277019" y="3313686"/>
            <a:chExt cx="9526852" cy="3350823"/>
          </a:xfrm>
        </p:grpSpPr>
        <p:sp>
          <p:nvSpPr>
            <p:cNvPr id="172" name="Google Shape;172;p16"/>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6"/>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AND_BODY_1_1">
    <p:spTree>
      <p:nvGrpSpPr>
        <p:cNvPr id="190" name="Shape 190"/>
        <p:cNvGrpSpPr/>
        <p:nvPr/>
      </p:nvGrpSpPr>
      <p:grpSpPr>
        <a:xfrm>
          <a:off x="0" y="0"/>
          <a:ext cx="0" cy="0"/>
          <a:chOff x="0" y="0"/>
          <a:chExt cx="0" cy="0"/>
        </a:xfrm>
      </p:grpSpPr>
      <p:sp>
        <p:nvSpPr>
          <p:cNvPr id="191" name="Google Shape;191;p17"/>
          <p:cNvSpPr txBox="1"/>
          <p:nvPr>
            <p:ph type="title"/>
          </p:nvPr>
        </p:nvSpPr>
        <p:spPr>
          <a:xfrm>
            <a:off x="1000607" y="3131561"/>
            <a:ext cx="3275400" cy="485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p:txBody>
      </p:sp>
      <p:sp>
        <p:nvSpPr>
          <p:cNvPr id="192" name="Google Shape;192;p17"/>
          <p:cNvSpPr txBox="1"/>
          <p:nvPr>
            <p:ph idx="1" type="subTitle"/>
          </p:nvPr>
        </p:nvSpPr>
        <p:spPr>
          <a:xfrm>
            <a:off x="1000607" y="3451110"/>
            <a:ext cx="3275400" cy="80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1400"/>
              <a:buNone/>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193" name="Google Shape;193;p17"/>
          <p:cNvSpPr txBox="1"/>
          <p:nvPr>
            <p:ph idx="2" type="title"/>
          </p:nvPr>
        </p:nvSpPr>
        <p:spPr>
          <a:xfrm>
            <a:off x="4862238" y="3131561"/>
            <a:ext cx="3275400" cy="485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4" name="Google Shape;194;p17"/>
          <p:cNvSpPr txBox="1"/>
          <p:nvPr>
            <p:ph idx="3" type="subTitle"/>
          </p:nvPr>
        </p:nvSpPr>
        <p:spPr>
          <a:xfrm>
            <a:off x="4862238" y="3451010"/>
            <a:ext cx="3275400" cy="80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5" name="Google Shape;195;p17"/>
          <p:cNvSpPr txBox="1"/>
          <p:nvPr>
            <p:ph idx="4" type="title"/>
          </p:nvPr>
        </p:nvSpPr>
        <p:spPr>
          <a:xfrm>
            <a:off x="3023388" y="1549087"/>
            <a:ext cx="3092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96" name="Google Shape;196;p17"/>
          <p:cNvGrpSpPr/>
          <p:nvPr/>
        </p:nvGrpSpPr>
        <p:grpSpPr>
          <a:xfrm rot="10800000">
            <a:off x="-100756" y="-1507123"/>
            <a:ext cx="9526852" cy="3350823"/>
            <a:chOff x="-277019" y="3313686"/>
            <a:chExt cx="9526852" cy="3350823"/>
          </a:xfrm>
        </p:grpSpPr>
        <p:sp>
          <p:nvSpPr>
            <p:cNvPr id="197" name="Google Shape;197;p17"/>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7"/>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7"/>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AND_BODY_1_1_1">
    <p:spTree>
      <p:nvGrpSpPr>
        <p:cNvPr id="215" name="Shape 215"/>
        <p:cNvGrpSpPr/>
        <p:nvPr/>
      </p:nvGrpSpPr>
      <p:grpSpPr>
        <a:xfrm>
          <a:off x="0" y="0"/>
          <a:ext cx="0" cy="0"/>
          <a:chOff x="0" y="0"/>
          <a:chExt cx="0" cy="0"/>
        </a:xfrm>
      </p:grpSpPr>
      <p:sp>
        <p:nvSpPr>
          <p:cNvPr id="216" name="Google Shape;216;p18"/>
          <p:cNvSpPr txBox="1"/>
          <p:nvPr>
            <p:ph type="title"/>
          </p:nvPr>
        </p:nvSpPr>
        <p:spPr>
          <a:xfrm>
            <a:off x="3486263" y="3218476"/>
            <a:ext cx="2171400" cy="516900"/>
          </a:xfrm>
          <a:prstGeom prst="rect">
            <a:avLst/>
          </a:prstGeom>
          <a:solidFill>
            <a:schemeClr val="accent2"/>
          </a:solid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7" name="Google Shape;217;p18"/>
          <p:cNvSpPr txBox="1"/>
          <p:nvPr>
            <p:ph idx="1" type="subTitle"/>
          </p:nvPr>
        </p:nvSpPr>
        <p:spPr>
          <a:xfrm>
            <a:off x="3486260" y="3754626"/>
            <a:ext cx="2171400" cy="7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8" name="Google Shape;218;p18"/>
          <p:cNvSpPr txBox="1"/>
          <p:nvPr>
            <p:ph idx="2" type="title"/>
          </p:nvPr>
        </p:nvSpPr>
        <p:spPr>
          <a:xfrm>
            <a:off x="6261676" y="3218476"/>
            <a:ext cx="2171400" cy="516900"/>
          </a:xfrm>
          <a:prstGeom prst="rect">
            <a:avLst/>
          </a:prstGeom>
          <a:solidFill>
            <a:schemeClr val="accent2"/>
          </a:solid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9" name="Google Shape;219;p18"/>
          <p:cNvSpPr txBox="1"/>
          <p:nvPr>
            <p:ph idx="3" type="subTitle"/>
          </p:nvPr>
        </p:nvSpPr>
        <p:spPr>
          <a:xfrm>
            <a:off x="6261672" y="3754626"/>
            <a:ext cx="2171400" cy="7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0" name="Google Shape;220;p18"/>
          <p:cNvSpPr txBox="1"/>
          <p:nvPr>
            <p:ph idx="4" type="title"/>
          </p:nvPr>
        </p:nvSpPr>
        <p:spPr>
          <a:xfrm>
            <a:off x="715737" y="3218475"/>
            <a:ext cx="2171400" cy="516900"/>
          </a:xfrm>
          <a:prstGeom prst="rect">
            <a:avLst/>
          </a:prstGeom>
          <a:solidFill>
            <a:schemeClr val="accent2"/>
          </a:solid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1" name="Google Shape;221;p18"/>
          <p:cNvSpPr txBox="1"/>
          <p:nvPr>
            <p:ph idx="5" type="subTitle"/>
          </p:nvPr>
        </p:nvSpPr>
        <p:spPr>
          <a:xfrm>
            <a:off x="715737" y="3754624"/>
            <a:ext cx="2171400" cy="7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2" name="Google Shape;222;p18"/>
          <p:cNvSpPr txBox="1"/>
          <p:nvPr>
            <p:ph idx="6" type="title"/>
          </p:nvPr>
        </p:nvSpPr>
        <p:spPr>
          <a:xfrm>
            <a:off x="1667575" y="2054232"/>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23" name="Google Shape;223;p18"/>
          <p:cNvGrpSpPr/>
          <p:nvPr/>
        </p:nvGrpSpPr>
        <p:grpSpPr>
          <a:xfrm rot="10800000">
            <a:off x="-100756" y="-1507123"/>
            <a:ext cx="9526852" cy="3350823"/>
            <a:chOff x="-277019" y="3313686"/>
            <a:chExt cx="9526852" cy="3350823"/>
          </a:xfrm>
        </p:grpSpPr>
        <p:sp>
          <p:nvSpPr>
            <p:cNvPr id="224" name="Google Shape;224;p18"/>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4">
    <p:spTree>
      <p:nvGrpSpPr>
        <p:cNvPr id="242" name="Shape 242"/>
        <p:cNvGrpSpPr/>
        <p:nvPr/>
      </p:nvGrpSpPr>
      <p:grpSpPr>
        <a:xfrm>
          <a:off x="0" y="0"/>
          <a:ext cx="0" cy="0"/>
          <a:chOff x="0" y="0"/>
          <a:chExt cx="0" cy="0"/>
        </a:xfrm>
      </p:grpSpPr>
      <p:sp>
        <p:nvSpPr>
          <p:cNvPr id="243" name="Google Shape;243;p19"/>
          <p:cNvSpPr txBox="1"/>
          <p:nvPr>
            <p:ph type="title"/>
          </p:nvPr>
        </p:nvSpPr>
        <p:spPr>
          <a:xfrm>
            <a:off x="1667575" y="560278"/>
            <a:ext cx="580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44" name="Google Shape;244;p19"/>
          <p:cNvSpPr txBox="1"/>
          <p:nvPr>
            <p:ph idx="2" type="title"/>
          </p:nvPr>
        </p:nvSpPr>
        <p:spPr>
          <a:xfrm>
            <a:off x="1667575" y="3295279"/>
            <a:ext cx="2713200" cy="407400"/>
          </a:xfrm>
          <a:prstGeom prst="rect">
            <a:avLst/>
          </a:prstGeom>
          <a:solidFill>
            <a:schemeClr val="accent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2000"/>
              <a:buNone/>
              <a:defRPr sz="2000"/>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245" name="Google Shape;245;p19"/>
          <p:cNvSpPr txBox="1"/>
          <p:nvPr>
            <p:ph idx="1" type="subTitle"/>
          </p:nvPr>
        </p:nvSpPr>
        <p:spPr>
          <a:xfrm>
            <a:off x="1667600" y="3702675"/>
            <a:ext cx="1765500" cy="612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246" name="Google Shape;246;p19"/>
          <p:cNvSpPr txBox="1"/>
          <p:nvPr>
            <p:ph idx="3" type="title"/>
          </p:nvPr>
        </p:nvSpPr>
        <p:spPr>
          <a:xfrm>
            <a:off x="4761200" y="3295277"/>
            <a:ext cx="2713200" cy="407400"/>
          </a:xfrm>
          <a:prstGeom prst="rect">
            <a:avLst/>
          </a:prstGeom>
          <a:solidFill>
            <a:schemeClr val="accent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247" name="Google Shape;247;p19"/>
          <p:cNvSpPr txBox="1"/>
          <p:nvPr>
            <p:ph idx="4" type="subTitle"/>
          </p:nvPr>
        </p:nvSpPr>
        <p:spPr>
          <a:xfrm>
            <a:off x="5708775" y="3702677"/>
            <a:ext cx="1765500" cy="6123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6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248" name="Google Shape;248;p19"/>
          <p:cNvSpPr txBox="1"/>
          <p:nvPr>
            <p:ph idx="5" type="subTitle"/>
          </p:nvPr>
        </p:nvSpPr>
        <p:spPr>
          <a:xfrm>
            <a:off x="1667600" y="2238075"/>
            <a:ext cx="1765500" cy="612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249" name="Google Shape;249;p19"/>
          <p:cNvSpPr txBox="1"/>
          <p:nvPr>
            <p:ph idx="6" type="subTitle"/>
          </p:nvPr>
        </p:nvSpPr>
        <p:spPr>
          <a:xfrm>
            <a:off x="5708775" y="2238075"/>
            <a:ext cx="1765500" cy="6123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600"/>
              <a:buNone/>
              <a:defRPr/>
            </a:lvl1pPr>
            <a:lvl2pPr lvl="1" algn="ctr">
              <a:lnSpc>
                <a:spcPct val="100000"/>
              </a:lnSpc>
              <a:spcBef>
                <a:spcPts val="0"/>
              </a:spcBef>
              <a:spcAft>
                <a:spcPts val="0"/>
              </a:spcAft>
              <a:buClr>
                <a:schemeClr val="dk2"/>
              </a:buClr>
              <a:buSzPts val="2100"/>
              <a:buNone/>
              <a:defRPr sz="2100">
                <a:solidFill>
                  <a:schemeClr val="dk2"/>
                </a:solidFill>
              </a:defRPr>
            </a:lvl2pPr>
            <a:lvl3pPr lvl="2" algn="ctr">
              <a:lnSpc>
                <a:spcPct val="100000"/>
              </a:lnSpc>
              <a:spcBef>
                <a:spcPts val="0"/>
              </a:spcBef>
              <a:spcAft>
                <a:spcPts val="0"/>
              </a:spcAft>
              <a:buClr>
                <a:schemeClr val="dk2"/>
              </a:buClr>
              <a:buSzPts val="2100"/>
              <a:buNone/>
              <a:defRPr sz="2100">
                <a:solidFill>
                  <a:schemeClr val="dk2"/>
                </a:solidFill>
              </a:defRPr>
            </a:lvl3pPr>
            <a:lvl4pPr lvl="3" algn="ctr">
              <a:lnSpc>
                <a:spcPct val="100000"/>
              </a:lnSpc>
              <a:spcBef>
                <a:spcPts val="0"/>
              </a:spcBef>
              <a:spcAft>
                <a:spcPts val="0"/>
              </a:spcAft>
              <a:buClr>
                <a:schemeClr val="dk2"/>
              </a:buClr>
              <a:buSzPts val="2100"/>
              <a:buNone/>
              <a:defRPr sz="2100">
                <a:solidFill>
                  <a:schemeClr val="dk2"/>
                </a:solidFill>
              </a:defRPr>
            </a:lvl4pPr>
            <a:lvl5pPr lvl="4" algn="ctr">
              <a:lnSpc>
                <a:spcPct val="100000"/>
              </a:lnSpc>
              <a:spcBef>
                <a:spcPts val="0"/>
              </a:spcBef>
              <a:spcAft>
                <a:spcPts val="0"/>
              </a:spcAft>
              <a:buClr>
                <a:schemeClr val="dk2"/>
              </a:buClr>
              <a:buSzPts val="2100"/>
              <a:buNone/>
              <a:defRPr sz="2100">
                <a:solidFill>
                  <a:schemeClr val="dk2"/>
                </a:solidFill>
              </a:defRPr>
            </a:lvl5pPr>
            <a:lvl6pPr lvl="5" algn="ctr">
              <a:lnSpc>
                <a:spcPct val="100000"/>
              </a:lnSpc>
              <a:spcBef>
                <a:spcPts val="0"/>
              </a:spcBef>
              <a:spcAft>
                <a:spcPts val="0"/>
              </a:spcAft>
              <a:buClr>
                <a:schemeClr val="dk2"/>
              </a:buClr>
              <a:buSzPts val="2100"/>
              <a:buNone/>
              <a:defRPr sz="2100">
                <a:solidFill>
                  <a:schemeClr val="dk2"/>
                </a:solidFill>
              </a:defRPr>
            </a:lvl6pPr>
            <a:lvl7pPr lvl="6" algn="ctr">
              <a:lnSpc>
                <a:spcPct val="100000"/>
              </a:lnSpc>
              <a:spcBef>
                <a:spcPts val="0"/>
              </a:spcBef>
              <a:spcAft>
                <a:spcPts val="0"/>
              </a:spcAft>
              <a:buClr>
                <a:schemeClr val="dk2"/>
              </a:buClr>
              <a:buSzPts val="2100"/>
              <a:buNone/>
              <a:defRPr sz="2100">
                <a:solidFill>
                  <a:schemeClr val="dk2"/>
                </a:solidFill>
              </a:defRPr>
            </a:lvl7pPr>
            <a:lvl8pPr lvl="7" algn="ctr">
              <a:lnSpc>
                <a:spcPct val="100000"/>
              </a:lnSpc>
              <a:spcBef>
                <a:spcPts val="0"/>
              </a:spcBef>
              <a:spcAft>
                <a:spcPts val="0"/>
              </a:spcAft>
              <a:buClr>
                <a:schemeClr val="dk2"/>
              </a:buClr>
              <a:buSzPts val="2100"/>
              <a:buNone/>
              <a:defRPr sz="2100">
                <a:solidFill>
                  <a:schemeClr val="dk2"/>
                </a:solidFill>
              </a:defRPr>
            </a:lvl8pPr>
            <a:lvl9pPr lvl="8" algn="ctr">
              <a:lnSpc>
                <a:spcPct val="100000"/>
              </a:lnSpc>
              <a:spcBef>
                <a:spcPts val="0"/>
              </a:spcBef>
              <a:spcAft>
                <a:spcPts val="0"/>
              </a:spcAft>
              <a:buClr>
                <a:schemeClr val="dk2"/>
              </a:buClr>
              <a:buSzPts val="2100"/>
              <a:buNone/>
              <a:defRPr sz="2100">
                <a:solidFill>
                  <a:schemeClr val="dk2"/>
                </a:solidFill>
              </a:defRPr>
            </a:lvl9pPr>
          </a:lstStyle>
          <a:p/>
        </p:txBody>
      </p:sp>
      <p:sp>
        <p:nvSpPr>
          <p:cNvPr id="250" name="Google Shape;250;p19"/>
          <p:cNvSpPr txBox="1"/>
          <p:nvPr>
            <p:ph idx="7" type="title"/>
          </p:nvPr>
        </p:nvSpPr>
        <p:spPr>
          <a:xfrm>
            <a:off x="1667575" y="1830675"/>
            <a:ext cx="2713200" cy="407400"/>
          </a:xfrm>
          <a:prstGeom prst="rect">
            <a:avLst/>
          </a:prstGeom>
          <a:solidFill>
            <a:schemeClr val="accent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2000"/>
              <a:buNone/>
              <a:defRPr sz="2000"/>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sp>
        <p:nvSpPr>
          <p:cNvPr id="251" name="Google Shape;251;p19"/>
          <p:cNvSpPr txBox="1"/>
          <p:nvPr>
            <p:ph idx="8" type="title"/>
          </p:nvPr>
        </p:nvSpPr>
        <p:spPr>
          <a:xfrm>
            <a:off x="4761200" y="1830675"/>
            <a:ext cx="2713200" cy="407400"/>
          </a:xfrm>
          <a:prstGeom prst="rect">
            <a:avLst/>
          </a:prstGeom>
          <a:solidFill>
            <a:schemeClr val="accent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p:txBody>
      </p:sp>
      <p:grpSp>
        <p:nvGrpSpPr>
          <p:cNvPr id="252" name="Google Shape;252;p19"/>
          <p:cNvGrpSpPr/>
          <p:nvPr/>
        </p:nvGrpSpPr>
        <p:grpSpPr>
          <a:xfrm>
            <a:off x="-1136294" y="3937581"/>
            <a:ext cx="10978491" cy="2680153"/>
            <a:chOff x="-1136294" y="3937581"/>
            <a:chExt cx="10978491" cy="2680153"/>
          </a:xfrm>
        </p:grpSpPr>
        <p:sp>
          <p:nvSpPr>
            <p:cNvPr id="253" name="Google Shape;253;p19"/>
            <p:cNvSpPr/>
            <p:nvPr/>
          </p:nvSpPr>
          <p:spPr>
            <a:xfrm>
              <a:off x="5708770" y="4759882"/>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 name="Google Shape;254;p19"/>
            <p:cNvGrpSpPr/>
            <p:nvPr/>
          </p:nvGrpSpPr>
          <p:grpSpPr>
            <a:xfrm>
              <a:off x="-427897" y="3937581"/>
              <a:ext cx="9877867" cy="2680153"/>
              <a:chOff x="-427897" y="3937581"/>
              <a:chExt cx="9877867" cy="2680153"/>
            </a:xfrm>
          </p:grpSpPr>
          <p:sp>
            <p:nvSpPr>
              <p:cNvPr id="255" name="Google Shape;255;p19"/>
              <p:cNvSpPr/>
              <p:nvPr/>
            </p:nvSpPr>
            <p:spPr>
              <a:xfrm rot="-1235859">
                <a:off x="6738910" y="4721262"/>
                <a:ext cx="2647126" cy="844472"/>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9"/>
              <p:cNvSpPr/>
              <p:nvPr/>
            </p:nvSpPr>
            <p:spPr>
              <a:xfrm rot="-654727">
                <a:off x="344117" y="4330718"/>
                <a:ext cx="4259243" cy="1106936"/>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9"/>
              <p:cNvSpPr/>
              <p:nvPr/>
            </p:nvSpPr>
            <p:spPr>
              <a:xfrm>
                <a:off x="2366670" y="47922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p:nvPr/>
            </p:nvSpPr>
            <p:spPr>
              <a:xfrm>
                <a:off x="-427897" y="4585318"/>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9"/>
              <p:cNvSpPr/>
              <p:nvPr/>
            </p:nvSpPr>
            <p:spPr>
              <a:xfrm>
                <a:off x="6349434" y="4919629"/>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9"/>
              <p:cNvSpPr/>
              <p:nvPr/>
            </p:nvSpPr>
            <p:spPr>
              <a:xfrm>
                <a:off x="5474852" y="4792191"/>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19"/>
            <p:cNvSpPr/>
            <p:nvPr/>
          </p:nvSpPr>
          <p:spPr>
            <a:xfrm rot="10800000">
              <a:off x="-1136294" y="4435195"/>
              <a:ext cx="2267944" cy="861329"/>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Oswald"/>
              <a:buNone/>
              <a:defRPr b="1" i="0" sz="3500" u="none" cap="none" strike="noStrike">
                <a:solidFill>
                  <a:schemeClr val="lt1"/>
                </a:solidFill>
                <a:latin typeface="Oswald"/>
                <a:ea typeface="Oswald"/>
                <a:cs typeface="Oswald"/>
                <a:sym typeface="Oswald"/>
              </a:defRPr>
            </a:lvl1pPr>
            <a:lvl2pPr lvl="1"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2pPr>
            <a:lvl3pPr lvl="2"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3pPr>
            <a:lvl4pPr lvl="3"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4pPr>
            <a:lvl5pPr lvl="4"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5pPr>
            <a:lvl6pPr lvl="5"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6pPr>
            <a:lvl7pPr lvl="6"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7pPr>
            <a:lvl8pPr lvl="7"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8pPr>
            <a:lvl9pPr lvl="8" marR="0" rtl="0" algn="l">
              <a:lnSpc>
                <a:spcPct val="100000"/>
              </a:lnSpc>
              <a:spcBef>
                <a:spcPts val="0"/>
              </a:spcBef>
              <a:spcAft>
                <a:spcPts val="0"/>
              </a:spcAft>
              <a:buClr>
                <a:schemeClr val="lt1"/>
              </a:buClr>
              <a:buSzPts val="3500"/>
              <a:buFont typeface="Staatliches"/>
              <a:buNone/>
              <a:defRPr b="0" i="0" sz="3500" u="none" cap="none" strike="noStrike">
                <a:solidFill>
                  <a:schemeClr val="lt1"/>
                </a:solidFill>
                <a:latin typeface="Staatliches"/>
                <a:ea typeface="Staatliches"/>
                <a:cs typeface="Staatliches"/>
                <a:sym typeface="Staatliches"/>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1pPr>
            <a:lvl2pPr indent="-317500" lvl="1" marL="9144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2pPr>
            <a:lvl3pPr indent="-317500" lvl="2" marL="13716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3pPr>
            <a:lvl4pPr indent="-317500" lvl="3" marL="18288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4pPr>
            <a:lvl5pPr indent="-317500" lvl="4" marL="22860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5pPr>
            <a:lvl6pPr indent="-317500" lvl="5" marL="27432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6pPr>
            <a:lvl7pPr indent="-317500" lvl="6" marL="32004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7pPr>
            <a:lvl8pPr indent="-317500" lvl="7" marL="3657600" marR="0" rtl="0" algn="l">
              <a:lnSpc>
                <a:spcPct val="100000"/>
              </a:lnSpc>
              <a:spcBef>
                <a:spcPts val="1600"/>
              </a:spcBef>
              <a:spcAft>
                <a:spcPts val="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8pPr>
            <a:lvl9pPr indent="-317500" lvl="8" marL="4114800" marR="0" rtl="0" algn="l">
              <a:lnSpc>
                <a:spcPct val="100000"/>
              </a:lnSpc>
              <a:spcBef>
                <a:spcPts val="1600"/>
              </a:spcBef>
              <a:spcAft>
                <a:spcPts val="1600"/>
              </a:spcAft>
              <a:buClr>
                <a:schemeClr val="lt1"/>
              </a:buClr>
              <a:buSzPts val="1400"/>
              <a:buFont typeface="Nunito Sans"/>
              <a:buChar char="■"/>
              <a:defRPr b="0" i="0" sz="1400" u="none" cap="none" strike="noStrike">
                <a:solidFill>
                  <a:schemeClr val="lt1"/>
                </a:solidFill>
                <a:latin typeface="Nunito Sans"/>
                <a:ea typeface="Nunito Sans"/>
                <a:cs typeface="Nunito Sans"/>
                <a:sym typeface="Nunito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
          <p:cNvSpPr txBox="1"/>
          <p:nvPr>
            <p:ph type="ctrTitle"/>
          </p:nvPr>
        </p:nvSpPr>
        <p:spPr>
          <a:xfrm>
            <a:off x="2226900" y="1552352"/>
            <a:ext cx="4690200" cy="18252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7200"/>
              <a:buNone/>
            </a:pPr>
            <a:r>
              <a:rPr lang="en" sz="4600"/>
              <a:t>HUMINT ve ASKERİ İSTİHBARAT</a:t>
            </a:r>
            <a:endParaRPr sz="4600"/>
          </a:p>
        </p:txBody>
      </p:sp>
      <p:sp>
        <p:nvSpPr>
          <p:cNvPr id="744" name="Google Shape;744;p1"/>
          <p:cNvSpPr txBox="1"/>
          <p:nvPr>
            <p:ph idx="1" type="subTitle"/>
          </p:nvPr>
        </p:nvSpPr>
        <p:spPr>
          <a:xfrm>
            <a:off x="2335750" y="3378076"/>
            <a:ext cx="4503000" cy="412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İnsan Kaynakları ile Bilgi Toplamanın Önemi</a:t>
            </a:r>
            <a:endParaRPr/>
          </a:p>
        </p:txBody>
      </p:sp>
      <p:grpSp>
        <p:nvGrpSpPr>
          <p:cNvPr id="745" name="Google Shape;745;p1"/>
          <p:cNvGrpSpPr/>
          <p:nvPr/>
        </p:nvGrpSpPr>
        <p:grpSpPr>
          <a:xfrm>
            <a:off x="713169" y="2170003"/>
            <a:ext cx="1614488" cy="609403"/>
            <a:chOff x="713169" y="2267050"/>
            <a:chExt cx="1614488" cy="609403"/>
          </a:xfrm>
        </p:grpSpPr>
        <p:sp>
          <p:nvSpPr>
            <p:cNvPr id="746" name="Google Shape;746;p1"/>
            <p:cNvSpPr/>
            <p:nvPr/>
          </p:nvSpPr>
          <p:spPr>
            <a:xfrm>
              <a:off x="713169" y="2267050"/>
              <a:ext cx="1614411" cy="734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1100392" y="2518150"/>
              <a:ext cx="1227226" cy="80861"/>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1496904" y="2795592"/>
              <a:ext cx="830753" cy="80861"/>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9" name="Google Shape;749;p1"/>
          <p:cNvGrpSpPr/>
          <p:nvPr/>
        </p:nvGrpSpPr>
        <p:grpSpPr>
          <a:xfrm>
            <a:off x="6821219" y="2170003"/>
            <a:ext cx="1614489" cy="609403"/>
            <a:chOff x="6285919" y="2267050"/>
            <a:chExt cx="1614489" cy="609403"/>
          </a:xfrm>
        </p:grpSpPr>
        <p:sp>
          <p:nvSpPr>
            <p:cNvPr id="750" name="Google Shape;750;p1"/>
            <p:cNvSpPr/>
            <p:nvPr/>
          </p:nvSpPr>
          <p:spPr>
            <a:xfrm flipH="1">
              <a:off x="6285997" y="2267050"/>
              <a:ext cx="1614411" cy="734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flipH="1">
              <a:off x="6285958" y="2518150"/>
              <a:ext cx="1227226" cy="80861"/>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
            <p:cNvSpPr/>
            <p:nvPr/>
          </p:nvSpPr>
          <p:spPr>
            <a:xfrm flipH="1">
              <a:off x="6285919" y="2795592"/>
              <a:ext cx="830753" cy="80861"/>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
          <p:cNvSpPr txBox="1"/>
          <p:nvPr>
            <p:ph idx="1" type="body"/>
          </p:nvPr>
        </p:nvSpPr>
        <p:spPr>
          <a:xfrm>
            <a:off x="715775" y="1454025"/>
            <a:ext cx="7712400" cy="309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Bu sunum, askeri istihbaratın en temel ve önemli bileşenlerinden biri olan HUMINT (Human Intelligence) kavramını ele alacaktır. HUMINT, insan kaynaklarından elde edilen bilgilerin toplanması, analizi ve kullanılması sürecidir. Sunum, HUMINT'in askeri istihbaratın nasıl geliştirildiğinde ve kullanıldığında kritik bir rol oynadığını vurgulayacaktır.</a:t>
            </a:r>
            <a:endParaRPr/>
          </a:p>
          <a:p>
            <a:pPr indent="-342900" lvl="0" marL="457200" rtl="0" algn="l">
              <a:lnSpc>
                <a:spcPct val="100000"/>
              </a:lnSpc>
              <a:spcBef>
                <a:spcPts val="1600"/>
              </a:spcBef>
              <a:spcAft>
                <a:spcPts val="0"/>
              </a:spcAft>
              <a:buSzPts val="1800"/>
              <a:buChar char="●"/>
            </a:pPr>
            <a:r>
              <a:rPr lang="en"/>
              <a:t>HUMINT'in Temel İlkeleri ve Yaklaşımları</a:t>
            </a:r>
            <a:endParaRPr/>
          </a:p>
          <a:p>
            <a:pPr indent="-342900" lvl="0" marL="457200" rtl="0" algn="l">
              <a:lnSpc>
                <a:spcPct val="100000"/>
              </a:lnSpc>
              <a:spcBef>
                <a:spcPts val="0"/>
              </a:spcBef>
              <a:spcAft>
                <a:spcPts val="0"/>
              </a:spcAft>
              <a:buSzPts val="1800"/>
              <a:buChar char="●"/>
            </a:pPr>
            <a:r>
              <a:rPr lang="en"/>
              <a:t>İnsan Kaynakları ve Bilgi Toplama Yöntemleri</a:t>
            </a:r>
            <a:endParaRPr/>
          </a:p>
          <a:p>
            <a:pPr indent="-342900" lvl="0" marL="457200" rtl="0" algn="l">
              <a:lnSpc>
                <a:spcPct val="100000"/>
              </a:lnSpc>
              <a:spcBef>
                <a:spcPts val="0"/>
              </a:spcBef>
              <a:spcAft>
                <a:spcPts val="0"/>
              </a:spcAft>
              <a:buSzPts val="1800"/>
              <a:buChar char="●"/>
            </a:pPr>
            <a:r>
              <a:rPr lang="en"/>
              <a:t>HUMINT Operasyonlarının Önemi ve Başarı Faktörleri</a:t>
            </a:r>
            <a:endParaRPr/>
          </a:p>
          <a:p>
            <a:pPr indent="-342900" lvl="0" marL="457200" rtl="0" algn="l">
              <a:lnSpc>
                <a:spcPct val="100000"/>
              </a:lnSpc>
              <a:spcBef>
                <a:spcPts val="0"/>
              </a:spcBef>
              <a:spcAft>
                <a:spcPts val="0"/>
              </a:spcAft>
              <a:buSzPts val="1800"/>
              <a:buChar char="●"/>
            </a:pPr>
            <a:r>
              <a:rPr lang="en"/>
              <a:t>HUMINT'in Uygulandığı Alanlar</a:t>
            </a:r>
            <a:endParaRPr/>
          </a:p>
          <a:p>
            <a:pPr indent="-342900" lvl="0" marL="457200" rtl="0" algn="l">
              <a:lnSpc>
                <a:spcPct val="100000"/>
              </a:lnSpc>
              <a:spcBef>
                <a:spcPts val="0"/>
              </a:spcBef>
              <a:spcAft>
                <a:spcPts val="0"/>
              </a:spcAft>
              <a:buSzPts val="1800"/>
              <a:buChar char="●"/>
            </a:pPr>
            <a:r>
              <a:rPr lang="en"/>
              <a:t>Teknolojinin Rolü ve HUMINT Operasyonları</a:t>
            </a:r>
            <a:endParaRPr/>
          </a:p>
          <a:p>
            <a:pPr indent="-342900" lvl="0" marL="457200" rtl="0" algn="l">
              <a:lnSpc>
                <a:spcPct val="100000"/>
              </a:lnSpc>
              <a:spcBef>
                <a:spcPts val="0"/>
              </a:spcBef>
              <a:spcAft>
                <a:spcPts val="0"/>
              </a:spcAft>
              <a:buSzPts val="1800"/>
              <a:buChar char="●"/>
            </a:pPr>
            <a:r>
              <a:rPr lang="en"/>
              <a:t>Zorluklar ve Etik İlkeler</a:t>
            </a:r>
            <a:endParaRPr/>
          </a:p>
          <a:p>
            <a:pPr indent="-342900" lvl="0" marL="457200" rtl="0" algn="l">
              <a:lnSpc>
                <a:spcPct val="100000"/>
              </a:lnSpc>
              <a:spcBef>
                <a:spcPts val="0"/>
              </a:spcBef>
              <a:spcAft>
                <a:spcPts val="0"/>
              </a:spcAft>
              <a:buSzPts val="1800"/>
              <a:buChar char="●"/>
            </a:pPr>
            <a:r>
              <a:rPr lang="en"/>
              <a:t>Gelecekteki Gelişmeler ve Yenilikler</a:t>
            </a:r>
            <a:endParaRPr/>
          </a:p>
        </p:txBody>
      </p:sp>
      <p:grpSp>
        <p:nvGrpSpPr>
          <p:cNvPr id="758" name="Google Shape;758;p2"/>
          <p:cNvGrpSpPr/>
          <p:nvPr/>
        </p:nvGrpSpPr>
        <p:grpSpPr>
          <a:xfrm>
            <a:off x="711809" y="708309"/>
            <a:ext cx="7727100" cy="365154"/>
            <a:chOff x="711800" y="708300"/>
            <a:chExt cx="6628152" cy="313222"/>
          </a:xfrm>
        </p:grpSpPr>
        <p:sp>
          <p:nvSpPr>
            <p:cNvPr id="759" name="Google Shape;759;p2"/>
            <p:cNvSpPr/>
            <p:nvPr/>
          </p:nvSpPr>
          <p:spPr>
            <a:xfrm>
              <a:off x="6514395" y="708300"/>
              <a:ext cx="825557" cy="37752"/>
            </a:xfrm>
            <a:custGeom>
              <a:rect b="b" l="l" r="r" t="t"/>
              <a:pathLst>
                <a:path extrusionOk="0" h="4144" w="90621">
                  <a:moveTo>
                    <a:pt x="0" y="0"/>
                  </a:moveTo>
                  <a:lnTo>
                    <a:pt x="0" y="4143"/>
                  </a:lnTo>
                  <a:lnTo>
                    <a:pt x="84783" y="4143"/>
                  </a:lnTo>
                  <a:lnTo>
                    <a:pt x="90620" y="3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
            <p:cNvSpPr/>
            <p:nvPr/>
          </p:nvSpPr>
          <p:spPr>
            <a:xfrm>
              <a:off x="6514395" y="837361"/>
              <a:ext cx="627506" cy="41560"/>
            </a:xfrm>
            <a:custGeom>
              <a:rect b="b" l="l" r="r" t="t"/>
              <a:pathLst>
                <a:path extrusionOk="0" h="4562" w="68881">
                  <a:moveTo>
                    <a:pt x="0" y="1"/>
                  </a:moveTo>
                  <a:lnTo>
                    <a:pt x="0" y="4562"/>
                  </a:lnTo>
                  <a:lnTo>
                    <a:pt x="64445" y="4562"/>
                  </a:lnTo>
                  <a:lnTo>
                    <a:pt x="68881" y="35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
            <p:cNvSpPr/>
            <p:nvPr/>
          </p:nvSpPr>
          <p:spPr>
            <a:xfrm>
              <a:off x="6514395" y="979962"/>
              <a:ext cx="424690" cy="41560"/>
            </a:xfrm>
            <a:custGeom>
              <a:rect b="b" l="l" r="r" t="t"/>
              <a:pathLst>
                <a:path extrusionOk="0" h="4562" w="46618">
                  <a:moveTo>
                    <a:pt x="0" y="1"/>
                  </a:moveTo>
                  <a:lnTo>
                    <a:pt x="0" y="4562"/>
                  </a:lnTo>
                  <a:lnTo>
                    <a:pt x="43626" y="4562"/>
                  </a:lnTo>
                  <a:lnTo>
                    <a:pt x="46618" y="3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
            <p:cNvSpPr/>
            <p:nvPr/>
          </p:nvSpPr>
          <p:spPr>
            <a:xfrm>
              <a:off x="711800" y="708300"/>
              <a:ext cx="829748" cy="377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
            <p:cNvSpPr/>
            <p:nvPr/>
          </p:nvSpPr>
          <p:spPr>
            <a:xfrm>
              <a:off x="910828" y="837361"/>
              <a:ext cx="630749" cy="41560"/>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
            <p:cNvSpPr/>
            <p:nvPr/>
          </p:nvSpPr>
          <p:spPr>
            <a:xfrm>
              <a:off x="1114629" y="979962"/>
              <a:ext cx="426977" cy="41560"/>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5" name="Google Shape;765;p2"/>
          <p:cNvSpPr txBox="1"/>
          <p:nvPr>
            <p:ph type="title"/>
          </p:nvPr>
        </p:nvSpPr>
        <p:spPr>
          <a:xfrm>
            <a:off x="1667575" y="549080"/>
            <a:ext cx="5808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SUNUM PROGRAMI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grpSp>
        <p:nvGrpSpPr>
          <p:cNvPr id="770" name="Google Shape;770;p3"/>
          <p:cNvGrpSpPr/>
          <p:nvPr/>
        </p:nvGrpSpPr>
        <p:grpSpPr>
          <a:xfrm>
            <a:off x="3936132" y="874063"/>
            <a:ext cx="1271746" cy="1269343"/>
            <a:chOff x="8043427" y="1972408"/>
            <a:chExt cx="387397" cy="386582"/>
          </a:xfrm>
        </p:grpSpPr>
        <p:sp>
          <p:nvSpPr>
            <p:cNvPr id="771" name="Google Shape;771;p3"/>
            <p:cNvSpPr/>
            <p:nvPr/>
          </p:nvSpPr>
          <p:spPr>
            <a:xfrm>
              <a:off x="8155593" y="2084574"/>
              <a:ext cx="162253" cy="162253"/>
            </a:xfrm>
            <a:custGeom>
              <a:rect b="b" l="l" r="r" t="t"/>
              <a:pathLst>
                <a:path extrusionOk="0" h="4788" w="4788">
                  <a:moveTo>
                    <a:pt x="2406" y="2025"/>
                  </a:moveTo>
                  <a:cubicBezTo>
                    <a:pt x="2596" y="2025"/>
                    <a:pt x="2763" y="2191"/>
                    <a:pt x="2763" y="2382"/>
                  </a:cubicBezTo>
                  <a:cubicBezTo>
                    <a:pt x="2763" y="2596"/>
                    <a:pt x="2596" y="2739"/>
                    <a:pt x="2406" y="2739"/>
                  </a:cubicBezTo>
                  <a:cubicBezTo>
                    <a:pt x="2215" y="2739"/>
                    <a:pt x="2048" y="2596"/>
                    <a:pt x="2048" y="2382"/>
                  </a:cubicBezTo>
                  <a:cubicBezTo>
                    <a:pt x="2048" y="2191"/>
                    <a:pt x="2215" y="2025"/>
                    <a:pt x="2406" y="2025"/>
                  </a:cubicBezTo>
                  <a:close/>
                  <a:moveTo>
                    <a:pt x="2072" y="0"/>
                  </a:moveTo>
                  <a:cubicBezTo>
                    <a:pt x="1001" y="143"/>
                    <a:pt x="167" y="977"/>
                    <a:pt x="24" y="2048"/>
                  </a:cubicBezTo>
                  <a:lnTo>
                    <a:pt x="1334" y="2048"/>
                  </a:lnTo>
                  <a:lnTo>
                    <a:pt x="1334" y="2715"/>
                  </a:lnTo>
                  <a:lnTo>
                    <a:pt x="0" y="2715"/>
                  </a:lnTo>
                  <a:cubicBezTo>
                    <a:pt x="167" y="3787"/>
                    <a:pt x="1001" y="4620"/>
                    <a:pt x="2072" y="4763"/>
                  </a:cubicBezTo>
                  <a:lnTo>
                    <a:pt x="2072" y="3453"/>
                  </a:lnTo>
                  <a:lnTo>
                    <a:pt x="2739" y="3453"/>
                  </a:lnTo>
                  <a:lnTo>
                    <a:pt x="2739" y="4787"/>
                  </a:lnTo>
                  <a:cubicBezTo>
                    <a:pt x="3787" y="4644"/>
                    <a:pt x="4620" y="3787"/>
                    <a:pt x="4787" y="2715"/>
                  </a:cubicBezTo>
                  <a:lnTo>
                    <a:pt x="3477" y="2715"/>
                  </a:lnTo>
                  <a:lnTo>
                    <a:pt x="3477" y="2048"/>
                  </a:lnTo>
                  <a:lnTo>
                    <a:pt x="4787" y="2048"/>
                  </a:lnTo>
                  <a:cubicBezTo>
                    <a:pt x="4644" y="1001"/>
                    <a:pt x="3811" y="167"/>
                    <a:pt x="2739" y="24"/>
                  </a:cubicBezTo>
                  <a:lnTo>
                    <a:pt x="2739" y="1310"/>
                  </a:lnTo>
                  <a:lnTo>
                    <a:pt x="2072" y="1310"/>
                  </a:lnTo>
                  <a:lnTo>
                    <a:pt x="2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8091038" y="2019206"/>
              <a:ext cx="134804" cy="134804"/>
            </a:xfrm>
            <a:custGeom>
              <a:rect b="b" l="l" r="r" t="t"/>
              <a:pathLst>
                <a:path extrusionOk="0" h="3978" w="3978">
                  <a:moveTo>
                    <a:pt x="3977" y="0"/>
                  </a:moveTo>
                  <a:cubicBezTo>
                    <a:pt x="1858" y="167"/>
                    <a:pt x="167" y="1858"/>
                    <a:pt x="0" y="3977"/>
                  </a:cubicBezTo>
                  <a:lnTo>
                    <a:pt x="1239" y="3977"/>
                  </a:lnTo>
                  <a:cubicBezTo>
                    <a:pt x="1405" y="2549"/>
                    <a:pt x="2548" y="1405"/>
                    <a:pt x="3977" y="1239"/>
                  </a:cubicBezTo>
                  <a:lnTo>
                    <a:pt x="3977" y="667"/>
                  </a:lnTo>
                  <a:lnTo>
                    <a:pt x="3977" y="334"/>
                  </a:lnTo>
                  <a:lnTo>
                    <a:pt x="397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8248409" y="2019206"/>
              <a:ext cx="134804" cy="134804"/>
            </a:xfrm>
            <a:custGeom>
              <a:rect b="b" l="l" r="r" t="t"/>
              <a:pathLst>
                <a:path extrusionOk="0" h="3978" w="3978">
                  <a:moveTo>
                    <a:pt x="0" y="0"/>
                  </a:moveTo>
                  <a:lnTo>
                    <a:pt x="0" y="334"/>
                  </a:lnTo>
                  <a:lnTo>
                    <a:pt x="0" y="667"/>
                  </a:lnTo>
                  <a:lnTo>
                    <a:pt x="0" y="1239"/>
                  </a:lnTo>
                  <a:cubicBezTo>
                    <a:pt x="1429" y="1405"/>
                    <a:pt x="2572" y="2549"/>
                    <a:pt x="2739" y="3977"/>
                  </a:cubicBezTo>
                  <a:lnTo>
                    <a:pt x="3977" y="3977"/>
                  </a:lnTo>
                  <a:cubicBezTo>
                    <a:pt x="3810" y="1858"/>
                    <a:pt x="2120" y="16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8091038" y="2176576"/>
              <a:ext cx="134804" cy="134804"/>
            </a:xfrm>
            <a:custGeom>
              <a:rect b="b" l="l" r="r" t="t"/>
              <a:pathLst>
                <a:path extrusionOk="0" h="3978" w="3978">
                  <a:moveTo>
                    <a:pt x="0" y="0"/>
                  </a:moveTo>
                  <a:cubicBezTo>
                    <a:pt x="167" y="2120"/>
                    <a:pt x="1858" y="3811"/>
                    <a:pt x="3977" y="3977"/>
                  </a:cubicBezTo>
                  <a:lnTo>
                    <a:pt x="3977" y="3644"/>
                  </a:lnTo>
                  <a:lnTo>
                    <a:pt x="3977" y="3310"/>
                  </a:lnTo>
                  <a:lnTo>
                    <a:pt x="3977" y="2739"/>
                  </a:lnTo>
                  <a:cubicBezTo>
                    <a:pt x="2548" y="2596"/>
                    <a:pt x="1405" y="1453"/>
                    <a:pt x="12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8248409" y="2176576"/>
              <a:ext cx="134804" cy="134804"/>
            </a:xfrm>
            <a:custGeom>
              <a:rect b="b" l="l" r="r" t="t"/>
              <a:pathLst>
                <a:path extrusionOk="0" h="3978" w="3978">
                  <a:moveTo>
                    <a:pt x="2739" y="0"/>
                  </a:moveTo>
                  <a:cubicBezTo>
                    <a:pt x="2572" y="1429"/>
                    <a:pt x="1429" y="2572"/>
                    <a:pt x="0" y="2739"/>
                  </a:cubicBezTo>
                  <a:lnTo>
                    <a:pt x="0" y="3310"/>
                  </a:lnTo>
                  <a:lnTo>
                    <a:pt x="0" y="3644"/>
                  </a:lnTo>
                  <a:lnTo>
                    <a:pt x="0" y="3977"/>
                  </a:lnTo>
                  <a:cubicBezTo>
                    <a:pt x="2120" y="3811"/>
                    <a:pt x="3810" y="2120"/>
                    <a:pt x="39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8225806" y="1972408"/>
              <a:ext cx="22637" cy="46833"/>
            </a:xfrm>
            <a:custGeom>
              <a:rect b="b" l="l" r="r" t="t"/>
              <a:pathLst>
                <a:path extrusionOk="0" h="1382" w="668">
                  <a:moveTo>
                    <a:pt x="0" y="0"/>
                  </a:moveTo>
                  <a:lnTo>
                    <a:pt x="0" y="1381"/>
                  </a:lnTo>
                  <a:lnTo>
                    <a:pt x="667" y="1381"/>
                  </a:lnTo>
                  <a:lnTo>
                    <a:pt x="6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8225806" y="2311344"/>
              <a:ext cx="22637" cy="47646"/>
            </a:xfrm>
            <a:custGeom>
              <a:rect b="b" l="l" r="r" t="t"/>
              <a:pathLst>
                <a:path extrusionOk="0" h="1406" w="668">
                  <a:moveTo>
                    <a:pt x="0" y="0"/>
                  </a:moveTo>
                  <a:lnTo>
                    <a:pt x="0" y="1405"/>
                  </a:lnTo>
                  <a:lnTo>
                    <a:pt x="667" y="1405"/>
                  </a:lnTo>
                  <a:lnTo>
                    <a:pt x="667" y="0"/>
                  </a:lnTo>
                  <a:cubicBezTo>
                    <a:pt x="548" y="24"/>
                    <a:pt x="453" y="24"/>
                    <a:pt x="334" y="24"/>
                  </a:cubicBezTo>
                  <a:cubicBezTo>
                    <a:pt x="215" y="24"/>
                    <a:pt x="119" y="2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8383178" y="2153974"/>
              <a:ext cx="47646" cy="22637"/>
            </a:xfrm>
            <a:custGeom>
              <a:rect b="b" l="l" r="r" t="t"/>
              <a:pathLst>
                <a:path extrusionOk="0" h="668" w="1406">
                  <a:moveTo>
                    <a:pt x="0" y="0"/>
                  </a:moveTo>
                  <a:cubicBezTo>
                    <a:pt x="0" y="120"/>
                    <a:pt x="0" y="239"/>
                    <a:pt x="0" y="334"/>
                  </a:cubicBezTo>
                  <a:cubicBezTo>
                    <a:pt x="0" y="453"/>
                    <a:pt x="0" y="572"/>
                    <a:pt x="0" y="667"/>
                  </a:cubicBezTo>
                  <a:lnTo>
                    <a:pt x="1405" y="667"/>
                  </a:lnTo>
                  <a:lnTo>
                    <a:pt x="1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8043427" y="2153974"/>
              <a:ext cx="47646" cy="22637"/>
            </a:xfrm>
            <a:custGeom>
              <a:rect b="b" l="l" r="r" t="t"/>
              <a:pathLst>
                <a:path extrusionOk="0" h="668" w="1406">
                  <a:moveTo>
                    <a:pt x="0" y="0"/>
                  </a:moveTo>
                  <a:lnTo>
                    <a:pt x="0" y="667"/>
                  </a:lnTo>
                  <a:lnTo>
                    <a:pt x="1405" y="667"/>
                  </a:lnTo>
                  <a:cubicBezTo>
                    <a:pt x="1405" y="572"/>
                    <a:pt x="1381" y="453"/>
                    <a:pt x="1381" y="334"/>
                  </a:cubicBezTo>
                  <a:cubicBezTo>
                    <a:pt x="1381" y="239"/>
                    <a:pt x="1405" y="120"/>
                    <a:pt x="14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0" name="Google Shape;780;p3"/>
          <p:cNvSpPr txBox="1"/>
          <p:nvPr>
            <p:ph idx="1" type="subTitle"/>
          </p:nvPr>
        </p:nvSpPr>
        <p:spPr>
          <a:xfrm>
            <a:off x="2343200" y="3605199"/>
            <a:ext cx="4457700" cy="36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Peşindeyiz ve seni iyi tanıyoruz…</a:t>
            </a:r>
            <a:endParaRPr/>
          </a:p>
        </p:txBody>
      </p:sp>
      <p:sp>
        <p:nvSpPr>
          <p:cNvPr id="781" name="Google Shape;781;p3"/>
          <p:cNvSpPr txBox="1"/>
          <p:nvPr>
            <p:ph type="title"/>
          </p:nvPr>
        </p:nvSpPr>
        <p:spPr>
          <a:xfrm>
            <a:off x="2702475" y="2143399"/>
            <a:ext cx="3739200" cy="161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BANG!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
          <p:cNvSpPr txBox="1"/>
          <p:nvPr>
            <p:ph idx="15" type="title"/>
          </p:nvPr>
        </p:nvSpPr>
        <p:spPr>
          <a:xfrm>
            <a:off x="1667575" y="549080"/>
            <a:ext cx="5808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METODOLOJİ</a:t>
            </a:r>
            <a:endParaRPr/>
          </a:p>
        </p:txBody>
      </p:sp>
      <p:sp>
        <p:nvSpPr>
          <p:cNvPr id="787" name="Google Shape;787;p4"/>
          <p:cNvSpPr txBox="1"/>
          <p:nvPr>
            <p:ph idx="1" type="subTitle"/>
          </p:nvPr>
        </p:nvSpPr>
        <p:spPr>
          <a:xfrm>
            <a:off x="662863" y="2782049"/>
            <a:ext cx="1727700" cy="83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İnsan kaynaklarından bilgi toplama</a:t>
            </a:r>
            <a:endParaRPr/>
          </a:p>
        </p:txBody>
      </p:sp>
      <p:sp>
        <p:nvSpPr>
          <p:cNvPr id="788" name="Google Shape;788;p4"/>
          <p:cNvSpPr txBox="1"/>
          <p:nvPr>
            <p:ph type="title"/>
          </p:nvPr>
        </p:nvSpPr>
        <p:spPr>
          <a:xfrm>
            <a:off x="508775" y="2383642"/>
            <a:ext cx="2035800" cy="55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TOPLAMA</a:t>
            </a:r>
            <a:endParaRPr/>
          </a:p>
        </p:txBody>
      </p:sp>
      <p:sp>
        <p:nvSpPr>
          <p:cNvPr id="789" name="Google Shape;789;p4"/>
          <p:cNvSpPr txBox="1"/>
          <p:nvPr>
            <p:ph idx="2" type="title"/>
          </p:nvPr>
        </p:nvSpPr>
        <p:spPr>
          <a:xfrm>
            <a:off x="2538708" y="2383642"/>
            <a:ext cx="2035800" cy="55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ANALİZ</a:t>
            </a:r>
            <a:endParaRPr/>
          </a:p>
        </p:txBody>
      </p:sp>
      <p:sp>
        <p:nvSpPr>
          <p:cNvPr id="790" name="Google Shape;790;p4"/>
          <p:cNvSpPr txBox="1"/>
          <p:nvPr>
            <p:ph idx="3" type="subTitle"/>
          </p:nvPr>
        </p:nvSpPr>
        <p:spPr>
          <a:xfrm>
            <a:off x="2692796" y="2782049"/>
            <a:ext cx="1727700" cy="83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Bilgilerin değerlendirilmesi ve anlamlandırılması</a:t>
            </a:r>
            <a:endParaRPr/>
          </a:p>
        </p:txBody>
      </p:sp>
      <p:sp>
        <p:nvSpPr>
          <p:cNvPr id="791" name="Google Shape;791;p4"/>
          <p:cNvSpPr txBox="1"/>
          <p:nvPr>
            <p:ph idx="4" type="title"/>
          </p:nvPr>
        </p:nvSpPr>
        <p:spPr>
          <a:xfrm>
            <a:off x="4568723" y="2383642"/>
            <a:ext cx="2035800" cy="55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DEĞERLENDİRME</a:t>
            </a:r>
            <a:endParaRPr/>
          </a:p>
        </p:txBody>
      </p:sp>
      <p:sp>
        <p:nvSpPr>
          <p:cNvPr id="792" name="Google Shape;792;p4"/>
          <p:cNvSpPr txBox="1"/>
          <p:nvPr>
            <p:ph idx="5" type="subTitle"/>
          </p:nvPr>
        </p:nvSpPr>
        <p:spPr>
          <a:xfrm>
            <a:off x="4722811" y="2782049"/>
            <a:ext cx="1727700" cy="83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Bilgilerin doğruluğunun ve güvenilirliğinin değerlendirilmesi</a:t>
            </a:r>
            <a:endParaRPr/>
          </a:p>
        </p:txBody>
      </p:sp>
      <p:sp>
        <p:nvSpPr>
          <p:cNvPr id="793" name="Google Shape;793;p4"/>
          <p:cNvSpPr txBox="1"/>
          <p:nvPr>
            <p:ph idx="6" type="title"/>
          </p:nvPr>
        </p:nvSpPr>
        <p:spPr>
          <a:xfrm>
            <a:off x="719105" y="1800011"/>
            <a:ext cx="1615200" cy="72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01</a:t>
            </a:r>
            <a:endParaRPr/>
          </a:p>
        </p:txBody>
      </p:sp>
      <p:sp>
        <p:nvSpPr>
          <p:cNvPr id="794" name="Google Shape;794;p4"/>
          <p:cNvSpPr txBox="1"/>
          <p:nvPr>
            <p:ph idx="7" type="title"/>
          </p:nvPr>
        </p:nvSpPr>
        <p:spPr>
          <a:xfrm>
            <a:off x="2749037" y="1800011"/>
            <a:ext cx="1615200" cy="72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02</a:t>
            </a:r>
            <a:endParaRPr/>
          </a:p>
        </p:txBody>
      </p:sp>
      <p:sp>
        <p:nvSpPr>
          <p:cNvPr id="795" name="Google Shape;795;p4"/>
          <p:cNvSpPr txBox="1"/>
          <p:nvPr>
            <p:ph idx="8" type="title"/>
          </p:nvPr>
        </p:nvSpPr>
        <p:spPr>
          <a:xfrm>
            <a:off x="4779053" y="1800011"/>
            <a:ext cx="1615200" cy="72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03</a:t>
            </a:r>
            <a:endParaRPr/>
          </a:p>
        </p:txBody>
      </p:sp>
      <p:sp>
        <p:nvSpPr>
          <p:cNvPr id="796" name="Google Shape;796;p4"/>
          <p:cNvSpPr txBox="1"/>
          <p:nvPr>
            <p:ph idx="9" type="title"/>
          </p:nvPr>
        </p:nvSpPr>
        <p:spPr>
          <a:xfrm>
            <a:off x="6598793" y="2383642"/>
            <a:ext cx="2035800" cy="55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KULLANIM</a:t>
            </a:r>
            <a:endParaRPr/>
          </a:p>
        </p:txBody>
      </p:sp>
      <p:sp>
        <p:nvSpPr>
          <p:cNvPr id="797" name="Google Shape;797;p4"/>
          <p:cNvSpPr txBox="1"/>
          <p:nvPr>
            <p:ph idx="13" type="subTitle"/>
          </p:nvPr>
        </p:nvSpPr>
        <p:spPr>
          <a:xfrm>
            <a:off x="6752881" y="2782049"/>
            <a:ext cx="1727700" cy="83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İstihbaratın planlama ve operasyonlarda kullanılması</a:t>
            </a:r>
            <a:endParaRPr/>
          </a:p>
        </p:txBody>
      </p:sp>
      <p:sp>
        <p:nvSpPr>
          <p:cNvPr id="798" name="Google Shape;798;p4"/>
          <p:cNvSpPr txBox="1"/>
          <p:nvPr>
            <p:ph idx="14" type="title"/>
          </p:nvPr>
        </p:nvSpPr>
        <p:spPr>
          <a:xfrm>
            <a:off x="6809122" y="1800011"/>
            <a:ext cx="1615200" cy="72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04</a:t>
            </a:r>
            <a:endParaRPr/>
          </a:p>
        </p:txBody>
      </p:sp>
      <p:grpSp>
        <p:nvGrpSpPr>
          <p:cNvPr id="799" name="Google Shape;799;p4"/>
          <p:cNvGrpSpPr/>
          <p:nvPr/>
        </p:nvGrpSpPr>
        <p:grpSpPr>
          <a:xfrm>
            <a:off x="711809" y="708309"/>
            <a:ext cx="7727100" cy="365154"/>
            <a:chOff x="711800" y="708300"/>
            <a:chExt cx="6628152" cy="313222"/>
          </a:xfrm>
        </p:grpSpPr>
        <p:sp>
          <p:nvSpPr>
            <p:cNvPr id="800" name="Google Shape;800;p4"/>
            <p:cNvSpPr/>
            <p:nvPr/>
          </p:nvSpPr>
          <p:spPr>
            <a:xfrm>
              <a:off x="6514395" y="708300"/>
              <a:ext cx="825557" cy="37752"/>
            </a:xfrm>
            <a:custGeom>
              <a:rect b="b" l="l" r="r" t="t"/>
              <a:pathLst>
                <a:path extrusionOk="0" h="4144" w="90621">
                  <a:moveTo>
                    <a:pt x="0" y="0"/>
                  </a:moveTo>
                  <a:lnTo>
                    <a:pt x="0" y="4143"/>
                  </a:lnTo>
                  <a:lnTo>
                    <a:pt x="84783" y="4143"/>
                  </a:lnTo>
                  <a:lnTo>
                    <a:pt x="90620" y="3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
            <p:cNvSpPr/>
            <p:nvPr/>
          </p:nvSpPr>
          <p:spPr>
            <a:xfrm>
              <a:off x="6514395" y="837361"/>
              <a:ext cx="627506" cy="41560"/>
            </a:xfrm>
            <a:custGeom>
              <a:rect b="b" l="l" r="r" t="t"/>
              <a:pathLst>
                <a:path extrusionOk="0" h="4562" w="68881">
                  <a:moveTo>
                    <a:pt x="0" y="1"/>
                  </a:moveTo>
                  <a:lnTo>
                    <a:pt x="0" y="4562"/>
                  </a:lnTo>
                  <a:lnTo>
                    <a:pt x="64445" y="4562"/>
                  </a:lnTo>
                  <a:lnTo>
                    <a:pt x="68881" y="35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
            <p:cNvSpPr/>
            <p:nvPr/>
          </p:nvSpPr>
          <p:spPr>
            <a:xfrm>
              <a:off x="6514395" y="979962"/>
              <a:ext cx="424690" cy="41560"/>
            </a:xfrm>
            <a:custGeom>
              <a:rect b="b" l="l" r="r" t="t"/>
              <a:pathLst>
                <a:path extrusionOk="0" h="4562" w="46618">
                  <a:moveTo>
                    <a:pt x="0" y="1"/>
                  </a:moveTo>
                  <a:lnTo>
                    <a:pt x="0" y="4562"/>
                  </a:lnTo>
                  <a:lnTo>
                    <a:pt x="43626" y="4562"/>
                  </a:lnTo>
                  <a:lnTo>
                    <a:pt x="46618" y="3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
            <p:cNvSpPr/>
            <p:nvPr/>
          </p:nvSpPr>
          <p:spPr>
            <a:xfrm>
              <a:off x="711800" y="708300"/>
              <a:ext cx="829748" cy="377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
            <p:cNvSpPr/>
            <p:nvPr/>
          </p:nvSpPr>
          <p:spPr>
            <a:xfrm>
              <a:off x="910828" y="837361"/>
              <a:ext cx="630749" cy="41560"/>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1114629" y="979962"/>
              <a:ext cx="426977" cy="41560"/>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
          <p:cNvSpPr txBox="1"/>
          <p:nvPr>
            <p:ph type="title"/>
          </p:nvPr>
        </p:nvSpPr>
        <p:spPr>
          <a:xfrm>
            <a:off x="2046325" y="2157196"/>
            <a:ext cx="5051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TEMEL İLKELER</a:t>
            </a:r>
            <a:endParaRPr/>
          </a:p>
        </p:txBody>
      </p:sp>
      <p:sp>
        <p:nvSpPr>
          <p:cNvPr id="811" name="Google Shape;811;p5"/>
          <p:cNvSpPr txBox="1"/>
          <p:nvPr>
            <p:ph idx="1" type="subTitle"/>
          </p:nvPr>
        </p:nvSpPr>
        <p:spPr>
          <a:xfrm>
            <a:off x="2549400" y="2924346"/>
            <a:ext cx="4045200" cy="4332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1600"/>
              </a:spcAft>
              <a:buSzPts val="2100"/>
              <a:buNone/>
            </a:pPr>
            <a:r>
              <a:rPr lang="en" sz="1200"/>
              <a:t>HUMINT'in Temel İlkeleri ve Yaklaşımları</a:t>
            </a:r>
            <a:endParaRPr/>
          </a:p>
        </p:txBody>
      </p:sp>
      <p:grpSp>
        <p:nvGrpSpPr>
          <p:cNvPr id="812" name="Google Shape;812;p5"/>
          <p:cNvGrpSpPr/>
          <p:nvPr/>
        </p:nvGrpSpPr>
        <p:grpSpPr>
          <a:xfrm>
            <a:off x="3566240" y="708302"/>
            <a:ext cx="331882" cy="1035289"/>
            <a:chOff x="3436340" y="708302"/>
            <a:chExt cx="331882" cy="1035289"/>
          </a:xfrm>
        </p:grpSpPr>
        <p:sp>
          <p:nvSpPr>
            <p:cNvPr id="813" name="Google Shape;813;p5"/>
            <p:cNvSpPr/>
            <p:nvPr/>
          </p:nvSpPr>
          <p:spPr>
            <a:xfrm>
              <a:off x="3436340" y="1041952"/>
              <a:ext cx="331882" cy="701639"/>
            </a:xfrm>
            <a:custGeom>
              <a:rect b="b" l="l" r="r" t="t"/>
              <a:pathLst>
                <a:path extrusionOk="0" h="11432" w="5407">
                  <a:moveTo>
                    <a:pt x="2406" y="0"/>
                  </a:moveTo>
                  <a:lnTo>
                    <a:pt x="2406" y="6478"/>
                  </a:lnTo>
                  <a:lnTo>
                    <a:pt x="2358" y="6478"/>
                  </a:lnTo>
                  <a:lnTo>
                    <a:pt x="2358" y="6978"/>
                  </a:lnTo>
                  <a:lnTo>
                    <a:pt x="1882" y="7978"/>
                  </a:lnTo>
                  <a:lnTo>
                    <a:pt x="1" y="8264"/>
                  </a:lnTo>
                  <a:lnTo>
                    <a:pt x="1358" y="9574"/>
                  </a:lnTo>
                  <a:lnTo>
                    <a:pt x="1048" y="11431"/>
                  </a:lnTo>
                  <a:lnTo>
                    <a:pt x="2715" y="10550"/>
                  </a:lnTo>
                  <a:lnTo>
                    <a:pt x="4382" y="11431"/>
                  </a:lnTo>
                  <a:lnTo>
                    <a:pt x="4049" y="9574"/>
                  </a:lnTo>
                  <a:lnTo>
                    <a:pt x="5406" y="8264"/>
                  </a:lnTo>
                  <a:lnTo>
                    <a:pt x="3525" y="7978"/>
                  </a:lnTo>
                  <a:lnTo>
                    <a:pt x="3049" y="6978"/>
                  </a:lnTo>
                  <a:lnTo>
                    <a:pt x="3049" y="6478"/>
                  </a:lnTo>
                  <a:lnTo>
                    <a:pt x="3001" y="6478"/>
                  </a:lnTo>
                  <a:lnTo>
                    <a:pt x="30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
            <p:cNvSpPr/>
            <p:nvPr/>
          </p:nvSpPr>
          <p:spPr>
            <a:xfrm>
              <a:off x="3661474" y="708302"/>
              <a:ext cx="93604" cy="385926"/>
            </a:xfrm>
            <a:custGeom>
              <a:rect b="b" l="l" r="r" t="t"/>
              <a:pathLst>
                <a:path extrusionOk="0" h="6288" w="1525">
                  <a:moveTo>
                    <a:pt x="0" y="0"/>
                  </a:moveTo>
                  <a:lnTo>
                    <a:pt x="0" y="5549"/>
                  </a:lnTo>
                  <a:lnTo>
                    <a:pt x="0" y="5930"/>
                  </a:lnTo>
                  <a:lnTo>
                    <a:pt x="0" y="6287"/>
                  </a:lnTo>
                  <a:cubicBezTo>
                    <a:pt x="905" y="5930"/>
                    <a:pt x="1524" y="5025"/>
                    <a:pt x="1524" y="4001"/>
                  </a:cubicBezTo>
                  <a:lnTo>
                    <a:pt x="152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
            <p:cNvSpPr/>
            <p:nvPr/>
          </p:nvSpPr>
          <p:spPr>
            <a:xfrm>
              <a:off x="3449475" y="708302"/>
              <a:ext cx="93666" cy="387399"/>
            </a:xfrm>
            <a:custGeom>
              <a:rect b="b" l="l" r="r" t="t"/>
              <a:pathLst>
                <a:path extrusionOk="0" h="6312" w="1526">
                  <a:moveTo>
                    <a:pt x="1" y="0"/>
                  </a:moveTo>
                  <a:lnTo>
                    <a:pt x="1" y="4001"/>
                  </a:lnTo>
                  <a:cubicBezTo>
                    <a:pt x="1" y="5025"/>
                    <a:pt x="620" y="5930"/>
                    <a:pt x="1525" y="6311"/>
                  </a:cubicBezTo>
                  <a:lnTo>
                    <a:pt x="15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6" name="Google Shape;816;p5"/>
          <p:cNvGrpSpPr/>
          <p:nvPr/>
        </p:nvGrpSpPr>
        <p:grpSpPr>
          <a:xfrm>
            <a:off x="4126115" y="708302"/>
            <a:ext cx="331882" cy="701639"/>
            <a:chOff x="3436340" y="708302"/>
            <a:chExt cx="331882" cy="701639"/>
          </a:xfrm>
        </p:grpSpPr>
        <p:sp>
          <p:nvSpPr>
            <p:cNvPr id="817" name="Google Shape;817;p5"/>
            <p:cNvSpPr/>
            <p:nvPr/>
          </p:nvSpPr>
          <p:spPr>
            <a:xfrm>
              <a:off x="3436340" y="708302"/>
              <a:ext cx="331882" cy="701639"/>
            </a:xfrm>
            <a:custGeom>
              <a:rect b="b" l="l" r="r" t="t"/>
              <a:pathLst>
                <a:path extrusionOk="0" h="11432" w="5407">
                  <a:moveTo>
                    <a:pt x="2406" y="0"/>
                  </a:moveTo>
                  <a:lnTo>
                    <a:pt x="2406" y="6478"/>
                  </a:lnTo>
                  <a:lnTo>
                    <a:pt x="2358" y="6478"/>
                  </a:lnTo>
                  <a:lnTo>
                    <a:pt x="2358" y="6978"/>
                  </a:lnTo>
                  <a:lnTo>
                    <a:pt x="1882" y="7978"/>
                  </a:lnTo>
                  <a:lnTo>
                    <a:pt x="1" y="8264"/>
                  </a:lnTo>
                  <a:lnTo>
                    <a:pt x="1358" y="9574"/>
                  </a:lnTo>
                  <a:lnTo>
                    <a:pt x="1048" y="11431"/>
                  </a:lnTo>
                  <a:lnTo>
                    <a:pt x="2715" y="10550"/>
                  </a:lnTo>
                  <a:lnTo>
                    <a:pt x="4382" y="11431"/>
                  </a:lnTo>
                  <a:lnTo>
                    <a:pt x="4049" y="9574"/>
                  </a:lnTo>
                  <a:lnTo>
                    <a:pt x="5406" y="8264"/>
                  </a:lnTo>
                  <a:lnTo>
                    <a:pt x="3525" y="7978"/>
                  </a:lnTo>
                  <a:lnTo>
                    <a:pt x="3049" y="6978"/>
                  </a:lnTo>
                  <a:lnTo>
                    <a:pt x="3049" y="6478"/>
                  </a:lnTo>
                  <a:lnTo>
                    <a:pt x="3001" y="6478"/>
                  </a:lnTo>
                  <a:lnTo>
                    <a:pt x="30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
            <p:cNvSpPr/>
            <p:nvPr/>
          </p:nvSpPr>
          <p:spPr>
            <a:xfrm>
              <a:off x="3661474" y="708302"/>
              <a:ext cx="93604" cy="385926"/>
            </a:xfrm>
            <a:custGeom>
              <a:rect b="b" l="l" r="r" t="t"/>
              <a:pathLst>
                <a:path extrusionOk="0" h="6288" w="1525">
                  <a:moveTo>
                    <a:pt x="0" y="0"/>
                  </a:moveTo>
                  <a:lnTo>
                    <a:pt x="0" y="5549"/>
                  </a:lnTo>
                  <a:lnTo>
                    <a:pt x="0" y="5930"/>
                  </a:lnTo>
                  <a:lnTo>
                    <a:pt x="0" y="6287"/>
                  </a:lnTo>
                  <a:cubicBezTo>
                    <a:pt x="905" y="5930"/>
                    <a:pt x="1524" y="5025"/>
                    <a:pt x="1524" y="4001"/>
                  </a:cubicBezTo>
                  <a:lnTo>
                    <a:pt x="152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
            <p:cNvSpPr/>
            <p:nvPr/>
          </p:nvSpPr>
          <p:spPr>
            <a:xfrm>
              <a:off x="3449475" y="708302"/>
              <a:ext cx="93666" cy="387399"/>
            </a:xfrm>
            <a:custGeom>
              <a:rect b="b" l="l" r="r" t="t"/>
              <a:pathLst>
                <a:path extrusionOk="0" h="6312" w="1526">
                  <a:moveTo>
                    <a:pt x="1" y="0"/>
                  </a:moveTo>
                  <a:lnTo>
                    <a:pt x="1" y="4001"/>
                  </a:lnTo>
                  <a:cubicBezTo>
                    <a:pt x="1" y="5025"/>
                    <a:pt x="620" y="5930"/>
                    <a:pt x="1525" y="6311"/>
                  </a:cubicBezTo>
                  <a:lnTo>
                    <a:pt x="15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0" name="Google Shape;820;p5"/>
          <p:cNvGrpSpPr/>
          <p:nvPr/>
        </p:nvGrpSpPr>
        <p:grpSpPr>
          <a:xfrm>
            <a:off x="4685990" y="708302"/>
            <a:ext cx="331882" cy="701639"/>
            <a:chOff x="3436340" y="708302"/>
            <a:chExt cx="331882" cy="701639"/>
          </a:xfrm>
        </p:grpSpPr>
        <p:sp>
          <p:nvSpPr>
            <p:cNvPr id="821" name="Google Shape;821;p5"/>
            <p:cNvSpPr/>
            <p:nvPr/>
          </p:nvSpPr>
          <p:spPr>
            <a:xfrm>
              <a:off x="3436340" y="708302"/>
              <a:ext cx="331882" cy="701639"/>
            </a:xfrm>
            <a:custGeom>
              <a:rect b="b" l="l" r="r" t="t"/>
              <a:pathLst>
                <a:path extrusionOk="0" h="11432" w="5407">
                  <a:moveTo>
                    <a:pt x="2406" y="0"/>
                  </a:moveTo>
                  <a:lnTo>
                    <a:pt x="2406" y="6478"/>
                  </a:lnTo>
                  <a:lnTo>
                    <a:pt x="2358" y="6478"/>
                  </a:lnTo>
                  <a:lnTo>
                    <a:pt x="2358" y="6978"/>
                  </a:lnTo>
                  <a:lnTo>
                    <a:pt x="1882" y="7978"/>
                  </a:lnTo>
                  <a:lnTo>
                    <a:pt x="1" y="8264"/>
                  </a:lnTo>
                  <a:lnTo>
                    <a:pt x="1358" y="9574"/>
                  </a:lnTo>
                  <a:lnTo>
                    <a:pt x="1048" y="11431"/>
                  </a:lnTo>
                  <a:lnTo>
                    <a:pt x="2715" y="10550"/>
                  </a:lnTo>
                  <a:lnTo>
                    <a:pt x="4382" y="11431"/>
                  </a:lnTo>
                  <a:lnTo>
                    <a:pt x="4049" y="9574"/>
                  </a:lnTo>
                  <a:lnTo>
                    <a:pt x="5406" y="8264"/>
                  </a:lnTo>
                  <a:lnTo>
                    <a:pt x="3525" y="7978"/>
                  </a:lnTo>
                  <a:lnTo>
                    <a:pt x="3049" y="6978"/>
                  </a:lnTo>
                  <a:lnTo>
                    <a:pt x="3049" y="6478"/>
                  </a:lnTo>
                  <a:lnTo>
                    <a:pt x="3001" y="6478"/>
                  </a:lnTo>
                  <a:lnTo>
                    <a:pt x="30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
            <p:cNvSpPr/>
            <p:nvPr/>
          </p:nvSpPr>
          <p:spPr>
            <a:xfrm>
              <a:off x="3661474" y="708302"/>
              <a:ext cx="93604" cy="385926"/>
            </a:xfrm>
            <a:custGeom>
              <a:rect b="b" l="l" r="r" t="t"/>
              <a:pathLst>
                <a:path extrusionOk="0" h="6288" w="1525">
                  <a:moveTo>
                    <a:pt x="0" y="0"/>
                  </a:moveTo>
                  <a:lnTo>
                    <a:pt x="0" y="5549"/>
                  </a:lnTo>
                  <a:lnTo>
                    <a:pt x="0" y="5930"/>
                  </a:lnTo>
                  <a:lnTo>
                    <a:pt x="0" y="6287"/>
                  </a:lnTo>
                  <a:cubicBezTo>
                    <a:pt x="905" y="5930"/>
                    <a:pt x="1524" y="5025"/>
                    <a:pt x="1524" y="4001"/>
                  </a:cubicBezTo>
                  <a:lnTo>
                    <a:pt x="152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
            <p:cNvSpPr/>
            <p:nvPr/>
          </p:nvSpPr>
          <p:spPr>
            <a:xfrm>
              <a:off x="3449475" y="708302"/>
              <a:ext cx="93666" cy="387399"/>
            </a:xfrm>
            <a:custGeom>
              <a:rect b="b" l="l" r="r" t="t"/>
              <a:pathLst>
                <a:path extrusionOk="0" h="6312" w="1526">
                  <a:moveTo>
                    <a:pt x="1" y="0"/>
                  </a:moveTo>
                  <a:lnTo>
                    <a:pt x="1" y="4001"/>
                  </a:lnTo>
                  <a:cubicBezTo>
                    <a:pt x="1" y="5025"/>
                    <a:pt x="620" y="5930"/>
                    <a:pt x="1525" y="6311"/>
                  </a:cubicBezTo>
                  <a:lnTo>
                    <a:pt x="15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5"/>
          <p:cNvGrpSpPr/>
          <p:nvPr/>
        </p:nvGrpSpPr>
        <p:grpSpPr>
          <a:xfrm>
            <a:off x="5245865" y="708302"/>
            <a:ext cx="331882" cy="701639"/>
            <a:chOff x="3436340" y="708302"/>
            <a:chExt cx="331882" cy="701639"/>
          </a:xfrm>
        </p:grpSpPr>
        <p:sp>
          <p:nvSpPr>
            <p:cNvPr id="825" name="Google Shape;825;p5"/>
            <p:cNvSpPr/>
            <p:nvPr/>
          </p:nvSpPr>
          <p:spPr>
            <a:xfrm>
              <a:off x="3436340" y="708302"/>
              <a:ext cx="331882" cy="701639"/>
            </a:xfrm>
            <a:custGeom>
              <a:rect b="b" l="l" r="r" t="t"/>
              <a:pathLst>
                <a:path extrusionOk="0" h="11432" w="5407">
                  <a:moveTo>
                    <a:pt x="2406" y="0"/>
                  </a:moveTo>
                  <a:lnTo>
                    <a:pt x="2406" y="6478"/>
                  </a:lnTo>
                  <a:lnTo>
                    <a:pt x="2358" y="6478"/>
                  </a:lnTo>
                  <a:lnTo>
                    <a:pt x="2358" y="6978"/>
                  </a:lnTo>
                  <a:lnTo>
                    <a:pt x="1882" y="7978"/>
                  </a:lnTo>
                  <a:lnTo>
                    <a:pt x="1" y="8264"/>
                  </a:lnTo>
                  <a:lnTo>
                    <a:pt x="1358" y="9574"/>
                  </a:lnTo>
                  <a:lnTo>
                    <a:pt x="1048" y="11431"/>
                  </a:lnTo>
                  <a:lnTo>
                    <a:pt x="2715" y="10550"/>
                  </a:lnTo>
                  <a:lnTo>
                    <a:pt x="4382" y="11431"/>
                  </a:lnTo>
                  <a:lnTo>
                    <a:pt x="4049" y="9574"/>
                  </a:lnTo>
                  <a:lnTo>
                    <a:pt x="5406" y="8264"/>
                  </a:lnTo>
                  <a:lnTo>
                    <a:pt x="3525" y="7978"/>
                  </a:lnTo>
                  <a:lnTo>
                    <a:pt x="3049" y="6978"/>
                  </a:lnTo>
                  <a:lnTo>
                    <a:pt x="3049" y="6478"/>
                  </a:lnTo>
                  <a:lnTo>
                    <a:pt x="3001" y="6478"/>
                  </a:lnTo>
                  <a:lnTo>
                    <a:pt x="30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
            <p:cNvSpPr/>
            <p:nvPr/>
          </p:nvSpPr>
          <p:spPr>
            <a:xfrm>
              <a:off x="3661474" y="708302"/>
              <a:ext cx="93604" cy="385926"/>
            </a:xfrm>
            <a:custGeom>
              <a:rect b="b" l="l" r="r" t="t"/>
              <a:pathLst>
                <a:path extrusionOk="0" h="6288" w="1525">
                  <a:moveTo>
                    <a:pt x="0" y="0"/>
                  </a:moveTo>
                  <a:lnTo>
                    <a:pt x="0" y="5549"/>
                  </a:lnTo>
                  <a:lnTo>
                    <a:pt x="0" y="5930"/>
                  </a:lnTo>
                  <a:lnTo>
                    <a:pt x="0" y="6287"/>
                  </a:lnTo>
                  <a:cubicBezTo>
                    <a:pt x="905" y="5930"/>
                    <a:pt x="1524" y="5025"/>
                    <a:pt x="1524" y="4001"/>
                  </a:cubicBezTo>
                  <a:lnTo>
                    <a:pt x="152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
            <p:cNvSpPr/>
            <p:nvPr/>
          </p:nvSpPr>
          <p:spPr>
            <a:xfrm>
              <a:off x="3449475" y="708302"/>
              <a:ext cx="93666" cy="387399"/>
            </a:xfrm>
            <a:custGeom>
              <a:rect b="b" l="l" r="r" t="t"/>
              <a:pathLst>
                <a:path extrusionOk="0" h="6312" w="1526">
                  <a:moveTo>
                    <a:pt x="1" y="0"/>
                  </a:moveTo>
                  <a:lnTo>
                    <a:pt x="1" y="4001"/>
                  </a:lnTo>
                  <a:cubicBezTo>
                    <a:pt x="1" y="5025"/>
                    <a:pt x="620" y="5930"/>
                    <a:pt x="1525" y="6311"/>
                  </a:cubicBezTo>
                  <a:lnTo>
                    <a:pt x="15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8" name="Google Shape;828;p5"/>
          <p:cNvGrpSpPr/>
          <p:nvPr/>
        </p:nvGrpSpPr>
        <p:grpSpPr>
          <a:xfrm>
            <a:off x="713169" y="2270424"/>
            <a:ext cx="1614488" cy="609403"/>
            <a:chOff x="713169" y="2267050"/>
            <a:chExt cx="1614488" cy="609403"/>
          </a:xfrm>
        </p:grpSpPr>
        <p:sp>
          <p:nvSpPr>
            <p:cNvPr id="829" name="Google Shape;829;p5"/>
            <p:cNvSpPr/>
            <p:nvPr/>
          </p:nvSpPr>
          <p:spPr>
            <a:xfrm>
              <a:off x="713169" y="2267050"/>
              <a:ext cx="1614411" cy="734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
            <p:cNvSpPr/>
            <p:nvPr/>
          </p:nvSpPr>
          <p:spPr>
            <a:xfrm>
              <a:off x="1100392" y="2518150"/>
              <a:ext cx="1227226" cy="80861"/>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
            <p:cNvSpPr/>
            <p:nvPr/>
          </p:nvSpPr>
          <p:spPr>
            <a:xfrm>
              <a:off x="1496904" y="2795592"/>
              <a:ext cx="830753" cy="80861"/>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2" name="Google Shape;832;p5"/>
          <p:cNvGrpSpPr/>
          <p:nvPr/>
        </p:nvGrpSpPr>
        <p:grpSpPr>
          <a:xfrm>
            <a:off x="6821219" y="2270424"/>
            <a:ext cx="1614489" cy="609403"/>
            <a:chOff x="6285919" y="2267050"/>
            <a:chExt cx="1614489" cy="609403"/>
          </a:xfrm>
        </p:grpSpPr>
        <p:sp>
          <p:nvSpPr>
            <p:cNvPr id="833" name="Google Shape;833;p5"/>
            <p:cNvSpPr/>
            <p:nvPr/>
          </p:nvSpPr>
          <p:spPr>
            <a:xfrm flipH="1">
              <a:off x="6285997" y="2267050"/>
              <a:ext cx="1614411" cy="734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
            <p:cNvSpPr/>
            <p:nvPr/>
          </p:nvSpPr>
          <p:spPr>
            <a:xfrm flipH="1">
              <a:off x="6285958" y="2518150"/>
              <a:ext cx="1227226" cy="80861"/>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
            <p:cNvSpPr/>
            <p:nvPr/>
          </p:nvSpPr>
          <p:spPr>
            <a:xfrm flipH="1">
              <a:off x="6285919" y="2795592"/>
              <a:ext cx="830753" cy="80861"/>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
          <p:cNvSpPr txBox="1"/>
          <p:nvPr>
            <p:ph idx="1" type="subTitle"/>
          </p:nvPr>
        </p:nvSpPr>
        <p:spPr>
          <a:xfrm>
            <a:off x="609374" y="1188549"/>
            <a:ext cx="4075800" cy="20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100"/>
              <a:t>HUMINT'in temel ilkeleri ve yaklaşımları, insan kaynaklarından bilgi toplama sürecini etkileyen önemli unsurları kapsar. İnsan kaynaklarından bilgi toplama süreci, özenle planlanan ve yönetilen bir dizi adımdan oluşur. Bu adımlar, kaynakların tanımlanması, temas kurma, bilgi toplama ve değerlendirme aşamalarını içerir. HUMINT operasyonlarında gizlilik ve kaynak koruma büyük önem taşır. Operasyonların gizli kalması ve kaynakların güvenliği, başarılı bilgi toplama için kritik unsurlardır. HUMINT personelinin eğitimi, motivasyonu ve yönlendirilmesi de başarılı bir HUMINT programının önemli bileşenleridir. Bu süreçler, HUMINT operatörlerinin saha deneyimi, dil becerileri, sosyal etkileşim yetenekleri ve psikolojik profil oluşturma gibi konularda eğitimli olmalarını içerir. Ayrıca, operatörlerin motivasyonunun ve yönlendirmesinin sürdürülmesi, operasyonların başarıyla yürütülmesi için kritik bir faktördür.</a:t>
            </a:r>
            <a:endParaRPr sz="1100"/>
          </a:p>
        </p:txBody>
      </p:sp>
      <p:sp>
        <p:nvSpPr>
          <p:cNvPr id="841" name="Google Shape;841;p6"/>
          <p:cNvSpPr txBox="1"/>
          <p:nvPr>
            <p:ph type="title"/>
          </p:nvPr>
        </p:nvSpPr>
        <p:spPr>
          <a:xfrm>
            <a:off x="609375" y="550525"/>
            <a:ext cx="4075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TEMEL İLKELER</a:t>
            </a:r>
            <a:endParaRPr/>
          </a:p>
        </p:txBody>
      </p:sp>
      <p:grpSp>
        <p:nvGrpSpPr>
          <p:cNvPr id="842" name="Google Shape;842;p6"/>
          <p:cNvGrpSpPr/>
          <p:nvPr/>
        </p:nvGrpSpPr>
        <p:grpSpPr>
          <a:xfrm>
            <a:off x="3614300" y="708309"/>
            <a:ext cx="962435" cy="365154"/>
            <a:chOff x="6514395" y="708300"/>
            <a:chExt cx="825557" cy="313222"/>
          </a:xfrm>
        </p:grpSpPr>
        <p:sp>
          <p:nvSpPr>
            <p:cNvPr id="843" name="Google Shape;843;p6"/>
            <p:cNvSpPr/>
            <p:nvPr/>
          </p:nvSpPr>
          <p:spPr>
            <a:xfrm>
              <a:off x="6514395" y="708300"/>
              <a:ext cx="825557" cy="37752"/>
            </a:xfrm>
            <a:custGeom>
              <a:rect b="b" l="l" r="r" t="t"/>
              <a:pathLst>
                <a:path extrusionOk="0" h="4144" w="90621">
                  <a:moveTo>
                    <a:pt x="0" y="0"/>
                  </a:moveTo>
                  <a:lnTo>
                    <a:pt x="0" y="4143"/>
                  </a:lnTo>
                  <a:lnTo>
                    <a:pt x="84783" y="4143"/>
                  </a:lnTo>
                  <a:lnTo>
                    <a:pt x="90620" y="3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
            <p:cNvSpPr/>
            <p:nvPr/>
          </p:nvSpPr>
          <p:spPr>
            <a:xfrm>
              <a:off x="6514395" y="837361"/>
              <a:ext cx="627506" cy="41560"/>
            </a:xfrm>
            <a:custGeom>
              <a:rect b="b" l="l" r="r" t="t"/>
              <a:pathLst>
                <a:path extrusionOk="0" h="4562" w="68881">
                  <a:moveTo>
                    <a:pt x="0" y="1"/>
                  </a:moveTo>
                  <a:lnTo>
                    <a:pt x="0" y="4562"/>
                  </a:lnTo>
                  <a:lnTo>
                    <a:pt x="64445" y="4562"/>
                  </a:lnTo>
                  <a:lnTo>
                    <a:pt x="68881" y="35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
            <p:cNvSpPr/>
            <p:nvPr/>
          </p:nvSpPr>
          <p:spPr>
            <a:xfrm>
              <a:off x="6514395" y="979962"/>
              <a:ext cx="424690" cy="41560"/>
            </a:xfrm>
            <a:custGeom>
              <a:rect b="b" l="l" r="r" t="t"/>
              <a:pathLst>
                <a:path extrusionOk="0" h="4562" w="46618">
                  <a:moveTo>
                    <a:pt x="0" y="1"/>
                  </a:moveTo>
                  <a:lnTo>
                    <a:pt x="0" y="4562"/>
                  </a:lnTo>
                  <a:lnTo>
                    <a:pt x="43626" y="4562"/>
                  </a:lnTo>
                  <a:lnTo>
                    <a:pt x="46618" y="3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46" name="Google Shape;846;p6"/>
          <p:cNvPicPr preferRelativeResize="0"/>
          <p:nvPr/>
        </p:nvPicPr>
        <p:blipFill rotWithShape="1">
          <a:blip r:embed="rId3">
            <a:alphaModFix/>
          </a:blip>
          <a:srcRect b="9733" l="37842" r="29824" t="9491"/>
          <a:stretch/>
        </p:blipFill>
        <p:spPr>
          <a:xfrm>
            <a:off x="5798775" y="-16987"/>
            <a:ext cx="3345225" cy="5177476"/>
          </a:xfrm>
          <a:prstGeom prst="rect">
            <a:avLst/>
          </a:prstGeom>
          <a:noFill/>
          <a:ln>
            <a:noFill/>
          </a:ln>
        </p:spPr>
      </p:pic>
      <p:grpSp>
        <p:nvGrpSpPr>
          <p:cNvPr id="847" name="Google Shape;847;p6"/>
          <p:cNvGrpSpPr/>
          <p:nvPr/>
        </p:nvGrpSpPr>
        <p:grpSpPr>
          <a:xfrm>
            <a:off x="-277019" y="3313686"/>
            <a:ext cx="9526852" cy="3350823"/>
            <a:chOff x="-277019" y="3313686"/>
            <a:chExt cx="9526852" cy="3350823"/>
          </a:xfrm>
        </p:grpSpPr>
        <p:sp>
          <p:nvSpPr>
            <p:cNvPr id="848" name="Google Shape;848;p6"/>
            <p:cNvSpPr/>
            <p:nvPr/>
          </p:nvSpPr>
          <p:spPr>
            <a:xfrm rot="616009">
              <a:off x="-238708" y="4044092"/>
              <a:ext cx="567564" cy="48088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
            <p:cNvSpPr/>
            <p:nvPr/>
          </p:nvSpPr>
          <p:spPr>
            <a:xfrm rot="-530239">
              <a:off x="5586696" y="4669566"/>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
            <p:cNvSpPr/>
            <p:nvPr/>
          </p:nvSpPr>
          <p:spPr>
            <a:xfrm rot="-530239">
              <a:off x="5733121" y="4106391"/>
              <a:ext cx="3475118" cy="810022"/>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
            <p:cNvSpPr/>
            <p:nvPr/>
          </p:nvSpPr>
          <p:spPr>
            <a:xfrm rot="-710848">
              <a:off x="529401" y="3692151"/>
              <a:ext cx="3834489" cy="1423169"/>
            </a:xfrm>
            <a:custGeom>
              <a:rect b="b" l="l" r="r" t="t"/>
              <a:pathLst>
                <a:path extrusionOk="0" h="64076" w="172642">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
            <p:cNvSpPr/>
            <p:nvPr/>
          </p:nvSpPr>
          <p:spPr>
            <a:xfrm>
              <a:off x="3714616" y="4137747"/>
              <a:ext cx="1833882" cy="568269"/>
            </a:xfrm>
            <a:custGeom>
              <a:rect b="b" l="l" r="r" t="t"/>
              <a:pathLst>
                <a:path extrusionOk="0" h="27653" w="8924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
            <p:cNvSpPr/>
            <p:nvPr/>
          </p:nvSpPr>
          <p:spPr>
            <a:xfrm>
              <a:off x="2366670" y="4868407"/>
              <a:ext cx="4133427" cy="791483"/>
            </a:xfrm>
            <a:custGeom>
              <a:rect b="b" l="l" r="r" t="t"/>
              <a:pathLst>
                <a:path extrusionOk="0" h="38515" w="20114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
            <p:cNvSpPr/>
            <p:nvPr/>
          </p:nvSpPr>
          <p:spPr>
            <a:xfrm>
              <a:off x="959833" y="4415941"/>
              <a:ext cx="2646963" cy="844420"/>
            </a:xfrm>
            <a:custGeom>
              <a:rect b="b" l="l" r="r" t="t"/>
              <a:pathLst>
                <a:path extrusionOk="0" h="41091" w="128806">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
            <p:cNvSpPr/>
            <p:nvPr/>
          </p:nvSpPr>
          <p:spPr>
            <a:xfrm>
              <a:off x="3428" y="4632093"/>
              <a:ext cx="5560090" cy="2032416"/>
            </a:xfrm>
            <a:custGeom>
              <a:rect b="b" l="l" r="r" t="t"/>
              <a:pathLst>
                <a:path extrusionOk="0" h="98901" w="270564">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
            <p:cNvSpPr/>
            <p:nvPr/>
          </p:nvSpPr>
          <p:spPr>
            <a:xfrm>
              <a:off x="858" y="4101419"/>
              <a:ext cx="1142366" cy="604610"/>
            </a:xfrm>
            <a:custGeom>
              <a:rect b="b" l="l" r="r" t="t"/>
              <a:pathLst>
                <a:path extrusionOk="0" h="18151" w="34295">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
            <p:cNvSpPr/>
            <p:nvPr/>
          </p:nvSpPr>
          <p:spPr>
            <a:xfrm>
              <a:off x="8445490" y="5642117"/>
              <a:ext cx="135034" cy="77926"/>
            </a:xfrm>
            <a:custGeom>
              <a:rect b="b" l="l" r="r" t="t"/>
              <a:pathLst>
                <a:path extrusionOk="0" h="3792" w="6571">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
            <p:cNvSpPr/>
            <p:nvPr/>
          </p:nvSpPr>
          <p:spPr>
            <a:xfrm>
              <a:off x="7008034" y="5132317"/>
              <a:ext cx="1708753" cy="794895"/>
            </a:xfrm>
            <a:custGeom>
              <a:rect b="b" l="l" r="r" t="t"/>
              <a:pathLst>
                <a:path extrusionOk="0" h="38681" w="83151">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
            <p:cNvSpPr/>
            <p:nvPr/>
          </p:nvSpPr>
          <p:spPr>
            <a:xfrm>
              <a:off x="7476473" y="4128527"/>
              <a:ext cx="1677090" cy="413733"/>
            </a:xfrm>
            <a:custGeom>
              <a:rect b="b" l="l" r="r" t="t"/>
              <a:pathLst>
                <a:path extrusionOk="0" h="20133" w="68839">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
            <p:cNvSpPr/>
            <p:nvPr/>
          </p:nvSpPr>
          <p:spPr>
            <a:xfrm>
              <a:off x="3623548" y="4220135"/>
              <a:ext cx="5529984" cy="838399"/>
            </a:xfrm>
            <a:custGeom>
              <a:rect b="b" l="l" r="r" t="t"/>
              <a:pathLst>
                <a:path extrusionOk="0" h="40798" w="269099">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
            <p:cNvSpPr/>
            <p:nvPr/>
          </p:nvSpPr>
          <p:spPr>
            <a:xfrm>
              <a:off x="5909725" y="4804904"/>
              <a:ext cx="3249058" cy="1126284"/>
            </a:xfrm>
            <a:custGeom>
              <a:rect b="b" l="l" r="r" t="t"/>
              <a:pathLst>
                <a:path extrusionOk="0" h="54807" w="158105">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
            <p:cNvSpPr/>
            <p:nvPr/>
          </p:nvSpPr>
          <p:spPr>
            <a:xfrm>
              <a:off x="5419202" y="4974816"/>
              <a:ext cx="1440267" cy="370229"/>
            </a:xfrm>
            <a:custGeom>
              <a:rect b="b" l="l" r="r" t="t"/>
              <a:pathLst>
                <a:path extrusionOk="0" h="18016" w="70086">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
            <p:cNvSpPr/>
            <p:nvPr/>
          </p:nvSpPr>
          <p:spPr>
            <a:xfrm>
              <a:off x="4592326" y="4392000"/>
              <a:ext cx="1786658" cy="433461"/>
            </a:xfrm>
            <a:custGeom>
              <a:rect b="b" l="l" r="r" t="t"/>
              <a:pathLst>
                <a:path extrusionOk="0" h="21093" w="86942">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
            <p:cNvSpPr/>
            <p:nvPr/>
          </p:nvSpPr>
          <p:spPr>
            <a:xfrm>
              <a:off x="849663" y="4552768"/>
              <a:ext cx="4259440" cy="1106987"/>
            </a:xfrm>
            <a:custGeom>
              <a:rect b="b" l="l" r="r" t="t"/>
              <a:pathLst>
                <a:path extrusionOk="0" h="53868" w="207272">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
            <p:cNvSpPr/>
            <p:nvPr/>
          </p:nvSpPr>
          <p:spPr>
            <a:xfrm>
              <a:off x="2" y="4817025"/>
              <a:ext cx="932727" cy="351917"/>
            </a:xfrm>
            <a:custGeom>
              <a:rect b="b" l="l" r="r" t="t"/>
              <a:pathLst>
                <a:path extrusionOk="0" h="10421" w="2762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7"/>
          <p:cNvSpPr txBox="1"/>
          <p:nvPr>
            <p:ph idx="4" type="title"/>
          </p:nvPr>
        </p:nvSpPr>
        <p:spPr>
          <a:xfrm>
            <a:off x="3023388" y="1549087"/>
            <a:ext cx="3092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100"/>
              <a:t>TEMEL UNSURLAR</a:t>
            </a:r>
            <a:endParaRPr sz="3100"/>
          </a:p>
        </p:txBody>
      </p:sp>
      <p:sp>
        <p:nvSpPr>
          <p:cNvPr id="871" name="Google Shape;871;p7"/>
          <p:cNvSpPr txBox="1"/>
          <p:nvPr>
            <p:ph type="title"/>
          </p:nvPr>
        </p:nvSpPr>
        <p:spPr>
          <a:xfrm>
            <a:off x="1021365" y="3631800"/>
            <a:ext cx="1979700" cy="485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Ajan ve Kaynak Tespiti</a:t>
            </a:r>
            <a:endParaRPr/>
          </a:p>
        </p:txBody>
      </p:sp>
      <p:sp>
        <p:nvSpPr>
          <p:cNvPr id="872" name="Google Shape;872;p7"/>
          <p:cNvSpPr txBox="1"/>
          <p:nvPr>
            <p:ph idx="2" type="title"/>
          </p:nvPr>
        </p:nvSpPr>
        <p:spPr>
          <a:xfrm>
            <a:off x="3457050" y="3674075"/>
            <a:ext cx="2049900" cy="485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İnterogasyon ve Sorgulama Teknikleri</a:t>
            </a:r>
            <a:endParaRPr/>
          </a:p>
        </p:txBody>
      </p:sp>
      <p:grpSp>
        <p:nvGrpSpPr>
          <p:cNvPr id="873" name="Google Shape;873;p7"/>
          <p:cNvGrpSpPr/>
          <p:nvPr/>
        </p:nvGrpSpPr>
        <p:grpSpPr>
          <a:xfrm>
            <a:off x="2040799" y="1706871"/>
            <a:ext cx="967388" cy="365154"/>
            <a:chOff x="4023003" y="708300"/>
            <a:chExt cx="829806" cy="313222"/>
          </a:xfrm>
        </p:grpSpPr>
        <p:sp>
          <p:nvSpPr>
            <p:cNvPr id="874" name="Google Shape;874;p7"/>
            <p:cNvSpPr/>
            <p:nvPr/>
          </p:nvSpPr>
          <p:spPr>
            <a:xfrm>
              <a:off x="4023003" y="708300"/>
              <a:ext cx="829748" cy="377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
            <p:cNvSpPr/>
            <p:nvPr/>
          </p:nvSpPr>
          <p:spPr>
            <a:xfrm>
              <a:off x="4222030" y="837361"/>
              <a:ext cx="630749" cy="41560"/>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
            <p:cNvSpPr/>
            <p:nvPr/>
          </p:nvSpPr>
          <p:spPr>
            <a:xfrm>
              <a:off x="4425832" y="979962"/>
              <a:ext cx="426977" cy="41560"/>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7" name="Google Shape;877;p7"/>
          <p:cNvGrpSpPr/>
          <p:nvPr/>
        </p:nvGrpSpPr>
        <p:grpSpPr>
          <a:xfrm flipH="1">
            <a:off x="6133099" y="1706871"/>
            <a:ext cx="967388" cy="365154"/>
            <a:chOff x="4023003" y="708300"/>
            <a:chExt cx="829806" cy="313222"/>
          </a:xfrm>
        </p:grpSpPr>
        <p:sp>
          <p:nvSpPr>
            <p:cNvPr id="878" name="Google Shape;878;p7"/>
            <p:cNvSpPr/>
            <p:nvPr/>
          </p:nvSpPr>
          <p:spPr>
            <a:xfrm>
              <a:off x="4023003" y="708300"/>
              <a:ext cx="829748" cy="377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
            <p:cNvSpPr/>
            <p:nvPr/>
          </p:nvSpPr>
          <p:spPr>
            <a:xfrm>
              <a:off x="4222030" y="837361"/>
              <a:ext cx="630749" cy="41560"/>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
            <p:cNvSpPr/>
            <p:nvPr/>
          </p:nvSpPr>
          <p:spPr>
            <a:xfrm>
              <a:off x="4425832" y="979962"/>
              <a:ext cx="426977" cy="41560"/>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1" name="Google Shape;881;p7"/>
          <p:cNvGrpSpPr/>
          <p:nvPr/>
        </p:nvGrpSpPr>
        <p:grpSpPr>
          <a:xfrm>
            <a:off x="4368191" y="2518741"/>
            <a:ext cx="227622" cy="387402"/>
            <a:chOff x="5502168" y="2570803"/>
            <a:chExt cx="227622" cy="387402"/>
          </a:xfrm>
        </p:grpSpPr>
        <p:sp>
          <p:nvSpPr>
            <p:cNvPr id="882" name="Google Shape;882;p7"/>
            <p:cNvSpPr/>
            <p:nvPr/>
          </p:nvSpPr>
          <p:spPr>
            <a:xfrm>
              <a:off x="5580447" y="2685374"/>
              <a:ext cx="71062" cy="67843"/>
            </a:xfrm>
            <a:custGeom>
              <a:rect b="b" l="l" r="r" t="t"/>
              <a:pathLst>
                <a:path extrusionOk="0" h="2002" w="2097">
                  <a:moveTo>
                    <a:pt x="1048" y="1"/>
                  </a:moveTo>
                  <a:lnTo>
                    <a:pt x="739" y="668"/>
                  </a:lnTo>
                  <a:lnTo>
                    <a:pt x="0" y="763"/>
                  </a:lnTo>
                  <a:lnTo>
                    <a:pt x="524" y="1263"/>
                  </a:lnTo>
                  <a:lnTo>
                    <a:pt x="405" y="2001"/>
                  </a:lnTo>
                  <a:lnTo>
                    <a:pt x="1048" y="1644"/>
                  </a:lnTo>
                  <a:lnTo>
                    <a:pt x="1691" y="2001"/>
                  </a:lnTo>
                  <a:lnTo>
                    <a:pt x="1572" y="1263"/>
                  </a:lnTo>
                  <a:lnTo>
                    <a:pt x="2096" y="763"/>
                  </a:lnTo>
                  <a:lnTo>
                    <a:pt x="1382" y="668"/>
                  </a:lnTo>
                  <a:lnTo>
                    <a:pt x="104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
            <p:cNvSpPr/>
            <p:nvPr/>
          </p:nvSpPr>
          <p:spPr>
            <a:xfrm>
              <a:off x="5502168" y="2570803"/>
              <a:ext cx="227622" cy="387402"/>
            </a:xfrm>
            <a:custGeom>
              <a:rect b="b" l="l" r="r" t="t"/>
              <a:pathLst>
                <a:path extrusionOk="0" h="11432" w="6717">
                  <a:moveTo>
                    <a:pt x="3358" y="1882"/>
                  </a:moveTo>
                  <a:lnTo>
                    <a:pt x="4120" y="3430"/>
                  </a:lnTo>
                  <a:lnTo>
                    <a:pt x="5835" y="3692"/>
                  </a:lnTo>
                  <a:lnTo>
                    <a:pt x="4597" y="4882"/>
                  </a:lnTo>
                  <a:lnTo>
                    <a:pt x="4882" y="6597"/>
                  </a:lnTo>
                  <a:lnTo>
                    <a:pt x="3358" y="5787"/>
                  </a:lnTo>
                  <a:lnTo>
                    <a:pt x="1834" y="6597"/>
                  </a:lnTo>
                  <a:lnTo>
                    <a:pt x="2120" y="4882"/>
                  </a:lnTo>
                  <a:lnTo>
                    <a:pt x="882" y="3692"/>
                  </a:lnTo>
                  <a:lnTo>
                    <a:pt x="2596" y="3430"/>
                  </a:lnTo>
                  <a:lnTo>
                    <a:pt x="3358" y="1882"/>
                  </a:lnTo>
                  <a:close/>
                  <a:moveTo>
                    <a:pt x="3358" y="8573"/>
                  </a:moveTo>
                  <a:cubicBezTo>
                    <a:pt x="3573" y="8573"/>
                    <a:pt x="3739" y="8740"/>
                    <a:pt x="3739" y="8955"/>
                  </a:cubicBezTo>
                  <a:cubicBezTo>
                    <a:pt x="3739" y="9145"/>
                    <a:pt x="3573" y="9336"/>
                    <a:pt x="3358" y="9336"/>
                  </a:cubicBezTo>
                  <a:cubicBezTo>
                    <a:pt x="3144" y="9336"/>
                    <a:pt x="2977" y="9169"/>
                    <a:pt x="2977" y="8955"/>
                  </a:cubicBezTo>
                  <a:cubicBezTo>
                    <a:pt x="2977" y="8740"/>
                    <a:pt x="3144" y="8573"/>
                    <a:pt x="3358" y="8573"/>
                  </a:cubicBezTo>
                  <a:close/>
                  <a:moveTo>
                    <a:pt x="0" y="0"/>
                  </a:moveTo>
                  <a:lnTo>
                    <a:pt x="0" y="8359"/>
                  </a:lnTo>
                  <a:lnTo>
                    <a:pt x="3358" y="11431"/>
                  </a:lnTo>
                  <a:lnTo>
                    <a:pt x="6716" y="8359"/>
                  </a:lnTo>
                  <a:lnTo>
                    <a:pt x="67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7"/>
          <p:cNvGrpSpPr/>
          <p:nvPr/>
        </p:nvGrpSpPr>
        <p:grpSpPr>
          <a:xfrm>
            <a:off x="1897404" y="2552185"/>
            <a:ext cx="227622" cy="405150"/>
            <a:chOff x="780387" y="3226072"/>
            <a:chExt cx="227622" cy="405150"/>
          </a:xfrm>
        </p:grpSpPr>
        <p:sp>
          <p:nvSpPr>
            <p:cNvPr id="885" name="Google Shape;885;p7"/>
            <p:cNvSpPr/>
            <p:nvPr/>
          </p:nvSpPr>
          <p:spPr>
            <a:xfrm>
              <a:off x="780387" y="3226072"/>
              <a:ext cx="227622" cy="387402"/>
            </a:xfrm>
            <a:custGeom>
              <a:rect b="b" l="l" r="r" t="t"/>
              <a:pathLst>
                <a:path extrusionOk="0" h="11432" w="6717">
                  <a:moveTo>
                    <a:pt x="5169" y="1453"/>
                  </a:moveTo>
                  <a:lnTo>
                    <a:pt x="5621" y="1953"/>
                  </a:lnTo>
                  <a:lnTo>
                    <a:pt x="3359" y="4025"/>
                  </a:lnTo>
                  <a:lnTo>
                    <a:pt x="1096" y="1953"/>
                  </a:lnTo>
                  <a:lnTo>
                    <a:pt x="1549" y="1453"/>
                  </a:lnTo>
                  <a:lnTo>
                    <a:pt x="3359" y="3120"/>
                  </a:lnTo>
                  <a:lnTo>
                    <a:pt x="5169" y="1453"/>
                  </a:lnTo>
                  <a:close/>
                  <a:moveTo>
                    <a:pt x="5169" y="3311"/>
                  </a:moveTo>
                  <a:lnTo>
                    <a:pt x="5621" y="3811"/>
                  </a:lnTo>
                  <a:lnTo>
                    <a:pt x="3359" y="5883"/>
                  </a:lnTo>
                  <a:lnTo>
                    <a:pt x="1096" y="3811"/>
                  </a:lnTo>
                  <a:lnTo>
                    <a:pt x="1549" y="3311"/>
                  </a:lnTo>
                  <a:lnTo>
                    <a:pt x="3359" y="4978"/>
                  </a:lnTo>
                  <a:lnTo>
                    <a:pt x="5169" y="3311"/>
                  </a:lnTo>
                  <a:close/>
                  <a:moveTo>
                    <a:pt x="5169" y="5192"/>
                  </a:moveTo>
                  <a:lnTo>
                    <a:pt x="5621" y="5692"/>
                  </a:lnTo>
                  <a:lnTo>
                    <a:pt x="3359" y="7764"/>
                  </a:lnTo>
                  <a:lnTo>
                    <a:pt x="1096" y="5692"/>
                  </a:lnTo>
                  <a:lnTo>
                    <a:pt x="1549" y="5192"/>
                  </a:lnTo>
                  <a:lnTo>
                    <a:pt x="3359" y="6859"/>
                  </a:lnTo>
                  <a:lnTo>
                    <a:pt x="5169" y="5192"/>
                  </a:lnTo>
                  <a:close/>
                  <a:moveTo>
                    <a:pt x="3359" y="8812"/>
                  </a:moveTo>
                  <a:cubicBezTo>
                    <a:pt x="3573" y="8812"/>
                    <a:pt x="3740" y="8979"/>
                    <a:pt x="3740" y="9193"/>
                  </a:cubicBezTo>
                  <a:cubicBezTo>
                    <a:pt x="3740" y="9383"/>
                    <a:pt x="3573" y="9574"/>
                    <a:pt x="3359" y="9574"/>
                  </a:cubicBezTo>
                  <a:cubicBezTo>
                    <a:pt x="3144" y="9574"/>
                    <a:pt x="2978" y="9383"/>
                    <a:pt x="2978" y="9193"/>
                  </a:cubicBezTo>
                  <a:cubicBezTo>
                    <a:pt x="2978" y="8979"/>
                    <a:pt x="3144" y="8812"/>
                    <a:pt x="3359" y="8812"/>
                  </a:cubicBezTo>
                  <a:close/>
                  <a:moveTo>
                    <a:pt x="1" y="1"/>
                  </a:moveTo>
                  <a:lnTo>
                    <a:pt x="1" y="8359"/>
                  </a:lnTo>
                  <a:lnTo>
                    <a:pt x="3359" y="11431"/>
                  </a:lnTo>
                  <a:lnTo>
                    <a:pt x="6717" y="8359"/>
                  </a:lnTo>
                  <a:lnTo>
                    <a:pt x="671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
            <p:cNvSpPr/>
            <p:nvPr/>
          </p:nvSpPr>
          <p:spPr>
            <a:xfrm>
              <a:off x="831252" y="3628748"/>
              <a:ext cx="847" cy="847"/>
            </a:xfrm>
            <a:custGeom>
              <a:rect b="b" l="l" r="r" t="t"/>
              <a:pathLst>
                <a:path extrusionOk="0" h="25" w="25">
                  <a:moveTo>
                    <a:pt x="0" y="1"/>
                  </a:moveTo>
                  <a:lnTo>
                    <a:pt x="0" y="25"/>
                  </a:lnTo>
                  <a:lnTo>
                    <a:pt x="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829625" y="3628748"/>
              <a:ext cx="2474" cy="2474"/>
            </a:xfrm>
            <a:custGeom>
              <a:rect b="b" l="l" r="r" t="t"/>
              <a:pathLst>
                <a:path extrusionOk="0" h="73" w="73">
                  <a:moveTo>
                    <a:pt x="1" y="1"/>
                  </a:moveTo>
                  <a:lnTo>
                    <a:pt x="24" y="25"/>
                  </a:lnTo>
                  <a:lnTo>
                    <a:pt x="48" y="25"/>
                  </a:lnTo>
                  <a:lnTo>
                    <a:pt x="24" y="1"/>
                  </a:lnTo>
                  <a:close/>
                  <a:moveTo>
                    <a:pt x="24" y="49"/>
                  </a:moveTo>
                  <a:lnTo>
                    <a:pt x="24" y="72"/>
                  </a:lnTo>
                  <a:lnTo>
                    <a:pt x="48" y="72"/>
                  </a:lnTo>
                  <a:lnTo>
                    <a:pt x="72" y="4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7"/>
          <p:cNvGrpSpPr/>
          <p:nvPr/>
        </p:nvGrpSpPr>
        <p:grpSpPr>
          <a:xfrm>
            <a:off x="6723448" y="2552183"/>
            <a:ext cx="528813" cy="391444"/>
            <a:chOff x="2057080" y="2651894"/>
            <a:chExt cx="389808" cy="288548"/>
          </a:xfrm>
        </p:grpSpPr>
        <p:sp>
          <p:nvSpPr>
            <p:cNvPr id="889" name="Google Shape;889;p7"/>
            <p:cNvSpPr/>
            <p:nvPr/>
          </p:nvSpPr>
          <p:spPr>
            <a:xfrm>
              <a:off x="2057080" y="2651894"/>
              <a:ext cx="389808" cy="135211"/>
            </a:xfrm>
            <a:custGeom>
              <a:rect b="b" l="l" r="r" t="t"/>
              <a:pathLst>
                <a:path extrusionOk="0" h="3990" w="11503">
                  <a:moveTo>
                    <a:pt x="5740" y="2084"/>
                  </a:moveTo>
                  <a:lnTo>
                    <a:pt x="5978" y="2561"/>
                  </a:lnTo>
                  <a:lnTo>
                    <a:pt x="6502" y="2656"/>
                  </a:lnTo>
                  <a:lnTo>
                    <a:pt x="6121" y="3013"/>
                  </a:lnTo>
                  <a:lnTo>
                    <a:pt x="6216" y="3537"/>
                  </a:lnTo>
                  <a:lnTo>
                    <a:pt x="5740" y="3299"/>
                  </a:lnTo>
                  <a:lnTo>
                    <a:pt x="5287" y="3537"/>
                  </a:lnTo>
                  <a:lnTo>
                    <a:pt x="5287" y="3537"/>
                  </a:lnTo>
                  <a:lnTo>
                    <a:pt x="5359" y="3013"/>
                  </a:lnTo>
                  <a:lnTo>
                    <a:pt x="5001" y="2656"/>
                  </a:lnTo>
                  <a:lnTo>
                    <a:pt x="5525" y="2561"/>
                  </a:lnTo>
                  <a:lnTo>
                    <a:pt x="5740" y="2084"/>
                  </a:lnTo>
                  <a:close/>
                  <a:moveTo>
                    <a:pt x="5752" y="1"/>
                  </a:moveTo>
                  <a:cubicBezTo>
                    <a:pt x="5591" y="1"/>
                    <a:pt x="5430" y="36"/>
                    <a:pt x="5287" y="108"/>
                  </a:cubicBezTo>
                  <a:lnTo>
                    <a:pt x="596" y="2513"/>
                  </a:lnTo>
                  <a:cubicBezTo>
                    <a:pt x="334" y="2656"/>
                    <a:pt x="143" y="2894"/>
                    <a:pt x="72" y="3180"/>
                  </a:cubicBezTo>
                  <a:cubicBezTo>
                    <a:pt x="0" y="3442"/>
                    <a:pt x="48" y="3751"/>
                    <a:pt x="215" y="3990"/>
                  </a:cubicBezTo>
                  <a:lnTo>
                    <a:pt x="11289" y="3990"/>
                  </a:lnTo>
                  <a:cubicBezTo>
                    <a:pt x="11455" y="3751"/>
                    <a:pt x="11503" y="3442"/>
                    <a:pt x="11408" y="3180"/>
                  </a:cubicBezTo>
                  <a:cubicBezTo>
                    <a:pt x="11336" y="2894"/>
                    <a:pt x="11146" y="2656"/>
                    <a:pt x="10884" y="2513"/>
                  </a:cubicBezTo>
                  <a:lnTo>
                    <a:pt x="6216" y="108"/>
                  </a:lnTo>
                  <a:cubicBezTo>
                    <a:pt x="6073" y="36"/>
                    <a:pt x="5912" y="1"/>
                    <a:pt x="57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
            <p:cNvSpPr/>
            <p:nvPr/>
          </p:nvSpPr>
          <p:spPr>
            <a:xfrm>
              <a:off x="2065145" y="2856469"/>
              <a:ext cx="374491" cy="83973"/>
            </a:xfrm>
            <a:custGeom>
              <a:rect b="b" l="l" r="r" t="t"/>
              <a:pathLst>
                <a:path extrusionOk="0" h="2478" w="11051">
                  <a:moveTo>
                    <a:pt x="1" y="1"/>
                  </a:moveTo>
                  <a:lnTo>
                    <a:pt x="1" y="834"/>
                  </a:lnTo>
                  <a:lnTo>
                    <a:pt x="48" y="906"/>
                  </a:lnTo>
                  <a:cubicBezTo>
                    <a:pt x="72" y="953"/>
                    <a:pt x="334" y="1358"/>
                    <a:pt x="1168" y="1739"/>
                  </a:cubicBezTo>
                  <a:cubicBezTo>
                    <a:pt x="2215" y="2215"/>
                    <a:pt x="3692" y="2477"/>
                    <a:pt x="5526" y="2477"/>
                  </a:cubicBezTo>
                  <a:cubicBezTo>
                    <a:pt x="7359" y="2477"/>
                    <a:pt x="8836" y="2215"/>
                    <a:pt x="9884" y="1739"/>
                  </a:cubicBezTo>
                  <a:cubicBezTo>
                    <a:pt x="10693" y="1358"/>
                    <a:pt x="10955" y="953"/>
                    <a:pt x="10979" y="906"/>
                  </a:cubicBezTo>
                  <a:lnTo>
                    <a:pt x="11051" y="834"/>
                  </a:lnTo>
                  <a:lnTo>
                    <a:pt x="110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
            <p:cNvSpPr/>
            <p:nvPr/>
          </p:nvSpPr>
          <p:spPr>
            <a:xfrm>
              <a:off x="2074837" y="2809671"/>
              <a:ext cx="352701" cy="24230"/>
            </a:xfrm>
            <a:custGeom>
              <a:rect b="b" l="l" r="r" t="t"/>
              <a:pathLst>
                <a:path extrusionOk="0" h="715" w="10408">
                  <a:moveTo>
                    <a:pt x="0" y="0"/>
                  </a:moveTo>
                  <a:lnTo>
                    <a:pt x="0" y="715"/>
                  </a:lnTo>
                  <a:lnTo>
                    <a:pt x="10407" y="715"/>
                  </a:lnTo>
                  <a:lnTo>
                    <a:pt x="1040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2" name="Google Shape;892;p7"/>
          <p:cNvSpPr txBox="1"/>
          <p:nvPr>
            <p:ph type="title"/>
          </p:nvPr>
        </p:nvSpPr>
        <p:spPr>
          <a:xfrm>
            <a:off x="5962902" y="3326175"/>
            <a:ext cx="2049900" cy="485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Ajan ve Kaynak Tespiti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
          <p:cNvSpPr txBox="1"/>
          <p:nvPr>
            <p:ph idx="6" type="title"/>
          </p:nvPr>
        </p:nvSpPr>
        <p:spPr>
          <a:xfrm>
            <a:off x="1667575" y="1552681"/>
            <a:ext cx="5808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HUMINT Operasyonlarının Başarı Faktörleri</a:t>
            </a:r>
            <a:endParaRPr sz="3000"/>
          </a:p>
        </p:txBody>
      </p:sp>
      <p:sp>
        <p:nvSpPr>
          <p:cNvPr id="898" name="Google Shape;898;p8"/>
          <p:cNvSpPr txBox="1"/>
          <p:nvPr>
            <p:ph type="title"/>
          </p:nvPr>
        </p:nvSpPr>
        <p:spPr>
          <a:xfrm>
            <a:off x="3486263" y="2837476"/>
            <a:ext cx="2171400" cy="5169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HEDEF ODAKLI</a:t>
            </a:r>
            <a:endParaRPr/>
          </a:p>
        </p:txBody>
      </p:sp>
      <p:sp>
        <p:nvSpPr>
          <p:cNvPr id="899" name="Google Shape;899;p8"/>
          <p:cNvSpPr txBox="1"/>
          <p:nvPr>
            <p:ph idx="1" type="subTitle"/>
          </p:nvPr>
        </p:nvSpPr>
        <p:spPr>
          <a:xfrm>
            <a:off x="3486260" y="3373626"/>
            <a:ext cx="2171400" cy="71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Hedef odaklı ve hızlı bilgi sağlama</a:t>
            </a:r>
            <a:endParaRPr/>
          </a:p>
        </p:txBody>
      </p:sp>
      <p:sp>
        <p:nvSpPr>
          <p:cNvPr id="900" name="Google Shape;900;p8"/>
          <p:cNvSpPr txBox="1"/>
          <p:nvPr>
            <p:ph idx="2" type="title"/>
          </p:nvPr>
        </p:nvSpPr>
        <p:spPr>
          <a:xfrm>
            <a:off x="6261676" y="2837476"/>
            <a:ext cx="2171400" cy="5169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DOĞRULUK</a:t>
            </a:r>
            <a:endParaRPr/>
          </a:p>
        </p:txBody>
      </p:sp>
      <p:sp>
        <p:nvSpPr>
          <p:cNvPr id="901" name="Google Shape;901;p8"/>
          <p:cNvSpPr txBox="1"/>
          <p:nvPr>
            <p:ph idx="3" type="subTitle"/>
          </p:nvPr>
        </p:nvSpPr>
        <p:spPr>
          <a:xfrm>
            <a:off x="6261672" y="3373626"/>
            <a:ext cx="2171400" cy="71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İstihbaratın doğruluk ve güvenilirlik düzeyi</a:t>
            </a:r>
            <a:endParaRPr/>
          </a:p>
        </p:txBody>
      </p:sp>
      <p:sp>
        <p:nvSpPr>
          <p:cNvPr id="902" name="Google Shape;902;p8"/>
          <p:cNvSpPr txBox="1"/>
          <p:nvPr>
            <p:ph idx="4" type="title"/>
          </p:nvPr>
        </p:nvSpPr>
        <p:spPr>
          <a:xfrm>
            <a:off x="715737" y="2837475"/>
            <a:ext cx="2171400" cy="5169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İSTİHBARAT</a:t>
            </a:r>
            <a:endParaRPr/>
          </a:p>
        </p:txBody>
      </p:sp>
      <p:sp>
        <p:nvSpPr>
          <p:cNvPr id="903" name="Google Shape;903;p8"/>
          <p:cNvSpPr txBox="1"/>
          <p:nvPr>
            <p:ph idx="5" type="subTitle"/>
          </p:nvPr>
        </p:nvSpPr>
        <p:spPr>
          <a:xfrm>
            <a:off x="715737" y="3373624"/>
            <a:ext cx="2171400" cy="71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Derinlemesine istihbarat toplama</a:t>
            </a:r>
            <a:endParaRPr/>
          </a:p>
        </p:txBody>
      </p:sp>
      <p:grpSp>
        <p:nvGrpSpPr>
          <p:cNvPr id="904" name="Google Shape;904;p8"/>
          <p:cNvGrpSpPr/>
          <p:nvPr/>
        </p:nvGrpSpPr>
        <p:grpSpPr>
          <a:xfrm>
            <a:off x="868113" y="2917443"/>
            <a:ext cx="370777" cy="356828"/>
            <a:chOff x="2301498" y="1709822"/>
            <a:chExt cx="386589" cy="372044"/>
          </a:xfrm>
        </p:grpSpPr>
        <p:sp>
          <p:nvSpPr>
            <p:cNvPr id="905" name="Google Shape;905;p8"/>
            <p:cNvSpPr/>
            <p:nvPr/>
          </p:nvSpPr>
          <p:spPr>
            <a:xfrm>
              <a:off x="2516986" y="1780035"/>
              <a:ext cx="151748" cy="225996"/>
            </a:xfrm>
            <a:custGeom>
              <a:rect b="b" l="l" r="r" t="t"/>
              <a:pathLst>
                <a:path extrusionOk="0" h="6669" w="4478">
                  <a:moveTo>
                    <a:pt x="1643" y="0"/>
                  </a:moveTo>
                  <a:lnTo>
                    <a:pt x="1643" y="2596"/>
                  </a:lnTo>
                  <a:cubicBezTo>
                    <a:pt x="1643" y="2620"/>
                    <a:pt x="1620" y="3263"/>
                    <a:pt x="1381" y="4025"/>
                  </a:cubicBezTo>
                  <a:cubicBezTo>
                    <a:pt x="1096" y="4906"/>
                    <a:pt x="619" y="5597"/>
                    <a:pt x="0" y="6073"/>
                  </a:cubicBezTo>
                  <a:lnTo>
                    <a:pt x="619" y="6668"/>
                  </a:lnTo>
                  <a:lnTo>
                    <a:pt x="1786" y="6287"/>
                  </a:lnTo>
                  <a:cubicBezTo>
                    <a:pt x="1977" y="5478"/>
                    <a:pt x="2501" y="4739"/>
                    <a:pt x="3310" y="4144"/>
                  </a:cubicBezTo>
                  <a:cubicBezTo>
                    <a:pt x="3477" y="4025"/>
                    <a:pt x="3644" y="3930"/>
                    <a:pt x="3810" y="3835"/>
                  </a:cubicBezTo>
                  <a:cubicBezTo>
                    <a:pt x="3930" y="3763"/>
                    <a:pt x="4025" y="3692"/>
                    <a:pt x="4144" y="3644"/>
                  </a:cubicBezTo>
                  <a:cubicBezTo>
                    <a:pt x="4263" y="3573"/>
                    <a:pt x="4382" y="3549"/>
                    <a:pt x="4477" y="3501"/>
                  </a:cubicBezTo>
                  <a:lnTo>
                    <a:pt x="44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
            <p:cNvSpPr/>
            <p:nvPr/>
          </p:nvSpPr>
          <p:spPr>
            <a:xfrm>
              <a:off x="2301498" y="2014057"/>
              <a:ext cx="386589" cy="67809"/>
            </a:xfrm>
            <a:custGeom>
              <a:rect b="b" l="l" r="r" t="t"/>
              <a:pathLst>
                <a:path extrusionOk="0" h="2001" w="11408">
                  <a:moveTo>
                    <a:pt x="8479" y="1"/>
                  </a:moveTo>
                  <a:lnTo>
                    <a:pt x="6526" y="596"/>
                  </a:lnTo>
                  <a:lnTo>
                    <a:pt x="1" y="596"/>
                  </a:lnTo>
                  <a:lnTo>
                    <a:pt x="1" y="2001"/>
                  </a:lnTo>
                  <a:lnTo>
                    <a:pt x="1549" y="2001"/>
                  </a:lnTo>
                  <a:lnTo>
                    <a:pt x="1549" y="1787"/>
                  </a:lnTo>
                  <a:lnTo>
                    <a:pt x="1596" y="1715"/>
                  </a:lnTo>
                  <a:lnTo>
                    <a:pt x="1906" y="1715"/>
                  </a:lnTo>
                  <a:lnTo>
                    <a:pt x="1953" y="1787"/>
                  </a:lnTo>
                  <a:lnTo>
                    <a:pt x="1953" y="2001"/>
                  </a:lnTo>
                  <a:lnTo>
                    <a:pt x="3787" y="2001"/>
                  </a:lnTo>
                  <a:lnTo>
                    <a:pt x="3787" y="1787"/>
                  </a:lnTo>
                  <a:lnTo>
                    <a:pt x="3835" y="1715"/>
                  </a:lnTo>
                  <a:lnTo>
                    <a:pt x="4192" y="1715"/>
                  </a:lnTo>
                  <a:lnTo>
                    <a:pt x="4240" y="1787"/>
                  </a:lnTo>
                  <a:lnTo>
                    <a:pt x="4240" y="2001"/>
                  </a:lnTo>
                  <a:lnTo>
                    <a:pt x="6073" y="2001"/>
                  </a:lnTo>
                  <a:lnTo>
                    <a:pt x="6073" y="1787"/>
                  </a:lnTo>
                  <a:lnTo>
                    <a:pt x="6121" y="1715"/>
                  </a:lnTo>
                  <a:lnTo>
                    <a:pt x="6454" y="1715"/>
                  </a:lnTo>
                  <a:lnTo>
                    <a:pt x="6502" y="1787"/>
                  </a:lnTo>
                  <a:lnTo>
                    <a:pt x="6502" y="2001"/>
                  </a:lnTo>
                  <a:lnTo>
                    <a:pt x="11408" y="2001"/>
                  </a:lnTo>
                  <a:lnTo>
                    <a:pt x="114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8"/>
            <p:cNvSpPr/>
            <p:nvPr/>
          </p:nvSpPr>
          <p:spPr>
            <a:xfrm>
              <a:off x="2303938" y="1924867"/>
              <a:ext cx="106542" cy="87599"/>
            </a:xfrm>
            <a:custGeom>
              <a:rect b="b" l="l" r="r" t="t"/>
              <a:pathLst>
                <a:path extrusionOk="0" h="2585" w="3144">
                  <a:moveTo>
                    <a:pt x="2025" y="1"/>
                  </a:moveTo>
                  <a:cubicBezTo>
                    <a:pt x="1799" y="1"/>
                    <a:pt x="1542" y="26"/>
                    <a:pt x="1262" y="108"/>
                  </a:cubicBezTo>
                  <a:cubicBezTo>
                    <a:pt x="24" y="442"/>
                    <a:pt x="0" y="2085"/>
                    <a:pt x="24" y="2585"/>
                  </a:cubicBezTo>
                  <a:lnTo>
                    <a:pt x="3048" y="2585"/>
                  </a:lnTo>
                  <a:cubicBezTo>
                    <a:pt x="3144" y="1966"/>
                    <a:pt x="3072" y="1394"/>
                    <a:pt x="2810" y="823"/>
                  </a:cubicBezTo>
                  <a:lnTo>
                    <a:pt x="2786" y="775"/>
                  </a:lnTo>
                  <a:cubicBezTo>
                    <a:pt x="2739" y="632"/>
                    <a:pt x="2667" y="513"/>
                    <a:pt x="2596" y="418"/>
                  </a:cubicBezTo>
                  <a:cubicBezTo>
                    <a:pt x="2477" y="204"/>
                    <a:pt x="2358" y="84"/>
                    <a:pt x="2310" y="13"/>
                  </a:cubicBezTo>
                  <a:cubicBezTo>
                    <a:pt x="2222" y="6"/>
                    <a:pt x="2127" y="1"/>
                    <a:pt x="20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8"/>
            <p:cNvSpPr/>
            <p:nvPr/>
          </p:nvSpPr>
          <p:spPr>
            <a:xfrm>
              <a:off x="2416104" y="1780035"/>
              <a:ext cx="133991" cy="231655"/>
            </a:xfrm>
            <a:custGeom>
              <a:rect b="b" l="l" r="r" t="t"/>
              <a:pathLst>
                <a:path extrusionOk="0" h="6836" w="3954">
                  <a:moveTo>
                    <a:pt x="3001" y="3334"/>
                  </a:moveTo>
                  <a:cubicBezTo>
                    <a:pt x="3144" y="3334"/>
                    <a:pt x="3263" y="3454"/>
                    <a:pt x="3263" y="3620"/>
                  </a:cubicBezTo>
                  <a:cubicBezTo>
                    <a:pt x="3263" y="3763"/>
                    <a:pt x="3144" y="3882"/>
                    <a:pt x="3001" y="3882"/>
                  </a:cubicBezTo>
                  <a:cubicBezTo>
                    <a:pt x="2858" y="3882"/>
                    <a:pt x="2763" y="3787"/>
                    <a:pt x="2715" y="3668"/>
                  </a:cubicBezTo>
                  <a:cubicBezTo>
                    <a:pt x="2715" y="3644"/>
                    <a:pt x="2715" y="3620"/>
                    <a:pt x="2715" y="3620"/>
                  </a:cubicBezTo>
                  <a:cubicBezTo>
                    <a:pt x="2715" y="3501"/>
                    <a:pt x="2763" y="3430"/>
                    <a:pt x="2834" y="3382"/>
                  </a:cubicBezTo>
                  <a:cubicBezTo>
                    <a:pt x="2882" y="3358"/>
                    <a:pt x="2930" y="3334"/>
                    <a:pt x="3001" y="3334"/>
                  </a:cubicBezTo>
                  <a:close/>
                  <a:moveTo>
                    <a:pt x="2453" y="4239"/>
                  </a:moveTo>
                  <a:cubicBezTo>
                    <a:pt x="2620" y="4239"/>
                    <a:pt x="2739" y="4358"/>
                    <a:pt x="2739" y="4525"/>
                  </a:cubicBezTo>
                  <a:cubicBezTo>
                    <a:pt x="2715" y="4668"/>
                    <a:pt x="2596" y="4787"/>
                    <a:pt x="2453" y="4787"/>
                  </a:cubicBezTo>
                  <a:cubicBezTo>
                    <a:pt x="2310" y="4787"/>
                    <a:pt x="2167" y="4668"/>
                    <a:pt x="2167" y="4525"/>
                  </a:cubicBezTo>
                  <a:cubicBezTo>
                    <a:pt x="2167" y="4501"/>
                    <a:pt x="2167" y="4501"/>
                    <a:pt x="2191" y="4478"/>
                  </a:cubicBezTo>
                  <a:cubicBezTo>
                    <a:pt x="2191" y="4382"/>
                    <a:pt x="2263" y="4287"/>
                    <a:pt x="2358" y="4263"/>
                  </a:cubicBezTo>
                  <a:cubicBezTo>
                    <a:pt x="2382" y="4239"/>
                    <a:pt x="2429" y="4239"/>
                    <a:pt x="2453" y="4239"/>
                  </a:cubicBezTo>
                  <a:close/>
                  <a:moveTo>
                    <a:pt x="1644" y="4930"/>
                  </a:moveTo>
                  <a:cubicBezTo>
                    <a:pt x="1763" y="4954"/>
                    <a:pt x="1882" y="5073"/>
                    <a:pt x="1882" y="5216"/>
                  </a:cubicBezTo>
                  <a:cubicBezTo>
                    <a:pt x="1882" y="5348"/>
                    <a:pt x="1759" y="5480"/>
                    <a:pt x="1609" y="5480"/>
                  </a:cubicBezTo>
                  <a:cubicBezTo>
                    <a:pt x="1597" y="5480"/>
                    <a:pt x="1584" y="5480"/>
                    <a:pt x="1572" y="5478"/>
                  </a:cubicBezTo>
                  <a:cubicBezTo>
                    <a:pt x="1453" y="5454"/>
                    <a:pt x="1358" y="5382"/>
                    <a:pt x="1334" y="5263"/>
                  </a:cubicBezTo>
                  <a:cubicBezTo>
                    <a:pt x="1310" y="5192"/>
                    <a:pt x="1334" y="5121"/>
                    <a:pt x="1358" y="5073"/>
                  </a:cubicBezTo>
                  <a:cubicBezTo>
                    <a:pt x="1405" y="4978"/>
                    <a:pt x="1501" y="4930"/>
                    <a:pt x="1596" y="4930"/>
                  </a:cubicBezTo>
                  <a:close/>
                  <a:moveTo>
                    <a:pt x="2358" y="0"/>
                  </a:moveTo>
                  <a:lnTo>
                    <a:pt x="2358" y="358"/>
                  </a:lnTo>
                  <a:lnTo>
                    <a:pt x="3477" y="358"/>
                  </a:lnTo>
                  <a:lnTo>
                    <a:pt x="3477" y="1024"/>
                  </a:lnTo>
                  <a:lnTo>
                    <a:pt x="2358" y="1024"/>
                  </a:lnTo>
                  <a:lnTo>
                    <a:pt x="2358" y="1405"/>
                  </a:lnTo>
                  <a:lnTo>
                    <a:pt x="3477" y="1405"/>
                  </a:lnTo>
                  <a:lnTo>
                    <a:pt x="3477" y="2048"/>
                  </a:lnTo>
                  <a:lnTo>
                    <a:pt x="2358" y="2048"/>
                  </a:lnTo>
                  <a:lnTo>
                    <a:pt x="2358" y="2215"/>
                  </a:lnTo>
                  <a:cubicBezTo>
                    <a:pt x="2358" y="2287"/>
                    <a:pt x="2358" y="2358"/>
                    <a:pt x="2358" y="2430"/>
                  </a:cubicBezTo>
                  <a:lnTo>
                    <a:pt x="3477" y="2430"/>
                  </a:lnTo>
                  <a:lnTo>
                    <a:pt x="3477" y="3096"/>
                  </a:lnTo>
                  <a:lnTo>
                    <a:pt x="2239" y="3096"/>
                  </a:lnTo>
                  <a:cubicBezTo>
                    <a:pt x="2215" y="3215"/>
                    <a:pt x="2167" y="3311"/>
                    <a:pt x="2120" y="3406"/>
                  </a:cubicBezTo>
                  <a:cubicBezTo>
                    <a:pt x="1739" y="4192"/>
                    <a:pt x="1143" y="4597"/>
                    <a:pt x="381" y="4620"/>
                  </a:cubicBezTo>
                  <a:cubicBezTo>
                    <a:pt x="262" y="4620"/>
                    <a:pt x="143" y="4597"/>
                    <a:pt x="0" y="4549"/>
                  </a:cubicBezTo>
                  <a:lnTo>
                    <a:pt x="0" y="4549"/>
                  </a:lnTo>
                  <a:cubicBezTo>
                    <a:pt x="24" y="4597"/>
                    <a:pt x="72" y="4668"/>
                    <a:pt x="96" y="4716"/>
                  </a:cubicBezTo>
                  <a:cubicBezTo>
                    <a:pt x="119" y="4787"/>
                    <a:pt x="167" y="4859"/>
                    <a:pt x="191" y="4930"/>
                  </a:cubicBezTo>
                  <a:cubicBezTo>
                    <a:pt x="238" y="5049"/>
                    <a:pt x="262" y="5168"/>
                    <a:pt x="310" y="5263"/>
                  </a:cubicBezTo>
                  <a:cubicBezTo>
                    <a:pt x="453" y="5764"/>
                    <a:pt x="500" y="6311"/>
                    <a:pt x="429" y="6835"/>
                  </a:cubicBezTo>
                  <a:lnTo>
                    <a:pt x="2763" y="6835"/>
                  </a:lnTo>
                  <a:lnTo>
                    <a:pt x="1834" y="5954"/>
                  </a:lnTo>
                  <a:lnTo>
                    <a:pt x="2239" y="5716"/>
                  </a:lnTo>
                  <a:cubicBezTo>
                    <a:pt x="2930" y="5359"/>
                    <a:pt x="3406" y="4716"/>
                    <a:pt x="3715" y="3835"/>
                  </a:cubicBezTo>
                  <a:cubicBezTo>
                    <a:pt x="3930" y="3192"/>
                    <a:pt x="3954" y="2620"/>
                    <a:pt x="3954" y="2596"/>
                  </a:cubicBezTo>
                  <a:lnTo>
                    <a:pt x="39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
            <p:cNvSpPr/>
            <p:nvPr/>
          </p:nvSpPr>
          <p:spPr>
            <a:xfrm>
              <a:off x="2495976" y="1709822"/>
              <a:ext cx="54118" cy="47646"/>
            </a:xfrm>
            <a:custGeom>
              <a:rect b="b" l="l" r="r" t="t"/>
              <a:pathLst>
                <a:path extrusionOk="0" h="1406" w="1597">
                  <a:moveTo>
                    <a:pt x="1" y="1"/>
                  </a:moveTo>
                  <a:lnTo>
                    <a:pt x="1" y="1406"/>
                  </a:lnTo>
                  <a:lnTo>
                    <a:pt x="1597" y="1406"/>
                  </a:lnTo>
                  <a:lnTo>
                    <a:pt x="15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
            <p:cNvSpPr/>
            <p:nvPr/>
          </p:nvSpPr>
          <p:spPr>
            <a:xfrm>
              <a:off x="2572662" y="1709822"/>
              <a:ext cx="96071" cy="47646"/>
            </a:xfrm>
            <a:custGeom>
              <a:rect b="b" l="l" r="r" t="t"/>
              <a:pathLst>
                <a:path extrusionOk="0" h="1406" w="2835">
                  <a:moveTo>
                    <a:pt x="0" y="1"/>
                  </a:moveTo>
                  <a:lnTo>
                    <a:pt x="0" y="1406"/>
                  </a:lnTo>
                  <a:lnTo>
                    <a:pt x="2834" y="1406"/>
                  </a:lnTo>
                  <a:lnTo>
                    <a:pt x="283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
            <p:cNvSpPr/>
            <p:nvPr/>
          </p:nvSpPr>
          <p:spPr>
            <a:xfrm>
              <a:off x="2601703" y="1921241"/>
              <a:ext cx="86379" cy="69435"/>
            </a:xfrm>
            <a:custGeom>
              <a:rect b="b" l="l" r="r" t="t"/>
              <a:pathLst>
                <a:path extrusionOk="0" h="2049" w="2549">
                  <a:moveTo>
                    <a:pt x="2144" y="1"/>
                  </a:moveTo>
                  <a:cubicBezTo>
                    <a:pt x="2049" y="49"/>
                    <a:pt x="1930" y="96"/>
                    <a:pt x="1811" y="168"/>
                  </a:cubicBezTo>
                  <a:cubicBezTo>
                    <a:pt x="1715" y="215"/>
                    <a:pt x="1644" y="263"/>
                    <a:pt x="1549" y="311"/>
                  </a:cubicBezTo>
                  <a:cubicBezTo>
                    <a:pt x="1430" y="382"/>
                    <a:pt x="1334" y="453"/>
                    <a:pt x="1215" y="525"/>
                  </a:cubicBezTo>
                  <a:cubicBezTo>
                    <a:pt x="596" y="977"/>
                    <a:pt x="191" y="1477"/>
                    <a:pt x="1" y="2049"/>
                  </a:cubicBezTo>
                  <a:lnTo>
                    <a:pt x="2501" y="2049"/>
                  </a:lnTo>
                  <a:cubicBezTo>
                    <a:pt x="2549" y="1049"/>
                    <a:pt x="2334" y="382"/>
                    <a:pt x="2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2" name="Google Shape;912;p8"/>
          <p:cNvGrpSpPr/>
          <p:nvPr/>
        </p:nvGrpSpPr>
        <p:grpSpPr>
          <a:xfrm>
            <a:off x="6409227" y="2910462"/>
            <a:ext cx="359922" cy="370772"/>
            <a:chOff x="3017327" y="1700130"/>
            <a:chExt cx="375270" cy="386584"/>
          </a:xfrm>
        </p:grpSpPr>
        <p:sp>
          <p:nvSpPr>
            <p:cNvPr id="913" name="Google Shape;913;p8"/>
            <p:cNvSpPr/>
            <p:nvPr/>
          </p:nvSpPr>
          <p:spPr>
            <a:xfrm>
              <a:off x="3152875" y="1985016"/>
              <a:ext cx="104950" cy="41173"/>
            </a:xfrm>
            <a:custGeom>
              <a:rect b="b" l="l" r="r" t="t"/>
              <a:pathLst>
                <a:path extrusionOk="0" h="1215" w="3097">
                  <a:moveTo>
                    <a:pt x="1" y="0"/>
                  </a:moveTo>
                  <a:lnTo>
                    <a:pt x="1" y="1215"/>
                  </a:lnTo>
                  <a:lnTo>
                    <a:pt x="3097" y="1215"/>
                  </a:lnTo>
                  <a:lnTo>
                    <a:pt x="3097" y="0"/>
                  </a:lnTo>
                  <a:lnTo>
                    <a:pt x="1859" y="0"/>
                  </a:lnTo>
                  <a:lnTo>
                    <a:pt x="1859" y="191"/>
                  </a:lnTo>
                  <a:lnTo>
                    <a:pt x="1192" y="191"/>
                  </a:lnTo>
                  <a:lnTo>
                    <a:pt x="11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
            <p:cNvSpPr/>
            <p:nvPr/>
          </p:nvSpPr>
          <p:spPr>
            <a:xfrm>
              <a:off x="3152875" y="1940625"/>
              <a:ext cx="104950" cy="21824"/>
            </a:xfrm>
            <a:custGeom>
              <a:rect b="b" l="l" r="r" t="t"/>
              <a:pathLst>
                <a:path extrusionOk="0" h="644" w="3097">
                  <a:moveTo>
                    <a:pt x="1" y="0"/>
                  </a:moveTo>
                  <a:lnTo>
                    <a:pt x="1" y="643"/>
                  </a:lnTo>
                  <a:lnTo>
                    <a:pt x="1192" y="643"/>
                  </a:lnTo>
                  <a:lnTo>
                    <a:pt x="1192" y="477"/>
                  </a:lnTo>
                  <a:lnTo>
                    <a:pt x="1859" y="477"/>
                  </a:lnTo>
                  <a:lnTo>
                    <a:pt x="1859" y="643"/>
                  </a:lnTo>
                  <a:lnTo>
                    <a:pt x="3097" y="643"/>
                  </a:lnTo>
                  <a:lnTo>
                    <a:pt x="309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p:nvPr/>
          </p:nvSpPr>
          <p:spPr>
            <a:xfrm>
              <a:off x="3161754" y="1884135"/>
              <a:ext cx="87193" cy="33108"/>
            </a:xfrm>
            <a:custGeom>
              <a:rect b="b" l="l" r="r" t="t"/>
              <a:pathLst>
                <a:path extrusionOk="0" h="977" w="2573">
                  <a:moveTo>
                    <a:pt x="1" y="0"/>
                  </a:moveTo>
                  <a:lnTo>
                    <a:pt x="1" y="977"/>
                  </a:lnTo>
                  <a:lnTo>
                    <a:pt x="2573" y="977"/>
                  </a:lnTo>
                  <a:lnTo>
                    <a:pt x="25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p:nvPr/>
          </p:nvSpPr>
          <p:spPr>
            <a:xfrm>
              <a:off x="3139964" y="1700130"/>
              <a:ext cx="129992" cy="161440"/>
            </a:xfrm>
            <a:custGeom>
              <a:rect b="b" l="l" r="r" t="t"/>
              <a:pathLst>
                <a:path extrusionOk="0" h="4764" w="3836">
                  <a:moveTo>
                    <a:pt x="1" y="1"/>
                  </a:moveTo>
                  <a:lnTo>
                    <a:pt x="1" y="2525"/>
                  </a:lnTo>
                  <a:lnTo>
                    <a:pt x="644" y="2525"/>
                  </a:lnTo>
                  <a:lnTo>
                    <a:pt x="644" y="3811"/>
                  </a:lnTo>
                  <a:lnTo>
                    <a:pt x="930" y="3811"/>
                  </a:lnTo>
                  <a:lnTo>
                    <a:pt x="930" y="4478"/>
                  </a:lnTo>
                  <a:lnTo>
                    <a:pt x="644" y="4478"/>
                  </a:lnTo>
                  <a:lnTo>
                    <a:pt x="644" y="4764"/>
                  </a:lnTo>
                  <a:lnTo>
                    <a:pt x="3216" y="4764"/>
                  </a:lnTo>
                  <a:lnTo>
                    <a:pt x="3216" y="4478"/>
                  </a:lnTo>
                  <a:lnTo>
                    <a:pt x="2930" y="4478"/>
                  </a:lnTo>
                  <a:lnTo>
                    <a:pt x="2930" y="3811"/>
                  </a:lnTo>
                  <a:lnTo>
                    <a:pt x="3216" y="3811"/>
                  </a:lnTo>
                  <a:lnTo>
                    <a:pt x="3216" y="2525"/>
                  </a:lnTo>
                  <a:lnTo>
                    <a:pt x="3835" y="2525"/>
                  </a:lnTo>
                  <a:lnTo>
                    <a:pt x="383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3017327" y="1884135"/>
              <a:ext cx="375270" cy="202579"/>
            </a:xfrm>
            <a:custGeom>
              <a:rect b="b" l="l" r="r" t="t"/>
              <a:pathLst>
                <a:path extrusionOk="0" h="5978" w="11074">
                  <a:moveTo>
                    <a:pt x="1667" y="0"/>
                  </a:moveTo>
                  <a:lnTo>
                    <a:pt x="1667" y="1429"/>
                  </a:lnTo>
                  <a:lnTo>
                    <a:pt x="1072" y="1429"/>
                  </a:lnTo>
                  <a:cubicBezTo>
                    <a:pt x="476" y="1429"/>
                    <a:pt x="0" y="1906"/>
                    <a:pt x="0" y="2477"/>
                  </a:cubicBezTo>
                  <a:lnTo>
                    <a:pt x="0" y="2977"/>
                  </a:lnTo>
                  <a:lnTo>
                    <a:pt x="1667" y="2977"/>
                  </a:lnTo>
                  <a:lnTo>
                    <a:pt x="1667" y="3644"/>
                  </a:lnTo>
                  <a:lnTo>
                    <a:pt x="0" y="3644"/>
                  </a:lnTo>
                  <a:lnTo>
                    <a:pt x="0" y="5144"/>
                  </a:lnTo>
                  <a:lnTo>
                    <a:pt x="1739" y="5144"/>
                  </a:lnTo>
                  <a:cubicBezTo>
                    <a:pt x="1929" y="5644"/>
                    <a:pt x="2382" y="5978"/>
                    <a:pt x="2906" y="5978"/>
                  </a:cubicBezTo>
                  <a:lnTo>
                    <a:pt x="8169" y="5978"/>
                  </a:lnTo>
                  <a:cubicBezTo>
                    <a:pt x="8716" y="5978"/>
                    <a:pt x="9169" y="5644"/>
                    <a:pt x="9359" y="5144"/>
                  </a:cubicBezTo>
                  <a:lnTo>
                    <a:pt x="11074" y="5144"/>
                  </a:lnTo>
                  <a:lnTo>
                    <a:pt x="11074" y="3644"/>
                  </a:lnTo>
                  <a:lnTo>
                    <a:pt x="9431" y="3644"/>
                  </a:lnTo>
                  <a:lnTo>
                    <a:pt x="9431" y="2977"/>
                  </a:lnTo>
                  <a:lnTo>
                    <a:pt x="11074" y="2977"/>
                  </a:lnTo>
                  <a:lnTo>
                    <a:pt x="11074" y="2477"/>
                  </a:lnTo>
                  <a:cubicBezTo>
                    <a:pt x="11074" y="1906"/>
                    <a:pt x="10621" y="1429"/>
                    <a:pt x="10026" y="1429"/>
                  </a:cubicBezTo>
                  <a:lnTo>
                    <a:pt x="9431" y="1429"/>
                  </a:lnTo>
                  <a:lnTo>
                    <a:pt x="9431" y="0"/>
                  </a:lnTo>
                  <a:lnTo>
                    <a:pt x="7502" y="0"/>
                  </a:lnTo>
                  <a:lnTo>
                    <a:pt x="7502" y="977"/>
                  </a:lnTo>
                  <a:lnTo>
                    <a:pt x="7764" y="977"/>
                  </a:lnTo>
                  <a:lnTo>
                    <a:pt x="7764" y="4859"/>
                  </a:lnTo>
                  <a:lnTo>
                    <a:pt x="3334" y="4859"/>
                  </a:lnTo>
                  <a:lnTo>
                    <a:pt x="3334" y="977"/>
                  </a:lnTo>
                  <a:lnTo>
                    <a:pt x="3596" y="977"/>
                  </a:lnTo>
                  <a:lnTo>
                    <a:pt x="35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3271514" y="1700130"/>
              <a:ext cx="96884" cy="161440"/>
            </a:xfrm>
            <a:custGeom>
              <a:rect b="b" l="l" r="r" t="t"/>
              <a:pathLst>
                <a:path extrusionOk="0" h="4764" w="2859">
                  <a:moveTo>
                    <a:pt x="644" y="1"/>
                  </a:moveTo>
                  <a:lnTo>
                    <a:pt x="644" y="2525"/>
                  </a:lnTo>
                  <a:lnTo>
                    <a:pt x="1" y="2525"/>
                  </a:lnTo>
                  <a:lnTo>
                    <a:pt x="1" y="3811"/>
                  </a:lnTo>
                  <a:lnTo>
                    <a:pt x="263" y="3811"/>
                  </a:lnTo>
                  <a:lnTo>
                    <a:pt x="263" y="4478"/>
                  </a:lnTo>
                  <a:lnTo>
                    <a:pt x="1" y="4478"/>
                  </a:lnTo>
                  <a:lnTo>
                    <a:pt x="1" y="4764"/>
                  </a:lnTo>
                  <a:lnTo>
                    <a:pt x="1930" y="4764"/>
                  </a:lnTo>
                  <a:lnTo>
                    <a:pt x="1930" y="3549"/>
                  </a:lnTo>
                  <a:cubicBezTo>
                    <a:pt x="1930" y="3168"/>
                    <a:pt x="1811" y="2811"/>
                    <a:pt x="1572" y="2525"/>
                  </a:cubicBezTo>
                  <a:cubicBezTo>
                    <a:pt x="2239" y="2501"/>
                    <a:pt x="2787" y="1977"/>
                    <a:pt x="2835" y="1311"/>
                  </a:cubicBezTo>
                  <a:cubicBezTo>
                    <a:pt x="2858" y="596"/>
                    <a:pt x="2263" y="1"/>
                    <a:pt x="15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3042336" y="1700130"/>
              <a:ext cx="96884" cy="161440"/>
            </a:xfrm>
            <a:custGeom>
              <a:rect b="b" l="l" r="r" t="t"/>
              <a:pathLst>
                <a:path extrusionOk="0" h="4764" w="2859">
                  <a:moveTo>
                    <a:pt x="1310" y="1"/>
                  </a:moveTo>
                  <a:cubicBezTo>
                    <a:pt x="572" y="1"/>
                    <a:pt x="0" y="596"/>
                    <a:pt x="24" y="1311"/>
                  </a:cubicBezTo>
                  <a:cubicBezTo>
                    <a:pt x="48" y="1977"/>
                    <a:pt x="596" y="2501"/>
                    <a:pt x="1263" y="2525"/>
                  </a:cubicBezTo>
                  <a:cubicBezTo>
                    <a:pt x="1048" y="2811"/>
                    <a:pt x="929" y="3168"/>
                    <a:pt x="929" y="3549"/>
                  </a:cubicBezTo>
                  <a:lnTo>
                    <a:pt x="929" y="4764"/>
                  </a:lnTo>
                  <a:lnTo>
                    <a:pt x="2858" y="4764"/>
                  </a:lnTo>
                  <a:lnTo>
                    <a:pt x="2858" y="4478"/>
                  </a:lnTo>
                  <a:lnTo>
                    <a:pt x="2596" y="4478"/>
                  </a:lnTo>
                  <a:lnTo>
                    <a:pt x="2596" y="3811"/>
                  </a:lnTo>
                  <a:lnTo>
                    <a:pt x="2858" y="3811"/>
                  </a:lnTo>
                  <a:lnTo>
                    <a:pt x="2858" y="2525"/>
                  </a:lnTo>
                  <a:lnTo>
                    <a:pt x="2215" y="2525"/>
                  </a:lnTo>
                  <a:lnTo>
                    <a:pt x="22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8"/>
          <p:cNvGrpSpPr/>
          <p:nvPr/>
        </p:nvGrpSpPr>
        <p:grpSpPr>
          <a:xfrm>
            <a:off x="3638662" y="2910474"/>
            <a:ext cx="325113" cy="370773"/>
            <a:chOff x="3604853" y="1699735"/>
            <a:chExt cx="338977" cy="386584"/>
          </a:xfrm>
        </p:grpSpPr>
        <p:sp>
          <p:nvSpPr>
            <p:cNvPr id="921" name="Google Shape;921;p8"/>
            <p:cNvSpPr/>
            <p:nvPr/>
          </p:nvSpPr>
          <p:spPr>
            <a:xfrm>
              <a:off x="3604853" y="1870795"/>
              <a:ext cx="338977" cy="215524"/>
            </a:xfrm>
            <a:custGeom>
              <a:rect b="b" l="l" r="r" t="t"/>
              <a:pathLst>
                <a:path extrusionOk="0" h="6360" w="10003">
                  <a:moveTo>
                    <a:pt x="8312" y="1858"/>
                  </a:moveTo>
                  <a:lnTo>
                    <a:pt x="8407" y="2025"/>
                  </a:lnTo>
                  <a:cubicBezTo>
                    <a:pt x="8383" y="2239"/>
                    <a:pt x="8288" y="2787"/>
                    <a:pt x="8002" y="3359"/>
                  </a:cubicBezTo>
                  <a:cubicBezTo>
                    <a:pt x="7621" y="4216"/>
                    <a:pt x="7002" y="4764"/>
                    <a:pt x="6192" y="5026"/>
                  </a:cubicBezTo>
                  <a:lnTo>
                    <a:pt x="6192" y="4645"/>
                  </a:lnTo>
                  <a:lnTo>
                    <a:pt x="3811" y="4645"/>
                  </a:lnTo>
                  <a:lnTo>
                    <a:pt x="3811" y="5026"/>
                  </a:lnTo>
                  <a:cubicBezTo>
                    <a:pt x="3025" y="4764"/>
                    <a:pt x="2406" y="4216"/>
                    <a:pt x="2001" y="3382"/>
                  </a:cubicBezTo>
                  <a:cubicBezTo>
                    <a:pt x="1715" y="2787"/>
                    <a:pt x="1620" y="2239"/>
                    <a:pt x="1596" y="2025"/>
                  </a:cubicBezTo>
                  <a:lnTo>
                    <a:pt x="1692" y="1858"/>
                  </a:lnTo>
                  <a:close/>
                  <a:moveTo>
                    <a:pt x="1" y="1"/>
                  </a:moveTo>
                  <a:lnTo>
                    <a:pt x="1" y="2787"/>
                  </a:lnTo>
                  <a:lnTo>
                    <a:pt x="1072" y="2787"/>
                  </a:lnTo>
                  <a:cubicBezTo>
                    <a:pt x="1144" y="3049"/>
                    <a:pt x="1239" y="3359"/>
                    <a:pt x="1406" y="3668"/>
                  </a:cubicBezTo>
                  <a:cubicBezTo>
                    <a:pt x="1906" y="4740"/>
                    <a:pt x="2739" y="5431"/>
                    <a:pt x="3835" y="5716"/>
                  </a:cubicBezTo>
                  <a:lnTo>
                    <a:pt x="3835" y="6359"/>
                  </a:lnTo>
                  <a:lnTo>
                    <a:pt x="6192" y="6359"/>
                  </a:lnTo>
                  <a:lnTo>
                    <a:pt x="6192" y="5716"/>
                  </a:lnTo>
                  <a:cubicBezTo>
                    <a:pt x="7264" y="5431"/>
                    <a:pt x="8098" y="4740"/>
                    <a:pt x="8622" y="3668"/>
                  </a:cubicBezTo>
                  <a:cubicBezTo>
                    <a:pt x="8764" y="3359"/>
                    <a:pt x="8860" y="3049"/>
                    <a:pt x="8931" y="2787"/>
                  </a:cubicBezTo>
                  <a:lnTo>
                    <a:pt x="10003" y="2787"/>
                  </a:lnTo>
                  <a:lnTo>
                    <a:pt x="10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3620984" y="1699735"/>
              <a:ext cx="306716" cy="148529"/>
            </a:xfrm>
            <a:custGeom>
              <a:rect b="b" l="l" r="r" t="t"/>
              <a:pathLst>
                <a:path extrusionOk="0" h="4383" w="9051">
                  <a:moveTo>
                    <a:pt x="4526" y="2191"/>
                  </a:moveTo>
                  <a:lnTo>
                    <a:pt x="4788" y="2739"/>
                  </a:lnTo>
                  <a:lnTo>
                    <a:pt x="5383" y="2834"/>
                  </a:lnTo>
                  <a:lnTo>
                    <a:pt x="4954" y="3239"/>
                  </a:lnTo>
                  <a:lnTo>
                    <a:pt x="5050" y="3834"/>
                  </a:lnTo>
                  <a:lnTo>
                    <a:pt x="4526" y="3572"/>
                  </a:lnTo>
                  <a:lnTo>
                    <a:pt x="3978" y="3834"/>
                  </a:lnTo>
                  <a:lnTo>
                    <a:pt x="4073" y="3239"/>
                  </a:lnTo>
                  <a:lnTo>
                    <a:pt x="3645" y="2834"/>
                  </a:lnTo>
                  <a:lnTo>
                    <a:pt x="4240" y="2739"/>
                  </a:lnTo>
                  <a:lnTo>
                    <a:pt x="4526" y="2191"/>
                  </a:lnTo>
                  <a:close/>
                  <a:moveTo>
                    <a:pt x="4526" y="0"/>
                  </a:moveTo>
                  <a:cubicBezTo>
                    <a:pt x="3144" y="0"/>
                    <a:pt x="2049" y="405"/>
                    <a:pt x="1263" y="1239"/>
                  </a:cubicBezTo>
                  <a:cubicBezTo>
                    <a:pt x="287" y="2263"/>
                    <a:pt x="49" y="3668"/>
                    <a:pt x="1" y="4382"/>
                  </a:cubicBezTo>
                  <a:lnTo>
                    <a:pt x="9050" y="4382"/>
                  </a:lnTo>
                  <a:cubicBezTo>
                    <a:pt x="8979" y="3668"/>
                    <a:pt x="8765" y="2263"/>
                    <a:pt x="7764" y="1239"/>
                  </a:cubicBezTo>
                  <a:cubicBezTo>
                    <a:pt x="6979" y="405"/>
                    <a:pt x="5883" y="0"/>
                    <a:pt x="45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8"/>
          <p:cNvGrpSpPr/>
          <p:nvPr/>
        </p:nvGrpSpPr>
        <p:grpSpPr>
          <a:xfrm>
            <a:off x="711809" y="1703636"/>
            <a:ext cx="7727100" cy="365154"/>
            <a:chOff x="711800" y="708300"/>
            <a:chExt cx="6628152" cy="313222"/>
          </a:xfrm>
        </p:grpSpPr>
        <p:sp>
          <p:nvSpPr>
            <p:cNvPr id="924" name="Google Shape;924;p8"/>
            <p:cNvSpPr/>
            <p:nvPr/>
          </p:nvSpPr>
          <p:spPr>
            <a:xfrm>
              <a:off x="6514395" y="708300"/>
              <a:ext cx="825557" cy="37752"/>
            </a:xfrm>
            <a:custGeom>
              <a:rect b="b" l="l" r="r" t="t"/>
              <a:pathLst>
                <a:path extrusionOk="0" h="4144" w="90621">
                  <a:moveTo>
                    <a:pt x="0" y="0"/>
                  </a:moveTo>
                  <a:lnTo>
                    <a:pt x="0" y="4143"/>
                  </a:lnTo>
                  <a:lnTo>
                    <a:pt x="84783" y="4143"/>
                  </a:lnTo>
                  <a:lnTo>
                    <a:pt x="90620" y="3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6514395" y="837361"/>
              <a:ext cx="627506" cy="41560"/>
            </a:xfrm>
            <a:custGeom>
              <a:rect b="b" l="l" r="r" t="t"/>
              <a:pathLst>
                <a:path extrusionOk="0" h="4562" w="68881">
                  <a:moveTo>
                    <a:pt x="0" y="1"/>
                  </a:moveTo>
                  <a:lnTo>
                    <a:pt x="0" y="4562"/>
                  </a:lnTo>
                  <a:lnTo>
                    <a:pt x="64445" y="4562"/>
                  </a:lnTo>
                  <a:lnTo>
                    <a:pt x="68881" y="35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6514395" y="979962"/>
              <a:ext cx="424690" cy="41560"/>
            </a:xfrm>
            <a:custGeom>
              <a:rect b="b" l="l" r="r" t="t"/>
              <a:pathLst>
                <a:path extrusionOk="0" h="4562" w="46618">
                  <a:moveTo>
                    <a:pt x="0" y="1"/>
                  </a:moveTo>
                  <a:lnTo>
                    <a:pt x="0" y="4562"/>
                  </a:lnTo>
                  <a:lnTo>
                    <a:pt x="43626" y="4562"/>
                  </a:lnTo>
                  <a:lnTo>
                    <a:pt x="46618" y="3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711800" y="708300"/>
              <a:ext cx="829748" cy="377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910828" y="837361"/>
              <a:ext cx="630749" cy="41560"/>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1114629" y="979962"/>
              <a:ext cx="426977" cy="41560"/>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9"/>
          <p:cNvSpPr txBox="1"/>
          <p:nvPr>
            <p:ph type="title"/>
          </p:nvPr>
        </p:nvSpPr>
        <p:spPr>
          <a:xfrm>
            <a:off x="1667575" y="549080"/>
            <a:ext cx="5808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GELECEKTE HUMINT</a:t>
            </a:r>
            <a:endParaRPr/>
          </a:p>
        </p:txBody>
      </p:sp>
      <p:sp>
        <p:nvSpPr>
          <p:cNvPr id="935" name="Google Shape;935;p9"/>
          <p:cNvSpPr/>
          <p:nvPr/>
        </p:nvSpPr>
        <p:spPr>
          <a:xfrm>
            <a:off x="8607182" y="368494"/>
            <a:ext cx="49895" cy="11200"/>
          </a:xfrm>
          <a:custGeom>
            <a:rect b="b" l="l" r="r" t="t"/>
            <a:pathLst>
              <a:path extrusionOk="0" h="545" w="2428">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
          <p:cNvSpPr txBox="1"/>
          <p:nvPr>
            <p:ph idx="2" type="title"/>
          </p:nvPr>
        </p:nvSpPr>
        <p:spPr>
          <a:xfrm>
            <a:off x="1667575" y="3195192"/>
            <a:ext cx="2713200" cy="4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000"/>
              <a:buNone/>
            </a:pPr>
            <a:r>
              <a:rPr lang="en"/>
              <a:t>İŞBİRLİĞİ</a:t>
            </a:r>
            <a:endParaRPr/>
          </a:p>
        </p:txBody>
      </p:sp>
      <p:sp>
        <p:nvSpPr>
          <p:cNvPr id="937" name="Google Shape;937;p9"/>
          <p:cNvSpPr txBox="1"/>
          <p:nvPr>
            <p:ph idx="1" type="subTitle"/>
          </p:nvPr>
        </p:nvSpPr>
        <p:spPr>
          <a:xfrm>
            <a:off x="1667600" y="3602589"/>
            <a:ext cx="1765500" cy="6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Sivil ve askeri işbirliği ve istihbarat paylaşımı</a:t>
            </a:r>
            <a:endParaRPr/>
          </a:p>
        </p:txBody>
      </p:sp>
      <p:sp>
        <p:nvSpPr>
          <p:cNvPr id="938" name="Google Shape;938;p9"/>
          <p:cNvSpPr txBox="1"/>
          <p:nvPr>
            <p:ph idx="3" type="title"/>
          </p:nvPr>
        </p:nvSpPr>
        <p:spPr>
          <a:xfrm>
            <a:off x="4761200" y="3195191"/>
            <a:ext cx="2713200" cy="4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SOSYAL MEDYA</a:t>
            </a:r>
            <a:endParaRPr/>
          </a:p>
        </p:txBody>
      </p:sp>
      <p:sp>
        <p:nvSpPr>
          <p:cNvPr id="939" name="Google Shape;939;p9"/>
          <p:cNvSpPr txBox="1"/>
          <p:nvPr>
            <p:ph idx="4" type="subTitle"/>
          </p:nvPr>
        </p:nvSpPr>
        <p:spPr>
          <a:xfrm>
            <a:off x="5708775" y="3602591"/>
            <a:ext cx="1765500" cy="612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600"/>
              <a:buNone/>
            </a:pPr>
            <a:r>
              <a:rPr lang="en"/>
              <a:t>Sosyal Medya istihbaratı</a:t>
            </a:r>
            <a:endParaRPr/>
          </a:p>
        </p:txBody>
      </p:sp>
      <p:sp>
        <p:nvSpPr>
          <p:cNvPr id="940" name="Google Shape;940;p9"/>
          <p:cNvSpPr txBox="1"/>
          <p:nvPr>
            <p:ph idx="7" type="title"/>
          </p:nvPr>
        </p:nvSpPr>
        <p:spPr>
          <a:xfrm>
            <a:off x="1667575" y="1730589"/>
            <a:ext cx="2713200" cy="4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000"/>
              <a:buNone/>
            </a:pPr>
            <a:r>
              <a:rPr lang="en"/>
              <a:t>YAPAY ZEKA</a:t>
            </a:r>
            <a:endParaRPr/>
          </a:p>
        </p:txBody>
      </p:sp>
      <p:sp>
        <p:nvSpPr>
          <p:cNvPr id="941" name="Google Shape;941;p9"/>
          <p:cNvSpPr txBox="1"/>
          <p:nvPr>
            <p:ph idx="5" type="subTitle"/>
          </p:nvPr>
        </p:nvSpPr>
        <p:spPr>
          <a:xfrm>
            <a:off x="1667600" y="2137989"/>
            <a:ext cx="1765500" cy="6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Yapay zeka ve makine öğrenimi uygulamaları</a:t>
            </a:r>
            <a:endParaRPr/>
          </a:p>
        </p:txBody>
      </p:sp>
      <p:sp>
        <p:nvSpPr>
          <p:cNvPr id="942" name="Google Shape;942;p9"/>
          <p:cNvSpPr txBox="1"/>
          <p:nvPr>
            <p:ph idx="8" type="title"/>
          </p:nvPr>
        </p:nvSpPr>
        <p:spPr>
          <a:xfrm>
            <a:off x="4761200" y="1730589"/>
            <a:ext cx="2713200" cy="4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BİYOMETRİK VERİ</a:t>
            </a:r>
            <a:endParaRPr/>
          </a:p>
        </p:txBody>
      </p:sp>
      <p:sp>
        <p:nvSpPr>
          <p:cNvPr id="943" name="Google Shape;943;p9"/>
          <p:cNvSpPr txBox="1"/>
          <p:nvPr>
            <p:ph idx="6" type="subTitle"/>
          </p:nvPr>
        </p:nvSpPr>
        <p:spPr>
          <a:xfrm>
            <a:off x="5708775" y="2137989"/>
            <a:ext cx="1765500" cy="612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600"/>
              <a:buNone/>
            </a:pPr>
            <a:r>
              <a:rPr lang="en"/>
              <a:t>Biyometrik veriler ve kimlik doğrulama</a:t>
            </a:r>
            <a:endParaRPr/>
          </a:p>
        </p:txBody>
      </p:sp>
      <p:grpSp>
        <p:nvGrpSpPr>
          <p:cNvPr id="944" name="Google Shape;944;p9"/>
          <p:cNvGrpSpPr/>
          <p:nvPr/>
        </p:nvGrpSpPr>
        <p:grpSpPr>
          <a:xfrm>
            <a:off x="4837396" y="3694035"/>
            <a:ext cx="630609" cy="476903"/>
            <a:chOff x="3739660" y="3015077"/>
            <a:chExt cx="804655" cy="608528"/>
          </a:xfrm>
        </p:grpSpPr>
        <p:sp>
          <p:nvSpPr>
            <p:cNvPr id="945" name="Google Shape;945;p9"/>
            <p:cNvSpPr/>
            <p:nvPr/>
          </p:nvSpPr>
          <p:spPr>
            <a:xfrm>
              <a:off x="3739660" y="3027063"/>
              <a:ext cx="291815" cy="574392"/>
            </a:xfrm>
            <a:custGeom>
              <a:rect b="b" l="l" r="r" t="t"/>
              <a:pathLst>
                <a:path extrusionOk="0" h="35131" w="17848">
                  <a:moveTo>
                    <a:pt x="17848" y="0"/>
                  </a:moveTo>
                  <a:cubicBezTo>
                    <a:pt x="12408" y="1297"/>
                    <a:pt x="7930" y="4206"/>
                    <a:pt x="4896" y="8516"/>
                  </a:cubicBezTo>
                  <a:cubicBezTo>
                    <a:pt x="942" y="14124"/>
                    <a:pt x="0" y="21426"/>
                    <a:pt x="2343" y="28017"/>
                  </a:cubicBezTo>
                  <a:cubicBezTo>
                    <a:pt x="3683" y="31699"/>
                    <a:pt x="5566" y="33896"/>
                    <a:pt x="7030" y="35131"/>
                  </a:cubicBezTo>
                  <a:lnTo>
                    <a:pt x="7030" y="29774"/>
                  </a:lnTo>
                  <a:lnTo>
                    <a:pt x="7030" y="23958"/>
                  </a:lnTo>
                  <a:lnTo>
                    <a:pt x="7030" y="20045"/>
                  </a:lnTo>
                  <a:lnTo>
                    <a:pt x="7030" y="19752"/>
                  </a:lnTo>
                  <a:cubicBezTo>
                    <a:pt x="7030" y="18099"/>
                    <a:pt x="7323" y="16885"/>
                    <a:pt x="7742" y="15965"/>
                  </a:cubicBezTo>
                  <a:cubicBezTo>
                    <a:pt x="8913" y="13391"/>
                    <a:pt x="11131" y="13224"/>
                    <a:pt x="11152" y="13224"/>
                  </a:cubicBezTo>
                  <a:lnTo>
                    <a:pt x="17848" y="13224"/>
                  </a:lnTo>
                  <a:lnTo>
                    <a:pt x="17848" y="3076"/>
                  </a:lnTo>
                  <a:lnTo>
                    <a:pt x="17848" y="1779"/>
                  </a:lnTo>
                  <a:lnTo>
                    <a:pt x="178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9"/>
            <p:cNvSpPr/>
            <p:nvPr/>
          </p:nvSpPr>
          <p:spPr>
            <a:xfrm>
              <a:off x="4102302" y="3015077"/>
              <a:ext cx="79036" cy="228197"/>
            </a:xfrm>
            <a:custGeom>
              <a:rect b="b" l="l" r="r" t="t"/>
              <a:pathLst>
                <a:path extrusionOk="0" h="13957" w="4834">
                  <a:moveTo>
                    <a:pt x="2343" y="1"/>
                  </a:moveTo>
                  <a:cubicBezTo>
                    <a:pt x="1548" y="1"/>
                    <a:pt x="774" y="22"/>
                    <a:pt x="0" y="85"/>
                  </a:cubicBezTo>
                  <a:lnTo>
                    <a:pt x="0" y="1235"/>
                  </a:lnTo>
                  <a:lnTo>
                    <a:pt x="0" y="2449"/>
                  </a:lnTo>
                  <a:lnTo>
                    <a:pt x="0" y="13957"/>
                  </a:lnTo>
                  <a:lnTo>
                    <a:pt x="4833" y="13957"/>
                  </a:lnTo>
                  <a:lnTo>
                    <a:pt x="4833" y="2449"/>
                  </a:lnTo>
                  <a:lnTo>
                    <a:pt x="4833" y="1235"/>
                  </a:lnTo>
                  <a:lnTo>
                    <a:pt x="4833" y="85"/>
                  </a:lnTo>
                  <a:cubicBezTo>
                    <a:pt x="4059" y="22"/>
                    <a:pt x="3285" y="1"/>
                    <a:pt x="24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9"/>
            <p:cNvSpPr/>
            <p:nvPr/>
          </p:nvSpPr>
          <p:spPr>
            <a:xfrm>
              <a:off x="3873768" y="3263464"/>
              <a:ext cx="536771" cy="360141"/>
            </a:xfrm>
            <a:custGeom>
              <a:rect b="b" l="l" r="r" t="t"/>
              <a:pathLst>
                <a:path extrusionOk="0" h="22027" w="32830">
                  <a:moveTo>
                    <a:pt x="2992" y="0"/>
                  </a:moveTo>
                  <a:cubicBezTo>
                    <a:pt x="2783" y="21"/>
                    <a:pt x="21" y="356"/>
                    <a:pt x="21" y="5294"/>
                  </a:cubicBezTo>
                  <a:lnTo>
                    <a:pt x="21" y="16509"/>
                  </a:lnTo>
                  <a:lnTo>
                    <a:pt x="21" y="19899"/>
                  </a:lnTo>
                  <a:cubicBezTo>
                    <a:pt x="21" y="20254"/>
                    <a:pt x="0" y="20631"/>
                    <a:pt x="21" y="20966"/>
                  </a:cubicBezTo>
                  <a:cubicBezTo>
                    <a:pt x="42" y="21594"/>
                    <a:pt x="126" y="21970"/>
                    <a:pt x="837" y="22012"/>
                  </a:cubicBezTo>
                  <a:cubicBezTo>
                    <a:pt x="855" y="22013"/>
                    <a:pt x="874" y="22013"/>
                    <a:pt x="892" y="22013"/>
                  </a:cubicBezTo>
                  <a:cubicBezTo>
                    <a:pt x="1314" y="22013"/>
                    <a:pt x="1737" y="21784"/>
                    <a:pt x="1737" y="21342"/>
                  </a:cubicBezTo>
                  <a:cubicBezTo>
                    <a:pt x="1820" y="18936"/>
                    <a:pt x="1883" y="12262"/>
                    <a:pt x="1883" y="8872"/>
                  </a:cubicBezTo>
                  <a:cubicBezTo>
                    <a:pt x="1883" y="7303"/>
                    <a:pt x="1883" y="5754"/>
                    <a:pt x="1883" y="4206"/>
                  </a:cubicBezTo>
                  <a:cubicBezTo>
                    <a:pt x="1883" y="2407"/>
                    <a:pt x="3536" y="1946"/>
                    <a:pt x="3829" y="1863"/>
                  </a:cubicBezTo>
                  <a:lnTo>
                    <a:pt x="28958" y="1863"/>
                  </a:lnTo>
                  <a:cubicBezTo>
                    <a:pt x="29251" y="1946"/>
                    <a:pt x="30904" y="2386"/>
                    <a:pt x="30904" y="4206"/>
                  </a:cubicBezTo>
                  <a:lnTo>
                    <a:pt x="30904" y="13015"/>
                  </a:lnTo>
                  <a:cubicBezTo>
                    <a:pt x="30904" y="14438"/>
                    <a:pt x="30904" y="15840"/>
                    <a:pt x="30883" y="17262"/>
                  </a:cubicBezTo>
                  <a:cubicBezTo>
                    <a:pt x="30862" y="18476"/>
                    <a:pt x="30904" y="20233"/>
                    <a:pt x="30904" y="21280"/>
                  </a:cubicBezTo>
                  <a:cubicBezTo>
                    <a:pt x="30904" y="21803"/>
                    <a:pt x="31243" y="22026"/>
                    <a:pt x="31632" y="22026"/>
                  </a:cubicBezTo>
                  <a:cubicBezTo>
                    <a:pt x="32052" y="22026"/>
                    <a:pt x="32530" y="21766"/>
                    <a:pt x="32704" y="21342"/>
                  </a:cubicBezTo>
                  <a:cubicBezTo>
                    <a:pt x="32746" y="21259"/>
                    <a:pt x="32766" y="21175"/>
                    <a:pt x="32766" y="21091"/>
                  </a:cubicBezTo>
                  <a:cubicBezTo>
                    <a:pt x="32829" y="20422"/>
                    <a:pt x="32766" y="19710"/>
                    <a:pt x="32766" y="19062"/>
                  </a:cubicBezTo>
                  <a:lnTo>
                    <a:pt x="32766" y="11885"/>
                  </a:lnTo>
                  <a:lnTo>
                    <a:pt x="32766" y="5294"/>
                  </a:lnTo>
                  <a:cubicBezTo>
                    <a:pt x="32766" y="356"/>
                    <a:pt x="29984" y="21"/>
                    <a:pt x="297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9"/>
            <p:cNvSpPr/>
            <p:nvPr/>
          </p:nvSpPr>
          <p:spPr>
            <a:xfrm>
              <a:off x="4252140" y="3027063"/>
              <a:ext cx="292175" cy="574392"/>
            </a:xfrm>
            <a:custGeom>
              <a:rect b="b" l="l" r="r" t="t"/>
              <a:pathLst>
                <a:path extrusionOk="0" h="35131" w="17870">
                  <a:moveTo>
                    <a:pt x="2248" y="2303"/>
                  </a:moveTo>
                  <a:cubicBezTo>
                    <a:pt x="2300" y="2303"/>
                    <a:pt x="2353" y="2309"/>
                    <a:pt x="2407" y="2323"/>
                  </a:cubicBezTo>
                  <a:cubicBezTo>
                    <a:pt x="8642" y="3829"/>
                    <a:pt x="13768" y="9458"/>
                    <a:pt x="14898" y="15986"/>
                  </a:cubicBezTo>
                  <a:cubicBezTo>
                    <a:pt x="14961" y="16321"/>
                    <a:pt x="14731" y="16613"/>
                    <a:pt x="14417" y="16676"/>
                  </a:cubicBezTo>
                  <a:lnTo>
                    <a:pt x="14312" y="16676"/>
                  </a:lnTo>
                  <a:cubicBezTo>
                    <a:pt x="14040" y="16676"/>
                    <a:pt x="13789" y="16467"/>
                    <a:pt x="13726" y="16195"/>
                  </a:cubicBezTo>
                  <a:cubicBezTo>
                    <a:pt x="12680" y="10106"/>
                    <a:pt x="7910" y="4875"/>
                    <a:pt x="2114" y="3453"/>
                  </a:cubicBezTo>
                  <a:cubicBezTo>
                    <a:pt x="1800" y="3390"/>
                    <a:pt x="1612" y="3055"/>
                    <a:pt x="1674" y="2741"/>
                  </a:cubicBezTo>
                  <a:cubicBezTo>
                    <a:pt x="1745" y="2478"/>
                    <a:pt x="1977" y="2303"/>
                    <a:pt x="2248" y="2303"/>
                  </a:cubicBezTo>
                  <a:close/>
                  <a:moveTo>
                    <a:pt x="14312" y="17869"/>
                  </a:moveTo>
                  <a:cubicBezTo>
                    <a:pt x="14647" y="17869"/>
                    <a:pt x="14898" y="18120"/>
                    <a:pt x="14898" y="18455"/>
                  </a:cubicBezTo>
                  <a:lnTo>
                    <a:pt x="14898" y="19752"/>
                  </a:lnTo>
                  <a:cubicBezTo>
                    <a:pt x="14898" y="20066"/>
                    <a:pt x="14647" y="20338"/>
                    <a:pt x="14312" y="20338"/>
                  </a:cubicBezTo>
                  <a:cubicBezTo>
                    <a:pt x="13978" y="20338"/>
                    <a:pt x="13726" y="20066"/>
                    <a:pt x="13726" y="19752"/>
                  </a:cubicBezTo>
                  <a:lnTo>
                    <a:pt x="13726" y="18455"/>
                  </a:lnTo>
                  <a:cubicBezTo>
                    <a:pt x="13726" y="18120"/>
                    <a:pt x="13978" y="17869"/>
                    <a:pt x="14312" y="17869"/>
                  </a:cubicBezTo>
                  <a:close/>
                  <a:moveTo>
                    <a:pt x="1" y="0"/>
                  </a:moveTo>
                  <a:lnTo>
                    <a:pt x="1" y="1779"/>
                  </a:lnTo>
                  <a:lnTo>
                    <a:pt x="1" y="3076"/>
                  </a:lnTo>
                  <a:lnTo>
                    <a:pt x="1" y="13224"/>
                  </a:lnTo>
                  <a:lnTo>
                    <a:pt x="6696" y="13224"/>
                  </a:lnTo>
                  <a:cubicBezTo>
                    <a:pt x="6738" y="13224"/>
                    <a:pt x="8956" y="13391"/>
                    <a:pt x="10107" y="15965"/>
                  </a:cubicBezTo>
                  <a:cubicBezTo>
                    <a:pt x="10525" y="16885"/>
                    <a:pt x="10818" y="18099"/>
                    <a:pt x="10818" y="19752"/>
                  </a:cubicBezTo>
                  <a:lnTo>
                    <a:pt x="10818" y="20045"/>
                  </a:lnTo>
                  <a:lnTo>
                    <a:pt x="10818" y="23958"/>
                  </a:lnTo>
                  <a:lnTo>
                    <a:pt x="10818" y="29774"/>
                  </a:lnTo>
                  <a:lnTo>
                    <a:pt x="10818" y="35131"/>
                  </a:lnTo>
                  <a:cubicBezTo>
                    <a:pt x="12283" y="33896"/>
                    <a:pt x="14166" y="31699"/>
                    <a:pt x="15505" y="28017"/>
                  </a:cubicBezTo>
                  <a:cubicBezTo>
                    <a:pt x="17869" y="21405"/>
                    <a:pt x="16907" y="14124"/>
                    <a:pt x="12973" y="8516"/>
                  </a:cubicBezTo>
                  <a:cubicBezTo>
                    <a:pt x="9918" y="4206"/>
                    <a:pt x="5441" y="129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9"/>
          <p:cNvGrpSpPr/>
          <p:nvPr/>
        </p:nvGrpSpPr>
        <p:grpSpPr>
          <a:xfrm>
            <a:off x="4837401" y="2273888"/>
            <a:ext cx="714525" cy="387883"/>
            <a:chOff x="4673285" y="2035250"/>
            <a:chExt cx="743058" cy="403372"/>
          </a:xfrm>
        </p:grpSpPr>
        <p:sp>
          <p:nvSpPr>
            <p:cNvPr id="950" name="Google Shape;950;p9"/>
            <p:cNvSpPr/>
            <p:nvPr/>
          </p:nvSpPr>
          <p:spPr>
            <a:xfrm>
              <a:off x="4716385" y="2035250"/>
              <a:ext cx="656518" cy="306203"/>
            </a:xfrm>
            <a:custGeom>
              <a:rect b="b" l="l" r="r" t="t"/>
              <a:pathLst>
                <a:path extrusionOk="0" h="18728" w="40154">
                  <a:moveTo>
                    <a:pt x="20841" y="1068"/>
                  </a:moveTo>
                  <a:cubicBezTo>
                    <a:pt x="28959" y="1068"/>
                    <a:pt x="35466" y="7345"/>
                    <a:pt x="36826" y="13162"/>
                  </a:cubicBezTo>
                  <a:cubicBezTo>
                    <a:pt x="36910" y="13475"/>
                    <a:pt x="36722" y="13789"/>
                    <a:pt x="36387" y="13873"/>
                  </a:cubicBezTo>
                  <a:cubicBezTo>
                    <a:pt x="36345" y="13894"/>
                    <a:pt x="36303" y="13894"/>
                    <a:pt x="36262" y="13894"/>
                  </a:cubicBezTo>
                  <a:cubicBezTo>
                    <a:pt x="35990" y="13894"/>
                    <a:pt x="35759" y="13706"/>
                    <a:pt x="35697" y="13434"/>
                  </a:cubicBezTo>
                  <a:cubicBezTo>
                    <a:pt x="34420" y="8056"/>
                    <a:pt x="28394" y="2239"/>
                    <a:pt x="20841" y="2239"/>
                  </a:cubicBezTo>
                  <a:cubicBezTo>
                    <a:pt x="20506" y="2239"/>
                    <a:pt x="20234" y="1988"/>
                    <a:pt x="20234" y="1654"/>
                  </a:cubicBezTo>
                  <a:cubicBezTo>
                    <a:pt x="20234" y="1319"/>
                    <a:pt x="20506" y="1068"/>
                    <a:pt x="20841" y="1068"/>
                  </a:cubicBezTo>
                  <a:close/>
                  <a:moveTo>
                    <a:pt x="11802" y="11864"/>
                  </a:moveTo>
                  <a:lnTo>
                    <a:pt x="12576" y="13434"/>
                  </a:lnTo>
                  <a:lnTo>
                    <a:pt x="14334" y="13706"/>
                  </a:lnTo>
                  <a:lnTo>
                    <a:pt x="13057" y="14919"/>
                  </a:lnTo>
                  <a:lnTo>
                    <a:pt x="13371" y="16677"/>
                  </a:lnTo>
                  <a:lnTo>
                    <a:pt x="11802" y="15840"/>
                  </a:lnTo>
                  <a:lnTo>
                    <a:pt x="10233" y="16677"/>
                  </a:lnTo>
                  <a:lnTo>
                    <a:pt x="10546" y="14919"/>
                  </a:lnTo>
                  <a:lnTo>
                    <a:pt x="9270" y="13706"/>
                  </a:lnTo>
                  <a:lnTo>
                    <a:pt x="11028" y="13434"/>
                  </a:lnTo>
                  <a:lnTo>
                    <a:pt x="11802" y="11864"/>
                  </a:lnTo>
                  <a:close/>
                  <a:moveTo>
                    <a:pt x="20088" y="11864"/>
                  </a:moveTo>
                  <a:lnTo>
                    <a:pt x="20862" y="13434"/>
                  </a:lnTo>
                  <a:lnTo>
                    <a:pt x="22619" y="13706"/>
                  </a:lnTo>
                  <a:lnTo>
                    <a:pt x="21343" y="14919"/>
                  </a:lnTo>
                  <a:lnTo>
                    <a:pt x="21657" y="16677"/>
                  </a:lnTo>
                  <a:lnTo>
                    <a:pt x="20088" y="15840"/>
                  </a:lnTo>
                  <a:lnTo>
                    <a:pt x="18518" y="16677"/>
                  </a:lnTo>
                  <a:lnTo>
                    <a:pt x="18811" y="14919"/>
                  </a:lnTo>
                  <a:lnTo>
                    <a:pt x="17556" y="13706"/>
                  </a:lnTo>
                  <a:lnTo>
                    <a:pt x="19293" y="13434"/>
                  </a:lnTo>
                  <a:lnTo>
                    <a:pt x="20088" y="11864"/>
                  </a:lnTo>
                  <a:close/>
                  <a:moveTo>
                    <a:pt x="28373" y="11864"/>
                  </a:moveTo>
                  <a:lnTo>
                    <a:pt x="29148" y="13434"/>
                  </a:lnTo>
                  <a:lnTo>
                    <a:pt x="30905" y="13706"/>
                  </a:lnTo>
                  <a:lnTo>
                    <a:pt x="29629" y="14919"/>
                  </a:lnTo>
                  <a:lnTo>
                    <a:pt x="29943" y="16677"/>
                  </a:lnTo>
                  <a:lnTo>
                    <a:pt x="28373" y="15840"/>
                  </a:lnTo>
                  <a:lnTo>
                    <a:pt x="26804" y="16677"/>
                  </a:lnTo>
                  <a:lnTo>
                    <a:pt x="27097" y="14919"/>
                  </a:lnTo>
                  <a:lnTo>
                    <a:pt x="25842" y="13706"/>
                  </a:lnTo>
                  <a:lnTo>
                    <a:pt x="27578" y="13434"/>
                  </a:lnTo>
                  <a:lnTo>
                    <a:pt x="28373" y="11864"/>
                  </a:lnTo>
                  <a:close/>
                  <a:moveTo>
                    <a:pt x="36847" y="15170"/>
                  </a:moveTo>
                  <a:cubicBezTo>
                    <a:pt x="37182" y="15170"/>
                    <a:pt x="37454" y="15442"/>
                    <a:pt x="37454" y="15756"/>
                  </a:cubicBezTo>
                  <a:lnTo>
                    <a:pt x="37454" y="17053"/>
                  </a:lnTo>
                  <a:cubicBezTo>
                    <a:pt x="37454" y="17388"/>
                    <a:pt x="37182" y="17639"/>
                    <a:pt x="36847" y="17639"/>
                  </a:cubicBezTo>
                  <a:cubicBezTo>
                    <a:pt x="36534" y="17639"/>
                    <a:pt x="36262" y="17388"/>
                    <a:pt x="36262" y="17053"/>
                  </a:cubicBezTo>
                  <a:lnTo>
                    <a:pt x="36262" y="15756"/>
                  </a:lnTo>
                  <a:cubicBezTo>
                    <a:pt x="36262" y="15442"/>
                    <a:pt x="36534" y="15170"/>
                    <a:pt x="36847" y="15170"/>
                  </a:cubicBezTo>
                  <a:close/>
                  <a:moveTo>
                    <a:pt x="20025" y="1"/>
                  </a:moveTo>
                  <a:cubicBezTo>
                    <a:pt x="19962" y="1"/>
                    <a:pt x="19899" y="1"/>
                    <a:pt x="19837" y="21"/>
                  </a:cubicBezTo>
                  <a:cubicBezTo>
                    <a:pt x="9814" y="712"/>
                    <a:pt x="4960" y="5859"/>
                    <a:pt x="2637" y="10086"/>
                  </a:cubicBezTo>
                  <a:cubicBezTo>
                    <a:pt x="587" y="13789"/>
                    <a:pt x="126" y="17367"/>
                    <a:pt x="1" y="18727"/>
                  </a:cubicBezTo>
                  <a:lnTo>
                    <a:pt x="40153" y="18727"/>
                  </a:lnTo>
                  <a:cubicBezTo>
                    <a:pt x="40049" y="17367"/>
                    <a:pt x="39567" y="13789"/>
                    <a:pt x="37538" y="10086"/>
                  </a:cubicBezTo>
                  <a:cubicBezTo>
                    <a:pt x="35215" y="5859"/>
                    <a:pt x="30340" y="712"/>
                    <a:pt x="20339" y="21"/>
                  </a:cubicBezTo>
                  <a:cubicBezTo>
                    <a:pt x="20276" y="1"/>
                    <a:pt x="20213" y="1"/>
                    <a:pt x="2015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9"/>
            <p:cNvSpPr/>
            <p:nvPr/>
          </p:nvSpPr>
          <p:spPr>
            <a:xfrm>
              <a:off x="4673285" y="2360943"/>
              <a:ext cx="743058" cy="77679"/>
            </a:xfrm>
            <a:custGeom>
              <a:rect b="b" l="l" r="r" t="t"/>
              <a:pathLst>
                <a:path extrusionOk="0" h="4751" w="45447">
                  <a:moveTo>
                    <a:pt x="32725" y="2449"/>
                  </a:moveTo>
                  <a:cubicBezTo>
                    <a:pt x="33039" y="2449"/>
                    <a:pt x="33311" y="2721"/>
                    <a:pt x="33311" y="3035"/>
                  </a:cubicBezTo>
                  <a:cubicBezTo>
                    <a:pt x="33311" y="3370"/>
                    <a:pt x="33039" y="3642"/>
                    <a:pt x="32725" y="3642"/>
                  </a:cubicBezTo>
                  <a:lnTo>
                    <a:pt x="31177" y="3642"/>
                  </a:lnTo>
                  <a:cubicBezTo>
                    <a:pt x="30863" y="3642"/>
                    <a:pt x="30591" y="3370"/>
                    <a:pt x="30591" y="3035"/>
                  </a:cubicBezTo>
                  <a:cubicBezTo>
                    <a:pt x="30591" y="2721"/>
                    <a:pt x="30863" y="2449"/>
                    <a:pt x="31177" y="2449"/>
                  </a:cubicBezTo>
                  <a:close/>
                  <a:moveTo>
                    <a:pt x="43250" y="2449"/>
                  </a:moveTo>
                  <a:cubicBezTo>
                    <a:pt x="43564" y="2449"/>
                    <a:pt x="43836" y="2721"/>
                    <a:pt x="43836" y="3035"/>
                  </a:cubicBezTo>
                  <a:cubicBezTo>
                    <a:pt x="43836" y="3370"/>
                    <a:pt x="43564" y="3642"/>
                    <a:pt x="43250" y="3642"/>
                  </a:cubicBezTo>
                  <a:lnTo>
                    <a:pt x="34629" y="3642"/>
                  </a:lnTo>
                  <a:cubicBezTo>
                    <a:pt x="34315" y="3642"/>
                    <a:pt x="34043" y="3370"/>
                    <a:pt x="34043" y="3035"/>
                  </a:cubicBezTo>
                  <a:cubicBezTo>
                    <a:pt x="34043" y="2721"/>
                    <a:pt x="34315" y="2449"/>
                    <a:pt x="34629" y="2449"/>
                  </a:cubicBezTo>
                  <a:close/>
                  <a:moveTo>
                    <a:pt x="2218" y="1"/>
                  </a:moveTo>
                  <a:lnTo>
                    <a:pt x="105" y="3872"/>
                  </a:lnTo>
                  <a:cubicBezTo>
                    <a:pt x="1" y="4060"/>
                    <a:pt x="21" y="4269"/>
                    <a:pt x="126" y="4458"/>
                  </a:cubicBezTo>
                  <a:cubicBezTo>
                    <a:pt x="231" y="4625"/>
                    <a:pt x="419" y="4751"/>
                    <a:pt x="628" y="4751"/>
                  </a:cubicBezTo>
                  <a:lnTo>
                    <a:pt x="44819" y="4751"/>
                  </a:lnTo>
                  <a:cubicBezTo>
                    <a:pt x="45028" y="4751"/>
                    <a:pt x="45237" y="4625"/>
                    <a:pt x="45342" y="4458"/>
                  </a:cubicBezTo>
                  <a:cubicBezTo>
                    <a:pt x="45447" y="4269"/>
                    <a:pt x="45447" y="4060"/>
                    <a:pt x="45342" y="3872"/>
                  </a:cubicBezTo>
                  <a:lnTo>
                    <a:pt x="432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2" name="Google Shape;952;p9"/>
          <p:cNvGrpSpPr/>
          <p:nvPr/>
        </p:nvGrpSpPr>
        <p:grpSpPr>
          <a:xfrm>
            <a:off x="3667966" y="2232871"/>
            <a:ext cx="637167" cy="469800"/>
            <a:chOff x="3727675" y="2035250"/>
            <a:chExt cx="828242" cy="610686"/>
          </a:xfrm>
        </p:grpSpPr>
        <p:sp>
          <p:nvSpPr>
            <p:cNvPr id="953" name="Google Shape;953;p9"/>
            <p:cNvSpPr/>
            <p:nvPr/>
          </p:nvSpPr>
          <p:spPr>
            <a:xfrm>
              <a:off x="3878216" y="2275085"/>
              <a:ext cx="535740" cy="370851"/>
            </a:xfrm>
            <a:custGeom>
              <a:rect b="b" l="l" r="r" t="t"/>
              <a:pathLst>
                <a:path extrusionOk="0" h="22682" w="32767">
                  <a:moveTo>
                    <a:pt x="2971" y="0"/>
                  </a:moveTo>
                  <a:cubicBezTo>
                    <a:pt x="2762" y="21"/>
                    <a:pt x="0" y="356"/>
                    <a:pt x="0" y="5210"/>
                  </a:cubicBezTo>
                  <a:lnTo>
                    <a:pt x="0" y="22577"/>
                  </a:lnTo>
                  <a:cubicBezTo>
                    <a:pt x="439" y="22660"/>
                    <a:pt x="795" y="22681"/>
                    <a:pt x="963" y="22681"/>
                  </a:cubicBezTo>
                  <a:lnTo>
                    <a:pt x="1151" y="22681"/>
                  </a:lnTo>
                  <a:lnTo>
                    <a:pt x="1611" y="22639"/>
                  </a:lnTo>
                  <a:lnTo>
                    <a:pt x="1611" y="10148"/>
                  </a:lnTo>
                  <a:lnTo>
                    <a:pt x="1695" y="10148"/>
                  </a:lnTo>
                  <a:lnTo>
                    <a:pt x="1695" y="4729"/>
                  </a:lnTo>
                  <a:cubicBezTo>
                    <a:pt x="1695" y="2929"/>
                    <a:pt x="3348" y="2469"/>
                    <a:pt x="3641" y="2406"/>
                  </a:cubicBezTo>
                  <a:lnTo>
                    <a:pt x="28603" y="2406"/>
                  </a:lnTo>
                  <a:cubicBezTo>
                    <a:pt x="28917" y="2469"/>
                    <a:pt x="30549" y="2929"/>
                    <a:pt x="30549" y="4729"/>
                  </a:cubicBezTo>
                  <a:lnTo>
                    <a:pt x="30549" y="10148"/>
                  </a:lnTo>
                  <a:lnTo>
                    <a:pt x="30549" y="19836"/>
                  </a:lnTo>
                  <a:lnTo>
                    <a:pt x="30549" y="21970"/>
                  </a:lnTo>
                  <a:lnTo>
                    <a:pt x="30549" y="22074"/>
                  </a:lnTo>
                  <a:lnTo>
                    <a:pt x="30549" y="22618"/>
                  </a:lnTo>
                  <a:lnTo>
                    <a:pt x="31093" y="22660"/>
                  </a:lnTo>
                  <a:cubicBezTo>
                    <a:pt x="31093" y="22660"/>
                    <a:pt x="31155" y="22681"/>
                    <a:pt x="31281" y="22681"/>
                  </a:cubicBezTo>
                  <a:cubicBezTo>
                    <a:pt x="31511" y="22681"/>
                    <a:pt x="32055" y="22639"/>
                    <a:pt x="32766" y="22451"/>
                  </a:cubicBezTo>
                  <a:cubicBezTo>
                    <a:pt x="32766" y="22409"/>
                    <a:pt x="32746" y="22388"/>
                    <a:pt x="32746" y="22346"/>
                  </a:cubicBezTo>
                  <a:lnTo>
                    <a:pt x="32746" y="5210"/>
                  </a:lnTo>
                  <a:cubicBezTo>
                    <a:pt x="32746" y="377"/>
                    <a:pt x="30005" y="21"/>
                    <a:pt x="297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
            <p:cNvSpPr/>
            <p:nvPr/>
          </p:nvSpPr>
          <p:spPr>
            <a:xfrm>
              <a:off x="3727675" y="2035250"/>
              <a:ext cx="828242" cy="603479"/>
            </a:xfrm>
            <a:custGeom>
              <a:rect b="b" l="l" r="r" t="t"/>
              <a:pathLst>
                <a:path extrusionOk="0" h="36910" w="50657">
                  <a:moveTo>
                    <a:pt x="30005" y="1361"/>
                  </a:moveTo>
                  <a:cubicBezTo>
                    <a:pt x="37245" y="1361"/>
                    <a:pt x="43020" y="7659"/>
                    <a:pt x="44212" y="13475"/>
                  </a:cubicBezTo>
                  <a:cubicBezTo>
                    <a:pt x="44275" y="13789"/>
                    <a:pt x="44087" y="14103"/>
                    <a:pt x="43752" y="14187"/>
                  </a:cubicBezTo>
                  <a:lnTo>
                    <a:pt x="43626" y="14187"/>
                  </a:lnTo>
                  <a:cubicBezTo>
                    <a:pt x="43354" y="14187"/>
                    <a:pt x="43124" y="13998"/>
                    <a:pt x="43061" y="13726"/>
                  </a:cubicBezTo>
                  <a:cubicBezTo>
                    <a:pt x="41953" y="8349"/>
                    <a:pt x="36638" y="2553"/>
                    <a:pt x="30005" y="2553"/>
                  </a:cubicBezTo>
                  <a:cubicBezTo>
                    <a:pt x="29691" y="2553"/>
                    <a:pt x="29419" y="2281"/>
                    <a:pt x="29419" y="1946"/>
                  </a:cubicBezTo>
                  <a:cubicBezTo>
                    <a:pt x="29419" y="1633"/>
                    <a:pt x="29691" y="1361"/>
                    <a:pt x="30005" y="1361"/>
                  </a:cubicBezTo>
                  <a:close/>
                  <a:moveTo>
                    <a:pt x="44317" y="15442"/>
                  </a:moveTo>
                  <a:cubicBezTo>
                    <a:pt x="44631" y="15442"/>
                    <a:pt x="44903" y="15693"/>
                    <a:pt x="44903" y="16028"/>
                  </a:cubicBezTo>
                  <a:lnTo>
                    <a:pt x="44903" y="17304"/>
                  </a:lnTo>
                  <a:cubicBezTo>
                    <a:pt x="44903" y="17639"/>
                    <a:pt x="44631" y="17911"/>
                    <a:pt x="44317" y="17911"/>
                  </a:cubicBezTo>
                  <a:cubicBezTo>
                    <a:pt x="43982" y="17911"/>
                    <a:pt x="43710" y="17639"/>
                    <a:pt x="43710" y="17304"/>
                  </a:cubicBezTo>
                  <a:lnTo>
                    <a:pt x="43710" y="16028"/>
                  </a:lnTo>
                  <a:cubicBezTo>
                    <a:pt x="43710" y="15693"/>
                    <a:pt x="43982" y="15442"/>
                    <a:pt x="44317" y="15442"/>
                  </a:cubicBezTo>
                  <a:close/>
                  <a:moveTo>
                    <a:pt x="24732" y="1"/>
                  </a:moveTo>
                  <a:cubicBezTo>
                    <a:pt x="15463" y="168"/>
                    <a:pt x="10630" y="4143"/>
                    <a:pt x="8203" y="7512"/>
                  </a:cubicBezTo>
                  <a:cubicBezTo>
                    <a:pt x="5859" y="10734"/>
                    <a:pt x="5253" y="13936"/>
                    <a:pt x="5127" y="14835"/>
                  </a:cubicBezTo>
                  <a:cubicBezTo>
                    <a:pt x="963" y="18623"/>
                    <a:pt x="1" y="25883"/>
                    <a:pt x="2909" y="31825"/>
                  </a:cubicBezTo>
                  <a:cubicBezTo>
                    <a:pt x="4457" y="34985"/>
                    <a:pt x="6487" y="36345"/>
                    <a:pt x="8014" y="36910"/>
                  </a:cubicBezTo>
                  <a:lnTo>
                    <a:pt x="8014" y="19878"/>
                  </a:lnTo>
                  <a:cubicBezTo>
                    <a:pt x="8014" y="13726"/>
                    <a:pt x="12095" y="13454"/>
                    <a:pt x="12136" y="13454"/>
                  </a:cubicBezTo>
                  <a:lnTo>
                    <a:pt x="39023" y="13454"/>
                  </a:lnTo>
                  <a:cubicBezTo>
                    <a:pt x="39065" y="13454"/>
                    <a:pt x="43145" y="13726"/>
                    <a:pt x="43145" y="19878"/>
                  </a:cubicBezTo>
                  <a:lnTo>
                    <a:pt x="43145" y="36701"/>
                  </a:lnTo>
                  <a:cubicBezTo>
                    <a:pt x="44610" y="36031"/>
                    <a:pt x="46367" y="34650"/>
                    <a:pt x="47748" y="31825"/>
                  </a:cubicBezTo>
                  <a:cubicBezTo>
                    <a:pt x="50657" y="25883"/>
                    <a:pt x="49694" y="18623"/>
                    <a:pt x="45530" y="14835"/>
                  </a:cubicBezTo>
                  <a:cubicBezTo>
                    <a:pt x="45405" y="13936"/>
                    <a:pt x="44798" y="10734"/>
                    <a:pt x="42455" y="7512"/>
                  </a:cubicBezTo>
                  <a:cubicBezTo>
                    <a:pt x="40028" y="4143"/>
                    <a:pt x="35194" y="168"/>
                    <a:pt x="259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5" name="Google Shape;955;p9"/>
          <p:cNvGrpSpPr/>
          <p:nvPr/>
        </p:nvGrpSpPr>
        <p:grpSpPr>
          <a:xfrm>
            <a:off x="3688342" y="3707430"/>
            <a:ext cx="617284" cy="449836"/>
            <a:chOff x="4680463" y="2995930"/>
            <a:chExt cx="728703" cy="531031"/>
          </a:xfrm>
        </p:grpSpPr>
        <p:sp>
          <p:nvSpPr>
            <p:cNvPr id="956" name="Google Shape;956;p9"/>
            <p:cNvSpPr/>
            <p:nvPr/>
          </p:nvSpPr>
          <p:spPr>
            <a:xfrm>
              <a:off x="5148485" y="3196752"/>
              <a:ext cx="105376" cy="104346"/>
            </a:xfrm>
            <a:custGeom>
              <a:rect b="b" l="l" r="r" t="t"/>
              <a:pathLst>
                <a:path extrusionOk="0" h="6382" w="6445">
                  <a:moveTo>
                    <a:pt x="6382" y="0"/>
                  </a:moveTo>
                  <a:lnTo>
                    <a:pt x="0" y="6382"/>
                  </a:lnTo>
                  <a:lnTo>
                    <a:pt x="3767" y="6382"/>
                  </a:lnTo>
                  <a:cubicBezTo>
                    <a:pt x="5252" y="6382"/>
                    <a:pt x="6445" y="5168"/>
                    <a:pt x="6445" y="3683"/>
                  </a:cubicBezTo>
                  <a:lnTo>
                    <a:pt x="6445" y="586"/>
                  </a:lnTo>
                  <a:cubicBezTo>
                    <a:pt x="6445" y="398"/>
                    <a:pt x="6424" y="189"/>
                    <a:pt x="638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9"/>
            <p:cNvSpPr/>
            <p:nvPr/>
          </p:nvSpPr>
          <p:spPr>
            <a:xfrm>
              <a:off x="5272325" y="3195379"/>
              <a:ext cx="79052" cy="50309"/>
            </a:xfrm>
            <a:custGeom>
              <a:rect b="b" l="l" r="r" t="t"/>
              <a:pathLst>
                <a:path extrusionOk="0" h="3077" w="4835">
                  <a:moveTo>
                    <a:pt x="3830" y="1"/>
                  </a:moveTo>
                  <a:cubicBezTo>
                    <a:pt x="3788" y="21"/>
                    <a:pt x="3746" y="21"/>
                    <a:pt x="3683" y="21"/>
                  </a:cubicBezTo>
                  <a:lnTo>
                    <a:pt x="1" y="21"/>
                  </a:lnTo>
                  <a:cubicBezTo>
                    <a:pt x="43" y="231"/>
                    <a:pt x="64" y="461"/>
                    <a:pt x="64" y="670"/>
                  </a:cubicBezTo>
                  <a:lnTo>
                    <a:pt x="64" y="3076"/>
                  </a:lnTo>
                  <a:lnTo>
                    <a:pt x="4834" y="3076"/>
                  </a:lnTo>
                  <a:cubicBezTo>
                    <a:pt x="4562" y="2072"/>
                    <a:pt x="4227" y="1026"/>
                    <a:pt x="38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9"/>
            <p:cNvSpPr/>
            <p:nvPr/>
          </p:nvSpPr>
          <p:spPr>
            <a:xfrm>
              <a:off x="4736235" y="3195035"/>
              <a:ext cx="81096" cy="50652"/>
            </a:xfrm>
            <a:custGeom>
              <a:rect b="b" l="l" r="r" t="t"/>
              <a:pathLst>
                <a:path extrusionOk="0" h="3098" w="4960">
                  <a:moveTo>
                    <a:pt x="1026" y="1"/>
                  </a:moveTo>
                  <a:cubicBezTo>
                    <a:pt x="607" y="1026"/>
                    <a:pt x="273" y="2072"/>
                    <a:pt x="1" y="3097"/>
                  </a:cubicBezTo>
                  <a:lnTo>
                    <a:pt x="4897" y="3097"/>
                  </a:lnTo>
                  <a:lnTo>
                    <a:pt x="4897" y="691"/>
                  </a:lnTo>
                  <a:cubicBezTo>
                    <a:pt x="4897" y="482"/>
                    <a:pt x="4918" y="252"/>
                    <a:pt x="4959" y="42"/>
                  </a:cubicBezTo>
                  <a:lnTo>
                    <a:pt x="1256" y="42"/>
                  </a:lnTo>
                  <a:cubicBezTo>
                    <a:pt x="1172" y="42"/>
                    <a:pt x="1089" y="22"/>
                    <a:pt x="10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9"/>
            <p:cNvSpPr/>
            <p:nvPr/>
          </p:nvSpPr>
          <p:spPr>
            <a:xfrm>
              <a:off x="5059881" y="3162530"/>
              <a:ext cx="118374" cy="113600"/>
            </a:xfrm>
            <a:custGeom>
              <a:rect b="b" l="l" r="r" t="t"/>
              <a:pathLst>
                <a:path extrusionOk="0" h="6948" w="7240">
                  <a:moveTo>
                    <a:pt x="2678" y="1"/>
                  </a:moveTo>
                  <a:cubicBezTo>
                    <a:pt x="1214" y="1"/>
                    <a:pt x="0" y="1194"/>
                    <a:pt x="0" y="2679"/>
                  </a:cubicBezTo>
                  <a:lnTo>
                    <a:pt x="0" y="5776"/>
                  </a:lnTo>
                  <a:cubicBezTo>
                    <a:pt x="0" y="6194"/>
                    <a:pt x="105" y="6592"/>
                    <a:pt x="272" y="6948"/>
                  </a:cubicBezTo>
                  <a:lnTo>
                    <a:pt x="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9"/>
            <p:cNvSpPr/>
            <p:nvPr/>
          </p:nvSpPr>
          <p:spPr>
            <a:xfrm>
              <a:off x="5076640" y="3162530"/>
              <a:ext cx="167310" cy="138566"/>
            </a:xfrm>
            <a:custGeom>
              <a:rect b="b" l="l" r="r" t="t"/>
              <a:pathLst>
                <a:path extrusionOk="0" h="8475" w="10233">
                  <a:moveTo>
                    <a:pt x="7847" y="1"/>
                  </a:moveTo>
                  <a:cubicBezTo>
                    <a:pt x="7826" y="43"/>
                    <a:pt x="7784" y="106"/>
                    <a:pt x="7742" y="147"/>
                  </a:cubicBezTo>
                  <a:lnTo>
                    <a:pt x="0" y="7889"/>
                  </a:lnTo>
                  <a:cubicBezTo>
                    <a:pt x="461" y="8245"/>
                    <a:pt x="1026" y="8475"/>
                    <a:pt x="1674" y="8475"/>
                  </a:cubicBezTo>
                  <a:lnTo>
                    <a:pt x="2741" y="8475"/>
                  </a:lnTo>
                  <a:cubicBezTo>
                    <a:pt x="2762" y="8433"/>
                    <a:pt x="2804" y="8412"/>
                    <a:pt x="2825" y="8370"/>
                  </a:cubicBezTo>
                  <a:lnTo>
                    <a:pt x="10232" y="963"/>
                  </a:lnTo>
                  <a:cubicBezTo>
                    <a:pt x="9730" y="378"/>
                    <a:pt x="8998" y="1"/>
                    <a:pt x="81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9"/>
            <p:cNvSpPr/>
            <p:nvPr/>
          </p:nvSpPr>
          <p:spPr>
            <a:xfrm>
              <a:off x="4924399" y="3196752"/>
              <a:ext cx="105376" cy="104346"/>
            </a:xfrm>
            <a:custGeom>
              <a:rect b="b" l="l" r="r" t="t"/>
              <a:pathLst>
                <a:path extrusionOk="0" h="6382" w="6445">
                  <a:moveTo>
                    <a:pt x="6382" y="0"/>
                  </a:moveTo>
                  <a:lnTo>
                    <a:pt x="0" y="6382"/>
                  </a:lnTo>
                  <a:lnTo>
                    <a:pt x="3746" y="6382"/>
                  </a:lnTo>
                  <a:cubicBezTo>
                    <a:pt x="5231" y="6382"/>
                    <a:pt x="6445" y="5168"/>
                    <a:pt x="6445" y="3683"/>
                  </a:cubicBezTo>
                  <a:lnTo>
                    <a:pt x="6445" y="586"/>
                  </a:lnTo>
                  <a:cubicBezTo>
                    <a:pt x="6445" y="398"/>
                    <a:pt x="6424" y="189"/>
                    <a:pt x="638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
            <p:cNvSpPr/>
            <p:nvPr/>
          </p:nvSpPr>
          <p:spPr>
            <a:xfrm>
              <a:off x="4852554" y="3162530"/>
              <a:ext cx="166966" cy="138566"/>
            </a:xfrm>
            <a:custGeom>
              <a:rect b="b" l="l" r="r" t="t"/>
              <a:pathLst>
                <a:path extrusionOk="0" h="8475" w="10212">
                  <a:moveTo>
                    <a:pt x="7847" y="1"/>
                  </a:moveTo>
                  <a:cubicBezTo>
                    <a:pt x="7805" y="43"/>
                    <a:pt x="7784" y="106"/>
                    <a:pt x="7742" y="147"/>
                  </a:cubicBezTo>
                  <a:lnTo>
                    <a:pt x="1" y="7889"/>
                  </a:lnTo>
                  <a:cubicBezTo>
                    <a:pt x="440" y="8245"/>
                    <a:pt x="1026" y="8475"/>
                    <a:pt x="1653" y="8475"/>
                  </a:cubicBezTo>
                  <a:lnTo>
                    <a:pt x="2742" y="8475"/>
                  </a:lnTo>
                  <a:cubicBezTo>
                    <a:pt x="2762" y="8433"/>
                    <a:pt x="2783" y="8412"/>
                    <a:pt x="2804" y="8370"/>
                  </a:cubicBezTo>
                  <a:lnTo>
                    <a:pt x="10211" y="963"/>
                  </a:lnTo>
                  <a:cubicBezTo>
                    <a:pt x="9730" y="378"/>
                    <a:pt x="8977" y="1"/>
                    <a:pt x="81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
            <p:cNvSpPr/>
            <p:nvPr/>
          </p:nvSpPr>
          <p:spPr>
            <a:xfrm>
              <a:off x="4835794" y="3162530"/>
              <a:ext cx="118374" cy="113600"/>
            </a:xfrm>
            <a:custGeom>
              <a:rect b="b" l="l" r="r" t="t"/>
              <a:pathLst>
                <a:path extrusionOk="0" h="6948" w="7240">
                  <a:moveTo>
                    <a:pt x="2678" y="1"/>
                  </a:moveTo>
                  <a:cubicBezTo>
                    <a:pt x="1193" y="1"/>
                    <a:pt x="0" y="1194"/>
                    <a:pt x="0" y="2679"/>
                  </a:cubicBezTo>
                  <a:lnTo>
                    <a:pt x="0" y="5776"/>
                  </a:lnTo>
                  <a:cubicBezTo>
                    <a:pt x="0" y="6194"/>
                    <a:pt x="105" y="6592"/>
                    <a:pt x="272" y="6948"/>
                  </a:cubicBezTo>
                  <a:lnTo>
                    <a:pt x="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
            <p:cNvSpPr/>
            <p:nvPr/>
          </p:nvSpPr>
          <p:spPr>
            <a:xfrm>
              <a:off x="4760876" y="2995930"/>
              <a:ext cx="565841" cy="187829"/>
            </a:xfrm>
            <a:custGeom>
              <a:rect b="b" l="l" r="r" t="t"/>
              <a:pathLst>
                <a:path extrusionOk="0" h="11488" w="34608">
                  <a:moveTo>
                    <a:pt x="18120" y="1256"/>
                  </a:moveTo>
                  <a:cubicBezTo>
                    <a:pt x="23225" y="1256"/>
                    <a:pt x="28121" y="3201"/>
                    <a:pt x="29251" y="5691"/>
                  </a:cubicBezTo>
                  <a:cubicBezTo>
                    <a:pt x="29377" y="6005"/>
                    <a:pt x="29251" y="6340"/>
                    <a:pt x="28958" y="6486"/>
                  </a:cubicBezTo>
                  <a:cubicBezTo>
                    <a:pt x="28875" y="6528"/>
                    <a:pt x="28791" y="6528"/>
                    <a:pt x="28707" y="6528"/>
                  </a:cubicBezTo>
                  <a:cubicBezTo>
                    <a:pt x="28498" y="6528"/>
                    <a:pt x="28268" y="6403"/>
                    <a:pt x="28184" y="6193"/>
                  </a:cubicBezTo>
                  <a:cubicBezTo>
                    <a:pt x="27347" y="4373"/>
                    <a:pt x="23100" y="2427"/>
                    <a:pt x="18120" y="2427"/>
                  </a:cubicBezTo>
                  <a:cubicBezTo>
                    <a:pt x="17806" y="2427"/>
                    <a:pt x="17534" y="2176"/>
                    <a:pt x="17534" y="1841"/>
                  </a:cubicBezTo>
                  <a:cubicBezTo>
                    <a:pt x="17534" y="1507"/>
                    <a:pt x="17806" y="1256"/>
                    <a:pt x="18120" y="1256"/>
                  </a:cubicBezTo>
                  <a:close/>
                  <a:moveTo>
                    <a:pt x="29937" y="6884"/>
                  </a:moveTo>
                  <a:cubicBezTo>
                    <a:pt x="30115" y="6884"/>
                    <a:pt x="30291" y="6966"/>
                    <a:pt x="30402" y="7114"/>
                  </a:cubicBezTo>
                  <a:lnTo>
                    <a:pt x="31197" y="8139"/>
                  </a:lnTo>
                  <a:cubicBezTo>
                    <a:pt x="31385" y="8390"/>
                    <a:pt x="31344" y="8767"/>
                    <a:pt x="31092" y="8976"/>
                  </a:cubicBezTo>
                  <a:cubicBezTo>
                    <a:pt x="30981" y="9053"/>
                    <a:pt x="30852" y="9092"/>
                    <a:pt x="30726" y="9092"/>
                  </a:cubicBezTo>
                  <a:cubicBezTo>
                    <a:pt x="30544" y="9092"/>
                    <a:pt x="30367" y="9012"/>
                    <a:pt x="30256" y="8851"/>
                  </a:cubicBezTo>
                  <a:lnTo>
                    <a:pt x="29460" y="7826"/>
                  </a:lnTo>
                  <a:cubicBezTo>
                    <a:pt x="29272" y="7574"/>
                    <a:pt x="29314" y="7198"/>
                    <a:pt x="29586" y="7009"/>
                  </a:cubicBezTo>
                  <a:cubicBezTo>
                    <a:pt x="29689" y="6924"/>
                    <a:pt x="29813" y="6884"/>
                    <a:pt x="29937" y="6884"/>
                  </a:cubicBezTo>
                  <a:close/>
                  <a:moveTo>
                    <a:pt x="17136" y="0"/>
                  </a:moveTo>
                  <a:cubicBezTo>
                    <a:pt x="11634" y="0"/>
                    <a:pt x="7156" y="1758"/>
                    <a:pt x="3808" y="5252"/>
                  </a:cubicBezTo>
                  <a:cubicBezTo>
                    <a:pt x="2155" y="6968"/>
                    <a:pt x="921" y="8976"/>
                    <a:pt x="0" y="11048"/>
                  </a:cubicBezTo>
                  <a:lnTo>
                    <a:pt x="3850" y="11048"/>
                  </a:lnTo>
                  <a:cubicBezTo>
                    <a:pt x="4499" y="9834"/>
                    <a:pt x="5796" y="8997"/>
                    <a:pt x="7260" y="8997"/>
                  </a:cubicBezTo>
                  <a:lnTo>
                    <a:pt x="13747" y="8997"/>
                  </a:lnTo>
                  <a:cubicBezTo>
                    <a:pt x="15128" y="8997"/>
                    <a:pt x="16341" y="9730"/>
                    <a:pt x="17011" y="10818"/>
                  </a:cubicBezTo>
                  <a:cubicBezTo>
                    <a:pt x="17074" y="10880"/>
                    <a:pt x="17136" y="10943"/>
                    <a:pt x="17157" y="11027"/>
                  </a:cubicBezTo>
                  <a:cubicBezTo>
                    <a:pt x="17241" y="11173"/>
                    <a:pt x="17304" y="11320"/>
                    <a:pt x="17367" y="11487"/>
                  </a:cubicBezTo>
                  <a:cubicBezTo>
                    <a:pt x="17932" y="10043"/>
                    <a:pt x="19333" y="8997"/>
                    <a:pt x="20965" y="8997"/>
                  </a:cubicBezTo>
                  <a:lnTo>
                    <a:pt x="27473" y="8997"/>
                  </a:lnTo>
                  <a:cubicBezTo>
                    <a:pt x="28854" y="8997"/>
                    <a:pt x="30088" y="9750"/>
                    <a:pt x="30758" y="10859"/>
                  </a:cubicBezTo>
                  <a:cubicBezTo>
                    <a:pt x="30800" y="10901"/>
                    <a:pt x="30820" y="10943"/>
                    <a:pt x="30841" y="11006"/>
                  </a:cubicBezTo>
                  <a:cubicBezTo>
                    <a:pt x="30862" y="11006"/>
                    <a:pt x="30862" y="11027"/>
                    <a:pt x="30862" y="11048"/>
                  </a:cubicBezTo>
                  <a:lnTo>
                    <a:pt x="34608" y="11048"/>
                  </a:lnTo>
                  <a:cubicBezTo>
                    <a:pt x="33687" y="8976"/>
                    <a:pt x="32453" y="6968"/>
                    <a:pt x="30779" y="5252"/>
                  </a:cubicBezTo>
                  <a:cubicBezTo>
                    <a:pt x="27452" y="1758"/>
                    <a:pt x="22974" y="0"/>
                    <a:pt x="17471" y="0"/>
                  </a:cubicBezTo>
                  <a:cubicBezTo>
                    <a:pt x="17408" y="0"/>
                    <a:pt x="17367" y="0"/>
                    <a:pt x="17304" y="21"/>
                  </a:cubicBezTo>
                  <a:cubicBezTo>
                    <a:pt x="17241" y="0"/>
                    <a:pt x="17199" y="0"/>
                    <a:pt x="171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
            <p:cNvSpPr/>
            <p:nvPr/>
          </p:nvSpPr>
          <p:spPr>
            <a:xfrm>
              <a:off x="4680463" y="3263464"/>
              <a:ext cx="728703" cy="263497"/>
            </a:xfrm>
            <a:custGeom>
              <a:rect b="b" l="l" r="r" t="t"/>
              <a:pathLst>
                <a:path extrusionOk="0" h="16116" w="44569">
                  <a:moveTo>
                    <a:pt x="42664" y="3411"/>
                  </a:moveTo>
                  <a:cubicBezTo>
                    <a:pt x="42999" y="3411"/>
                    <a:pt x="43271" y="3662"/>
                    <a:pt x="43271" y="3997"/>
                  </a:cubicBezTo>
                  <a:lnTo>
                    <a:pt x="43271" y="8872"/>
                  </a:lnTo>
                  <a:cubicBezTo>
                    <a:pt x="43271" y="9207"/>
                    <a:pt x="42999" y="9458"/>
                    <a:pt x="42664" y="9458"/>
                  </a:cubicBezTo>
                  <a:cubicBezTo>
                    <a:pt x="42350" y="9458"/>
                    <a:pt x="42078" y="9207"/>
                    <a:pt x="42078" y="8872"/>
                  </a:cubicBezTo>
                  <a:lnTo>
                    <a:pt x="42078" y="3997"/>
                  </a:lnTo>
                  <a:cubicBezTo>
                    <a:pt x="42078" y="3662"/>
                    <a:pt x="42350" y="3411"/>
                    <a:pt x="42664" y="3411"/>
                  </a:cubicBezTo>
                  <a:close/>
                  <a:moveTo>
                    <a:pt x="42664" y="10023"/>
                  </a:moveTo>
                  <a:cubicBezTo>
                    <a:pt x="42999" y="10023"/>
                    <a:pt x="43271" y="10274"/>
                    <a:pt x="43271" y="10609"/>
                  </a:cubicBezTo>
                  <a:lnTo>
                    <a:pt x="43271" y="11906"/>
                  </a:lnTo>
                  <a:cubicBezTo>
                    <a:pt x="43271" y="12220"/>
                    <a:pt x="42999" y="12492"/>
                    <a:pt x="42664" y="12492"/>
                  </a:cubicBezTo>
                  <a:cubicBezTo>
                    <a:pt x="42350" y="12492"/>
                    <a:pt x="42078" y="12220"/>
                    <a:pt x="42078" y="11906"/>
                  </a:cubicBezTo>
                  <a:lnTo>
                    <a:pt x="42078" y="10609"/>
                  </a:lnTo>
                  <a:cubicBezTo>
                    <a:pt x="42078" y="10274"/>
                    <a:pt x="42350" y="10023"/>
                    <a:pt x="42664" y="10023"/>
                  </a:cubicBezTo>
                  <a:close/>
                  <a:moveTo>
                    <a:pt x="3139" y="0"/>
                  </a:moveTo>
                  <a:cubicBezTo>
                    <a:pt x="3056" y="356"/>
                    <a:pt x="2972" y="691"/>
                    <a:pt x="2909" y="1047"/>
                  </a:cubicBezTo>
                  <a:lnTo>
                    <a:pt x="2637" y="1047"/>
                  </a:lnTo>
                  <a:cubicBezTo>
                    <a:pt x="1194" y="1047"/>
                    <a:pt x="1" y="2218"/>
                    <a:pt x="1" y="3662"/>
                  </a:cubicBezTo>
                  <a:lnTo>
                    <a:pt x="1" y="13391"/>
                  </a:lnTo>
                  <a:cubicBezTo>
                    <a:pt x="1" y="14396"/>
                    <a:pt x="608" y="15316"/>
                    <a:pt x="1507" y="15756"/>
                  </a:cubicBezTo>
                  <a:cubicBezTo>
                    <a:pt x="2172" y="16068"/>
                    <a:pt x="3022" y="16098"/>
                    <a:pt x="3845" y="16098"/>
                  </a:cubicBezTo>
                  <a:cubicBezTo>
                    <a:pt x="4045" y="16098"/>
                    <a:pt x="4244" y="16097"/>
                    <a:pt x="4438" y="16097"/>
                  </a:cubicBezTo>
                  <a:cubicBezTo>
                    <a:pt x="4676" y="16097"/>
                    <a:pt x="4908" y="16099"/>
                    <a:pt x="5127" y="16112"/>
                  </a:cubicBezTo>
                  <a:cubicBezTo>
                    <a:pt x="5192" y="16114"/>
                    <a:pt x="5255" y="16115"/>
                    <a:pt x="5317" y="16115"/>
                  </a:cubicBezTo>
                  <a:cubicBezTo>
                    <a:pt x="6263" y="16115"/>
                    <a:pt x="6947" y="15810"/>
                    <a:pt x="7575" y="15044"/>
                  </a:cubicBezTo>
                  <a:cubicBezTo>
                    <a:pt x="7973" y="14584"/>
                    <a:pt x="8182" y="13998"/>
                    <a:pt x="8182" y="13391"/>
                  </a:cubicBezTo>
                  <a:lnTo>
                    <a:pt x="8182" y="7972"/>
                  </a:lnTo>
                  <a:cubicBezTo>
                    <a:pt x="8601" y="6424"/>
                    <a:pt x="10274" y="6361"/>
                    <a:pt x="10484" y="6361"/>
                  </a:cubicBezTo>
                  <a:lnTo>
                    <a:pt x="22054" y="6361"/>
                  </a:lnTo>
                  <a:cubicBezTo>
                    <a:pt x="22117" y="6361"/>
                    <a:pt x="22159" y="6361"/>
                    <a:pt x="22222" y="6340"/>
                  </a:cubicBezTo>
                  <a:cubicBezTo>
                    <a:pt x="22285" y="6340"/>
                    <a:pt x="22326" y="6361"/>
                    <a:pt x="22389" y="6361"/>
                  </a:cubicBezTo>
                  <a:lnTo>
                    <a:pt x="33960" y="6361"/>
                  </a:lnTo>
                  <a:cubicBezTo>
                    <a:pt x="34190" y="6361"/>
                    <a:pt x="36366" y="6445"/>
                    <a:pt x="36366" y="8767"/>
                  </a:cubicBezTo>
                  <a:cubicBezTo>
                    <a:pt x="36366" y="8830"/>
                    <a:pt x="36366" y="8872"/>
                    <a:pt x="36387" y="8935"/>
                  </a:cubicBezTo>
                  <a:lnTo>
                    <a:pt x="36387" y="13391"/>
                  </a:lnTo>
                  <a:cubicBezTo>
                    <a:pt x="36387" y="15812"/>
                    <a:pt x="38822" y="16015"/>
                    <a:pt x="40809" y="16015"/>
                  </a:cubicBezTo>
                  <a:cubicBezTo>
                    <a:pt x="41210" y="16015"/>
                    <a:pt x="41592" y="16007"/>
                    <a:pt x="41932" y="16007"/>
                  </a:cubicBezTo>
                  <a:cubicBezTo>
                    <a:pt x="43376" y="16007"/>
                    <a:pt x="44568" y="14835"/>
                    <a:pt x="44568" y="13391"/>
                  </a:cubicBezTo>
                  <a:lnTo>
                    <a:pt x="44568" y="3662"/>
                  </a:lnTo>
                  <a:cubicBezTo>
                    <a:pt x="44547" y="2218"/>
                    <a:pt x="43376" y="1047"/>
                    <a:pt x="41932" y="1047"/>
                  </a:cubicBezTo>
                  <a:lnTo>
                    <a:pt x="41534" y="1047"/>
                  </a:lnTo>
                  <a:cubicBezTo>
                    <a:pt x="41472" y="712"/>
                    <a:pt x="41388" y="398"/>
                    <a:pt x="41325" y="63"/>
                  </a:cubicBezTo>
                  <a:cubicBezTo>
                    <a:pt x="41262" y="84"/>
                    <a:pt x="41200" y="84"/>
                    <a:pt x="41158" y="84"/>
                  </a:cubicBezTo>
                  <a:lnTo>
                    <a:pt x="36220" y="84"/>
                  </a:lnTo>
                  <a:cubicBezTo>
                    <a:pt x="35990" y="1988"/>
                    <a:pt x="34358" y="3474"/>
                    <a:pt x="32391" y="3474"/>
                  </a:cubicBezTo>
                  <a:lnTo>
                    <a:pt x="25883" y="3474"/>
                  </a:lnTo>
                  <a:cubicBezTo>
                    <a:pt x="24733" y="3474"/>
                    <a:pt x="23686" y="2951"/>
                    <a:pt x="22975" y="2135"/>
                  </a:cubicBezTo>
                  <a:cubicBezTo>
                    <a:pt x="22954" y="2135"/>
                    <a:pt x="22954" y="2114"/>
                    <a:pt x="22954" y="2114"/>
                  </a:cubicBezTo>
                  <a:cubicBezTo>
                    <a:pt x="22661" y="1779"/>
                    <a:pt x="22452" y="1402"/>
                    <a:pt x="22285" y="1005"/>
                  </a:cubicBezTo>
                  <a:cubicBezTo>
                    <a:pt x="21720" y="2448"/>
                    <a:pt x="20318" y="3474"/>
                    <a:pt x="18665" y="3474"/>
                  </a:cubicBezTo>
                  <a:lnTo>
                    <a:pt x="12178" y="3474"/>
                  </a:lnTo>
                  <a:cubicBezTo>
                    <a:pt x="11007" y="3474"/>
                    <a:pt x="9982" y="2951"/>
                    <a:pt x="9270" y="2135"/>
                  </a:cubicBezTo>
                  <a:lnTo>
                    <a:pt x="9249" y="2135"/>
                  </a:lnTo>
                  <a:cubicBezTo>
                    <a:pt x="9249" y="2114"/>
                    <a:pt x="9249" y="2114"/>
                    <a:pt x="9228" y="2114"/>
                  </a:cubicBezTo>
                  <a:cubicBezTo>
                    <a:pt x="8747" y="1549"/>
                    <a:pt x="8433" y="858"/>
                    <a:pt x="8349" y="84"/>
                  </a:cubicBezTo>
                  <a:lnTo>
                    <a:pt x="3412" y="84"/>
                  </a:lnTo>
                  <a:cubicBezTo>
                    <a:pt x="3307" y="84"/>
                    <a:pt x="3223" y="63"/>
                    <a:pt x="31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6" name="Google Shape;966;p9"/>
          <p:cNvGrpSpPr/>
          <p:nvPr/>
        </p:nvGrpSpPr>
        <p:grpSpPr>
          <a:xfrm>
            <a:off x="711809" y="708309"/>
            <a:ext cx="7727100" cy="365154"/>
            <a:chOff x="711800" y="708300"/>
            <a:chExt cx="6628152" cy="313222"/>
          </a:xfrm>
        </p:grpSpPr>
        <p:sp>
          <p:nvSpPr>
            <p:cNvPr id="967" name="Google Shape;967;p9"/>
            <p:cNvSpPr/>
            <p:nvPr/>
          </p:nvSpPr>
          <p:spPr>
            <a:xfrm>
              <a:off x="6514395" y="708300"/>
              <a:ext cx="825557" cy="37752"/>
            </a:xfrm>
            <a:custGeom>
              <a:rect b="b" l="l" r="r" t="t"/>
              <a:pathLst>
                <a:path extrusionOk="0" h="4144" w="90621">
                  <a:moveTo>
                    <a:pt x="0" y="0"/>
                  </a:moveTo>
                  <a:lnTo>
                    <a:pt x="0" y="4143"/>
                  </a:lnTo>
                  <a:lnTo>
                    <a:pt x="84783" y="4143"/>
                  </a:lnTo>
                  <a:lnTo>
                    <a:pt x="90620" y="31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
            <p:cNvSpPr/>
            <p:nvPr/>
          </p:nvSpPr>
          <p:spPr>
            <a:xfrm>
              <a:off x="6514395" y="837361"/>
              <a:ext cx="627506" cy="41560"/>
            </a:xfrm>
            <a:custGeom>
              <a:rect b="b" l="l" r="r" t="t"/>
              <a:pathLst>
                <a:path extrusionOk="0" h="4562" w="68881">
                  <a:moveTo>
                    <a:pt x="0" y="1"/>
                  </a:moveTo>
                  <a:lnTo>
                    <a:pt x="0" y="4562"/>
                  </a:lnTo>
                  <a:lnTo>
                    <a:pt x="64445" y="4562"/>
                  </a:lnTo>
                  <a:lnTo>
                    <a:pt x="68881" y="35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p:nvPr/>
          </p:nvSpPr>
          <p:spPr>
            <a:xfrm>
              <a:off x="6514395" y="979962"/>
              <a:ext cx="424690" cy="41560"/>
            </a:xfrm>
            <a:custGeom>
              <a:rect b="b" l="l" r="r" t="t"/>
              <a:pathLst>
                <a:path extrusionOk="0" h="4562" w="46618">
                  <a:moveTo>
                    <a:pt x="0" y="1"/>
                  </a:moveTo>
                  <a:lnTo>
                    <a:pt x="0" y="4562"/>
                  </a:lnTo>
                  <a:lnTo>
                    <a:pt x="43626" y="4562"/>
                  </a:lnTo>
                  <a:lnTo>
                    <a:pt x="46618" y="33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
            <p:cNvSpPr/>
            <p:nvPr/>
          </p:nvSpPr>
          <p:spPr>
            <a:xfrm>
              <a:off x="711800" y="708300"/>
              <a:ext cx="829748" cy="37752"/>
            </a:xfrm>
            <a:custGeom>
              <a:rect b="b" l="l" r="r" t="t"/>
              <a:pathLst>
                <a:path extrusionOk="0" h="4144" w="91081">
                  <a:moveTo>
                    <a:pt x="91081" y="0"/>
                  </a:moveTo>
                  <a:lnTo>
                    <a:pt x="1" y="314"/>
                  </a:lnTo>
                  <a:lnTo>
                    <a:pt x="5880" y="4143"/>
                  </a:lnTo>
                  <a:lnTo>
                    <a:pt x="91081" y="4143"/>
                  </a:lnTo>
                  <a:lnTo>
                    <a:pt x="910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
            <p:cNvSpPr/>
            <p:nvPr/>
          </p:nvSpPr>
          <p:spPr>
            <a:xfrm>
              <a:off x="910828" y="837361"/>
              <a:ext cx="630749" cy="41560"/>
            </a:xfrm>
            <a:custGeom>
              <a:rect b="b" l="l" r="r" t="t"/>
              <a:pathLst>
                <a:path extrusionOk="0" h="4562" w="69237">
                  <a:moveTo>
                    <a:pt x="69237" y="1"/>
                  </a:moveTo>
                  <a:lnTo>
                    <a:pt x="1" y="356"/>
                  </a:lnTo>
                  <a:lnTo>
                    <a:pt x="4458" y="4562"/>
                  </a:lnTo>
                  <a:lnTo>
                    <a:pt x="69237" y="4562"/>
                  </a:lnTo>
                  <a:lnTo>
                    <a:pt x="692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
            <p:cNvSpPr/>
            <p:nvPr/>
          </p:nvSpPr>
          <p:spPr>
            <a:xfrm>
              <a:off x="1114629" y="979962"/>
              <a:ext cx="426977" cy="41560"/>
            </a:xfrm>
            <a:custGeom>
              <a:rect b="b" l="l" r="r" t="t"/>
              <a:pathLst>
                <a:path extrusionOk="0" h="4562" w="46869">
                  <a:moveTo>
                    <a:pt x="46869" y="1"/>
                  </a:moveTo>
                  <a:lnTo>
                    <a:pt x="0" y="335"/>
                  </a:lnTo>
                  <a:lnTo>
                    <a:pt x="3013" y="4562"/>
                  </a:lnTo>
                  <a:lnTo>
                    <a:pt x="46869" y="4562"/>
                  </a:lnTo>
                  <a:lnTo>
                    <a:pt x="46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ilitary Background by Slidesgo">
  <a:themeElements>
    <a:clrScheme name="Simple Light">
      <a:dk1>
        <a:srgbClr val="2A2D32"/>
      </a:dk1>
      <a:lt1>
        <a:srgbClr val="DBDDD3"/>
      </a:lt1>
      <a:dk2>
        <a:srgbClr val="2A2D32"/>
      </a:dk2>
      <a:lt2>
        <a:srgbClr val="2A2D32"/>
      </a:lt2>
      <a:accent1>
        <a:srgbClr val="757A65"/>
      </a:accent1>
      <a:accent2>
        <a:srgbClr val="5F6454"/>
      </a:accent2>
      <a:accent3>
        <a:srgbClr val="3D5D4B"/>
      </a:accent3>
      <a:accent4>
        <a:srgbClr val="2A2D32"/>
      </a:accent4>
      <a:accent5>
        <a:srgbClr val="2A2D32"/>
      </a:accent5>
      <a:accent6>
        <a:srgbClr val="2A2D32"/>
      </a:accent6>
      <a:hlink>
        <a:srgbClr val="DBDDD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