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9" r:id="rId4"/>
    <p:sldId id="258" r:id="rId5"/>
    <p:sldId id="264" r:id="rId6"/>
    <p:sldId id="261" r:id="rId7"/>
    <p:sldId id="260"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3"/>
    <p:restoredTop sz="94689"/>
  </p:normalViewPr>
  <p:slideViewPr>
    <p:cSldViewPr snapToGrid="0" snapToObjects="1">
      <p:cViewPr varScale="1">
        <p:scale>
          <a:sx n="155" d="100"/>
          <a:sy n="155" d="100"/>
        </p:scale>
        <p:origin x="3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1DA6432-FCB5-9049-BBD9-A80BF52886AC}" type="datetimeFigureOut">
              <a:rPr lang="en-US" smtClean="0"/>
              <a:t>11/18/20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624284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69634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81704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31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1414175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DA6432-FCB5-9049-BBD9-A80BF52886AC}" type="datetimeFigureOut">
              <a:rPr lang="en-US" smtClean="0"/>
              <a:t>11/18/20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057518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DA6432-FCB5-9049-BBD9-A80BF52886AC}" type="datetimeFigureOut">
              <a:rPr lang="en-US" smtClean="0"/>
              <a:t>11/18/20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87254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A6432-FCB5-9049-BBD9-A80BF52886AC}"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2450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A6432-FCB5-9049-BBD9-A80BF52886AC}"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74577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A6432-FCB5-9049-BBD9-A80BF52886AC}"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96528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A6432-FCB5-9049-BBD9-A80BF52886AC}" type="datetimeFigureOut">
              <a:rPr lang="en-US" smtClean="0"/>
              <a:t>11/18/20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59692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DA6432-FCB5-9049-BBD9-A80BF52886AC}"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4253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DA6432-FCB5-9049-BBD9-A80BF52886AC}" type="datetimeFigureOut">
              <a:rPr lang="en-US" smtClean="0"/>
              <a:t>11/18/20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201590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DA6432-FCB5-9049-BBD9-A80BF52886AC}" type="datetimeFigureOut">
              <a:rPr lang="en-US" smtClean="0"/>
              <a:t>11/18/20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52567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A6432-FCB5-9049-BBD9-A80BF52886AC}" type="datetimeFigureOut">
              <a:rPr lang="en-US" smtClean="0"/>
              <a:t>11/18/20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125346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17399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A6432-FCB5-9049-BBD9-A80BF52886AC}" type="datetimeFigureOut">
              <a:rPr lang="en-US" smtClean="0"/>
              <a:t>11/18/20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F11B90-103A-8F46-BEC0-07103D25AA11}" type="slidenum">
              <a:rPr lang="en-US" smtClean="0"/>
              <a:t>‹#›</a:t>
            </a:fld>
            <a:endParaRPr lang="en-US"/>
          </a:p>
        </p:txBody>
      </p:sp>
    </p:spTree>
    <p:extLst>
      <p:ext uri="{BB962C8B-B14F-4D97-AF65-F5344CB8AC3E}">
        <p14:creationId xmlns:p14="http://schemas.microsoft.com/office/powerpoint/2010/main" val="386249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DA6432-FCB5-9049-BBD9-A80BF52886AC}" type="datetimeFigureOut">
              <a:rPr lang="en-US" smtClean="0"/>
              <a:t>11/18/20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F11B90-103A-8F46-BEC0-07103D25AA11}" type="slidenum">
              <a:rPr lang="en-US" smtClean="0"/>
              <a:t>‹#›</a:t>
            </a:fld>
            <a:endParaRPr lang="en-US"/>
          </a:p>
        </p:txBody>
      </p:sp>
    </p:spTree>
    <p:extLst>
      <p:ext uri="{BB962C8B-B14F-4D97-AF65-F5344CB8AC3E}">
        <p14:creationId xmlns:p14="http://schemas.microsoft.com/office/powerpoint/2010/main" val="252235547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4CC9-2164-E14A-B45A-DE41E5A9DA72}"/>
              </a:ext>
            </a:extLst>
          </p:cNvPr>
          <p:cNvSpPr>
            <a:spLocks noGrp="1"/>
          </p:cNvSpPr>
          <p:nvPr>
            <p:ph type="ctrTitle"/>
          </p:nvPr>
        </p:nvSpPr>
        <p:spPr/>
        <p:txBody>
          <a:bodyPr/>
          <a:lstStyle/>
          <a:p>
            <a:r>
              <a:rPr lang="en-US" dirty="0"/>
              <a:t>News Summarization</a:t>
            </a:r>
          </a:p>
        </p:txBody>
      </p:sp>
      <p:sp>
        <p:nvSpPr>
          <p:cNvPr id="3" name="Subtitle 2">
            <a:extLst>
              <a:ext uri="{FF2B5EF4-FFF2-40B4-BE49-F238E27FC236}">
                <a16:creationId xmlns:a16="http://schemas.microsoft.com/office/drawing/2014/main" id="{C7743EF9-816A-A946-B5C2-4987CAFD18C7}"/>
              </a:ext>
            </a:extLst>
          </p:cNvPr>
          <p:cNvSpPr>
            <a:spLocks noGrp="1"/>
          </p:cNvSpPr>
          <p:nvPr>
            <p:ph type="subTitle" idx="1"/>
          </p:nvPr>
        </p:nvSpPr>
        <p:spPr/>
        <p:txBody>
          <a:bodyPr/>
          <a:lstStyle/>
          <a:p>
            <a:r>
              <a:rPr lang="en-US" dirty="0"/>
              <a:t>By: Thomas Lazarus</a:t>
            </a:r>
          </a:p>
        </p:txBody>
      </p:sp>
    </p:spTree>
    <p:extLst>
      <p:ext uri="{BB962C8B-B14F-4D97-AF65-F5344CB8AC3E}">
        <p14:creationId xmlns:p14="http://schemas.microsoft.com/office/powerpoint/2010/main" val="318981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0A6D-5FCF-564F-96CA-992EFBC9B8B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FB439BD-F2F9-B34D-9D01-4A4597AC9E21}"/>
              </a:ext>
            </a:extLst>
          </p:cNvPr>
          <p:cNvSpPr>
            <a:spLocks noGrp="1"/>
          </p:cNvSpPr>
          <p:nvPr>
            <p:ph idx="1"/>
          </p:nvPr>
        </p:nvSpPr>
        <p:spPr/>
        <p:txBody>
          <a:bodyPr/>
          <a:lstStyle/>
          <a:p>
            <a:pPr marL="0" indent="0">
              <a:buNone/>
            </a:pPr>
            <a:r>
              <a:rPr lang="en-US" dirty="0"/>
              <a:t>Due to the amount of daily news thrown at everyone everyday many people do not feel that they have the time to properly read and digest the news. The purpose of the project was to create a simple and efficient way to digest the daily news. This will be done using Google’s Pegasus text generation model. </a:t>
            </a:r>
          </a:p>
        </p:txBody>
      </p:sp>
    </p:spTree>
    <p:extLst>
      <p:ext uri="{BB962C8B-B14F-4D97-AF65-F5344CB8AC3E}">
        <p14:creationId xmlns:p14="http://schemas.microsoft.com/office/powerpoint/2010/main" val="161885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9AB8-A936-3548-A20A-DD4F4B5F159E}"/>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EECAEE4-0C09-CE46-99BC-119BE62BFC78}"/>
              </a:ext>
            </a:extLst>
          </p:cNvPr>
          <p:cNvSpPr>
            <a:spLocks noGrp="1"/>
          </p:cNvSpPr>
          <p:nvPr>
            <p:ph idx="1"/>
          </p:nvPr>
        </p:nvSpPr>
        <p:spPr/>
        <p:txBody>
          <a:bodyPr/>
          <a:lstStyle/>
          <a:p>
            <a:r>
              <a:rPr lang="en-US" dirty="0"/>
              <a:t>Website must be easy to traverse and efficient</a:t>
            </a:r>
          </a:p>
          <a:p>
            <a:r>
              <a:rPr lang="en-US" dirty="0"/>
              <a:t>Website must update at least once a day</a:t>
            </a:r>
          </a:p>
          <a:p>
            <a:r>
              <a:rPr lang="en-US" dirty="0"/>
              <a:t>The backend of the website should preform the summarization as efficiently as possible</a:t>
            </a:r>
          </a:p>
        </p:txBody>
      </p:sp>
    </p:spTree>
    <p:extLst>
      <p:ext uri="{BB962C8B-B14F-4D97-AF65-F5344CB8AC3E}">
        <p14:creationId xmlns:p14="http://schemas.microsoft.com/office/powerpoint/2010/main" val="71681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5C17-8E40-114B-AE7F-5DB4A4EA5287}"/>
              </a:ext>
            </a:extLst>
          </p:cNvPr>
          <p:cNvSpPr>
            <a:spLocks noGrp="1"/>
          </p:cNvSpPr>
          <p:nvPr>
            <p:ph type="title"/>
          </p:nvPr>
        </p:nvSpPr>
        <p:spPr/>
        <p:txBody>
          <a:bodyPr/>
          <a:lstStyle/>
          <a:p>
            <a:r>
              <a:rPr lang="en-US" dirty="0"/>
              <a:t>Technology</a:t>
            </a:r>
          </a:p>
        </p:txBody>
      </p:sp>
      <p:sp>
        <p:nvSpPr>
          <p:cNvPr id="3" name="Content Placeholder 2">
            <a:extLst>
              <a:ext uri="{FF2B5EF4-FFF2-40B4-BE49-F238E27FC236}">
                <a16:creationId xmlns:a16="http://schemas.microsoft.com/office/drawing/2014/main" id="{F09CC790-778D-644D-B4C4-0D0C61B05BB3}"/>
              </a:ext>
            </a:extLst>
          </p:cNvPr>
          <p:cNvSpPr>
            <a:spLocks noGrp="1"/>
          </p:cNvSpPr>
          <p:nvPr>
            <p:ph idx="1"/>
          </p:nvPr>
        </p:nvSpPr>
        <p:spPr/>
        <p:txBody>
          <a:bodyPr/>
          <a:lstStyle/>
          <a:p>
            <a:r>
              <a:rPr lang="en-US" dirty="0"/>
              <a:t>Docker</a:t>
            </a:r>
          </a:p>
          <a:p>
            <a:r>
              <a:rPr lang="en-US" dirty="0"/>
              <a:t>Django</a:t>
            </a:r>
          </a:p>
          <a:p>
            <a:r>
              <a:rPr lang="en-US" dirty="0"/>
              <a:t>Python</a:t>
            </a:r>
          </a:p>
          <a:p>
            <a:r>
              <a:rPr lang="en-US" dirty="0" err="1"/>
              <a:t>PyTorch</a:t>
            </a:r>
            <a:endParaRPr lang="en-US" dirty="0"/>
          </a:p>
        </p:txBody>
      </p:sp>
    </p:spTree>
    <p:extLst>
      <p:ext uri="{BB962C8B-B14F-4D97-AF65-F5344CB8AC3E}">
        <p14:creationId xmlns:p14="http://schemas.microsoft.com/office/powerpoint/2010/main" val="173119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D248-BB90-424D-A79E-4A33490409C5}"/>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E6DA444-7E5B-F047-90DB-80CCF9ACA701}"/>
              </a:ext>
            </a:extLst>
          </p:cNvPr>
          <p:cNvSpPr>
            <a:spLocks noGrp="1"/>
          </p:cNvSpPr>
          <p:nvPr>
            <p:ph idx="1"/>
          </p:nvPr>
        </p:nvSpPr>
        <p:spPr/>
        <p:txBody>
          <a:bodyPr/>
          <a:lstStyle/>
          <a:p>
            <a:r>
              <a:rPr lang="en-US" dirty="0"/>
              <a:t>Differences in RSS feeds</a:t>
            </a:r>
          </a:p>
          <a:p>
            <a:r>
              <a:rPr lang="en-US" dirty="0" err="1"/>
              <a:t>PySpark</a:t>
            </a:r>
            <a:endParaRPr lang="en-US" dirty="0"/>
          </a:p>
          <a:p>
            <a:r>
              <a:rPr lang="en-US" dirty="0"/>
              <a:t>Parallelization</a:t>
            </a:r>
          </a:p>
          <a:p>
            <a:endParaRPr lang="en-US" dirty="0"/>
          </a:p>
          <a:p>
            <a:endParaRPr lang="en-US" dirty="0"/>
          </a:p>
        </p:txBody>
      </p:sp>
    </p:spTree>
    <p:extLst>
      <p:ext uri="{BB962C8B-B14F-4D97-AF65-F5344CB8AC3E}">
        <p14:creationId xmlns:p14="http://schemas.microsoft.com/office/powerpoint/2010/main" val="8091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5FDD-B782-F844-BDC6-DE0568EC23C0}"/>
              </a:ext>
            </a:extLst>
          </p:cNvPr>
          <p:cNvSpPr>
            <a:spLocks noGrp="1"/>
          </p:cNvSpPr>
          <p:nvPr>
            <p:ph type="title"/>
          </p:nvPr>
        </p:nvSpPr>
        <p:spPr>
          <a:xfrm>
            <a:off x="1141413" y="2689715"/>
            <a:ext cx="9905998" cy="1478570"/>
          </a:xfrm>
        </p:spPr>
        <p:txBody>
          <a:bodyPr>
            <a:normAutofit/>
          </a:bodyPr>
          <a:lstStyle/>
          <a:p>
            <a:pPr algn="ctr"/>
            <a:r>
              <a:rPr lang="en-US" sz="7200" dirty="0"/>
              <a:t>Live Demo</a:t>
            </a:r>
          </a:p>
        </p:txBody>
      </p:sp>
    </p:spTree>
    <p:extLst>
      <p:ext uri="{BB962C8B-B14F-4D97-AF65-F5344CB8AC3E}">
        <p14:creationId xmlns:p14="http://schemas.microsoft.com/office/powerpoint/2010/main" val="288255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7E15-EFC9-A545-9F13-F4F11D145183}"/>
              </a:ext>
            </a:extLst>
          </p:cNvPr>
          <p:cNvSpPr>
            <a:spLocks noGrp="1"/>
          </p:cNvSpPr>
          <p:nvPr>
            <p:ph type="title"/>
          </p:nvPr>
        </p:nvSpPr>
        <p:spPr/>
        <p:txBody>
          <a:bodyPr/>
          <a:lstStyle/>
          <a:p>
            <a:r>
              <a:rPr lang="en-US" dirty="0"/>
              <a:t>Previous TimeLine</a:t>
            </a:r>
          </a:p>
        </p:txBody>
      </p:sp>
      <p:sp>
        <p:nvSpPr>
          <p:cNvPr id="3" name="Content Placeholder 2">
            <a:extLst>
              <a:ext uri="{FF2B5EF4-FFF2-40B4-BE49-F238E27FC236}">
                <a16:creationId xmlns:a16="http://schemas.microsoft.com/office/drawing/2014/main" id="{9FADEF8F-82DC-1E43-90F5-35D4752F0A1D}"/>
              </a:ext>
            </a:extLst>
          </p:cNvPr>
          <p:cNvSpPr>
            <a:spLocks noGrp="1"/>
          </p:cNvSpPr>
          <p:nvPr>
            <p:ph idx="1"/>
          </p:nvPr>
        </p:nvSpPr>
        <p:spPr/>
        <p:txBody>
          <a:bodyPr/>
          <a:lstStyle/>
          <a:p>
            <a:r>
              <a:rPr lang="en-US" dirty="0"/>
              <a:t>Milestone 1: Proof of Concept Notebook (09/06/2020)</a:t>
            </a:r>
          </a:p>
          <a:p>
            <a:r>
              <a:rPr lang="en-US" dirty="0"/>
              <a:t>Milestone 2: Web Scraper Implemented (09/19/2020)</a:t>
            </a:r>
          </a:p>
          <a:p>
            <a:r>
              <a:rPr lang="en-US" dirty="0"/>
              <a:t>Milestone 3: Data Preprocessing Implemented (10/02/2020)</a:t>
            </a:r>
          </a:p>
          <a:p>
            <a:r>
              <a:rPr lang="en-US" dirty="0"/>
              <a:t>Milestone 4: Model Built/Trained (10/13/2020)</a:t>
            </a:r>
          </a:p>
          <a:p>
            <a:r>
              <a:rPr lang="en-US" dirty="0"/>
              <a:t>Milestone 5: Front-End Built (11/17/2020)</a:t>
            </a:r>
          </a:p>
        </p:txBody>
      </p:sp>
    </p:spTree>
    <p:extLst>
      <p:ext uri="{BB962C8B-B14F-4D97-AF65-F5344CB8AC3E}">
        <p14:creationId xmlns:p14="http://schemas.microsoft.com/office/powerpoint/2010/main" val="273298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FB7F-6B57-ED43-B23D-F17351AC68FD}"/>
              </a:ext>
            </a:extLst>
          </p:cNvPr>
          <p:cNvSpPr>
            <a:spLocks noGrp="1"/>
          </p:cNvSpPr>
          <p:nvPr>
            <p:ph type="title"/>
          </p:nvPr>
        </p:nvSpPr>
        <p:spPr/>
        <p:txBody>
          <a:bodyPr/>
          <a:lstStyle/>
          <a:p>
            <a:r>
              <a:rPr lang="en-US" dirty="0"/>
              <a:t>Areas of Improvement</a:t>
            </a:r>
          </a:p>
        </p:txBody>
      </p:sp>
      <p:sp>
        <p:nvSpPr>
          <p:cNvPr id="3" name="Content Placeholder 2">
            <a:extLst>
              <a:ext uri="{FF2B5EF4-FFF2-40B4-BE49-F238E27FC236}">
                <a16:creationId xmlns:a16="http://schemas.microsoft.com/office/drawing/2014/main" id="{DCE50152-9ACE-6E42-B03A-0545DCA40DAB}"/>
              </a:ext>
            </a:extLst>
          </p:cNvPr>
          <p:cNvSpPr>
            <a:spLocks noGrp="1"/>
          </p:cNvSpPr>
          <p:nvPr>
            <p:ph idx="1"/>
          </p:nvPr>
        </p:nvSpPr>
        <p:spPr/>
        <p:txBody>
          <a:bodyPr/>
          <a:lstStyle/>
          <a:p>
            <a:r>
              <a:rPr lang="en-US" dirty="0"/>
              <a:t>Efficiency</a:t>
            </a:r>
          </a:p>
          <a:p>
            <a:pPr lvl="1"/>
            <a:r>
              <a:rPr lang="en-US" dirty="0"/>
              <a:t>Currently takes close to 30 minutes for web server to start. Users would never see this when visiting the site but when starting the server it takes a bit.</a:t>
            </a:r>
          </a:p>
          <a:p>
            <a:r>
              <a:rPr lang="en-US" dirty="0"/>
              <a:t>Front-End</a:t>
            </a:r>
          </a:p>
          <a:p>
            <a:pPr lvl="1"/>
            <a:r>
              <a:rPr lang="en-US" dirty="0"/>
              <a:t>Better Colors</a:t>
            </a:r>
          </a:p>
          <a:p>
            <a:pPr lvl="1"/>
            <a:r>
              <a:rPr lang="en-US" dirty="0"/>
              <a:t>A Header</a:t>
            </a:r>
          </a:p>
          <a:p>
            <a:r>
              <a:rPr lang="en-US" dirty="0"/>
              <a:t>Add Daily Email</a:t>
            </a:r>
          </a:p>
        </p:txBody>
      </p:sp>
    </p:spTree>
    <p:extLst>
      <p:ext uri="{BB962C8B-B14F-4D97-AF65-F5344CB8AC3E}">
        <p14:creationId xmlns:p14="http://schemas.microsoft.com/office/powerpoint/2010/main" val="345997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5FDD-B782-F844-BDC6-DE0568EC23C0}"/>
              </a:ext>
            </a:extLst>
          </p:cNvPr>
          <p:cNvSpPr>
            <a:spLocks noGrp="1"/>
          </p:cNvSpPr>
          <p:nvPr>
            <p:ph type="title"/>
          </p:nvPr>
        </p:nvSpPr>
        <p:spPr>
          <a:xfrm>
            <a:off x="1141413" y="2689715"/>
            <a:ext cx="9905998" cy="1478570"/>
          </a:xfrm>
        </p:spPr>
        <p:txBody>
          <a:bodyPr>
            <a:normAutofit/>
          </a:bodyPr>
          <a:lstStyle/>
          <a:p>
            <a:pPr algn="ctr"/>
            <a:r>
              <a:rPr lang="en-US" sz="7200" dirty="0"/>
              <a:t>Questions?</a:t>
            </a:r>
          </a:p>
        </p:txBody>
      </p:sp>
    </p:spTree>
    <p:extLst>
      <p:ext uri="{BB962C8B-B14F-4D97-AF65-F5344CB8AC3E}">
        <p14:creationId xmlns:p14="http://schemas.microsoft.com/office/powerpoint/2010/main" val="2980654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{260F2178-4F61-2946-B834-98885FEA1AD1}tf10001122</Template>
  <TotalTime>21</TotalTime>
  <Words>203</Words>
  <Application>Microsoft Macintosh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News Summarization</vt:lpstr>
      <vt:lpstr>Abstract</vt:lpstr>
      <vt:lpstr>Requirements</vt:lpstr>
      <vt:lpstr>Technology</vt:lpstr>
      <vt:lpstr>Challenges</vt:lpstr>
      <vt:lpstr>Live Demo</vt:lpstr>
      <vt:lpstr>Previous TimeLine</vt:lpstr>
      <vt:lpstr>Areas of Improvement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Summarization</dc:title>
  <dc:creator>Thomas Lazarus</dc:creator>
  <cp:lastModifiedBy>Thomas Lazarus</cp:lastModifiedBy>
  <cp:revision>5</cp:revision>
  <dcterms:created xsi:type="dcterms:W3CDTF">2020-11-19T02:43:48Z</dcterms:created>
  <dcterms:modified xsi:type="dcterms:W3CDTF">2020-11-19T03:07:09Z</dcterms:modified>
</cp:coreProperties>
</file>