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/>
    <p:restoredTop sz="94689"/>
  </p:normalViewPr>
  <p:slideViewPr>
    <p:cSldViewPr snapToGrid="0" snapToObjects="1">
      <p:cViewPr varScale="1">
        <p:scale>
          <a:sx n="151" d="100"/>
          <a:sy n="151" d="100"/>
        </p:scale>
        <p:origin x="20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111F7FD-6AEA-8C42-A1FC-7D6C3DA06D76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E9E5683-9AA4-1D45-ADA6-1F153777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F7FD-6AEA-8C42-A1FC-7D6C3DA06D76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5683-9AA4-1D45-ADA6-1F153777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0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F7FD-6AEA-8C42-A1FC-7D6C3DA06D76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5683-9AA4-1D45-ADA6-1F153777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F7FD-6AEA-8C42-A1FC-7D6C3DA06D76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5683-9AA4-1D45-ADA6-1F153777588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6544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F7FD-6AEA-8C42-A1FC-7D6C3DA06D76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5683-9AA4-1D45-ADA6-1F153777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37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F7FD-6AEA-8C42-A1FC-7D6C3DA06D76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5683-9AA4-1D45-ADA6-1F153777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3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F7FD-6AEA-8C42-A1FC-7D6C3DA06D76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5683-9AA4-1D45-ADA6-1F153777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0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F7FD-6AEA-8C42-A1FC-7D6C3DA06D76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5683-9AA4-1D45-ADA6-1F153777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04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F7FD-6AEA-8C42-A1FC-7D6C3DA06D76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5683-9AA4-1D45-ADA6-1F153777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7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F7FD-6AEA-8C42-A1FC-7D6C3DA06D76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5683-9AA4-1D45-ADA6-1F153777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2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F7FD-6AEA-8C42-A1FC-7D6C3DA06D76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5683-9AA4-1D45-ADA6-1F153777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7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F7FD-6AEA-8C42-A1FC-7D6C3DA06D76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5683-9AA4-1D45-ADA6-1F153777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0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F7FD-6AEA-8C42-A1FC-7D6C3DA06D76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5683-9AA4-1D45-ADA6-1F153777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3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F7FD-6AEA-8C42-A1FC-7D6C3DA06D76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5683-9AA4-1D45-ADA6-1F153777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7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F7FD-6AEA-8C42-A1FC-7D6C3DA06D76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5683-9AA4-1D45-ADA6-1F153777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5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F7FD-6AEA-8C42-A1FC-7D6C3DA06D76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5683-9AA4-1D45-ADA6-1F153777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9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F7FD-6AEA-8C42-A1FC-7D6C3DA06D76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5683-9AA4-1D45-ADA6-1F153777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1F7FD-6AEA-8C42-A1FC-7D6C3DA06D76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E5683-9AA4-1D45-ADA6-1F153777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17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  <p:sldLayoutId id="2147483941" r:id="rId14"/>
    <p:sldLayoutId id="2147483942" r:id="rId15"/>
    <p:sldLayoutId id="2147483943" r:id="rId16"/>
    <p:sldLayoutId id="214748394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91A0-BC14-2949-8FD8-6DB8B95D7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News Article Summarization	</a:t>
            </a:r>
            <a:br>
              <a:rPr lang="en-US" dirty="0"/>
            </a:br>
            <a:r>
              <a:rPr lang="en-US" dirty="0"/>
              <a:t>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BFC87-D461-9942-89C3-CBE97C4252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Thomas </a:t>
            </a:r>
            <a:r>
              <a:rPr lang="en-US" dirty="0" err="1"/>
              <a:t>LAzarus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97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FC07-5A9C-C449-975D-88D366E4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F25BE-D7DF-3A4C-8919-E97598502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the amount of daily news thrown at everyone everyday many people do not feel that they have the time to properly read and digest the news.</a:t>
            </a:r>
          </a:p>
          <a:p>
            <a:r>
              <a:rPr lang="en-US" dirty="0"/>
              <a:t>This project will be to create a website to show summarized news articles.</a:t>
            </a:r>
          </a:p>
        </p:txBody>
      </p:sp>
    </p:spTree>
    <p:extLst>
      <p:ext uri="{BB962C8B-B14F-4D97-AF65-F5344CB8AC3E}">
        <p14:creationId xmlns:p14="http://schemas.microsoft.com/office/powerpoint/2010/main" val="215291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EF95-55D4-8941-8D57-E0BA3FB9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57B8C-F209-F443-BBC9-036EB238A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must be easy to traverse and efficient</a:t>
            </a:r>
          </a:p>
          <a:p>
            <a:r>
              <a:rPr lang="en-US" dirty="0"/>
              <a:t>Website must update at least once a day</a:t>
            </a:r>
          </a:p>
          <a:p>
            <a:r>
              <a:rPr lang="en-US" dirty="0"/>
              <a:t>The backend of the website should preform the summarization as efficiently as possible</a:t>
            </a:r>
          </a:p>
        </p:txBody>
      </p:sp>
    </p:spTree>
    <p:extLst>
      <p:ext uri="{BB962C8B-B14F-4D97-AF65-F5344CB8AC3E}">
        <p14:creationId xmlns:p14="http://schemas.microsoft.com/office/powerpoint/2010/main" val="390639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1A43F-37B6-1F45-B870-16C8F793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EFF7A-D656-7544-A389-3E3EDF209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Django</a:t>
            </a:r>
          </a:p>
          <a:p>
            <a:r>
              <a:rPr lang="en-US" dirty="0" err="1"/>
              <a:t>PyTorch</a:t>
            </a:r>
            <a:endParaRPr lang="en-US" dirty="0"/>
          </a:p>
          <a:p>
            <a:r>
              <a:rPr lang="en-US" dirty="0" err="1"/>
              <a:t>PySpark</a:t>
            </a:r>
            <a:endParaRPr lang="en-US" dirty="0"/>
          </a:p>
          <a:p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75518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6C3C-1B6E-644C-A9F0-02B014EA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Quick View</a:t>
            </a:r>
          </a:p>
        </p:txBody>
      </p:sp>
      <p:pic>
        <p:nvPicPr>
          <p:cNvPr id="8" name="Content Placeholder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FEAE06D-ED99-E449-A684-54E431C2A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108" y="1895862"/>
            <a:ext cx="7524607" cy="30662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0302F1E-9337-4D52-9FDA-819A587CB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108" y="5046133"/>
            <a:ext cx="7524607" cy="745068"/>
          </a:xfrm>
        </p:spPr>
        <p:txBody>
          <a:bodyPr>
            <a:normAutofit fontScale="92500"/>
          </a:bodyPr>
          <a:lstStyle/>
          <a:p>
            <a:r>
              <a:rPr lang="en-US" dirty="0"/>
              <a:t>The articles are visible in a carousel that can be cycled through</a:t>
            </a:r>
          </a:p>
        </p:txBody>
      </p:sp>
    </p:spTree>
    <p:extLst>
      <p:ext uri="{BB962C8B-B14F-4D97-AF65-F5344CB8AC3E}">
        <p14:creationId xmlns:p14="http://schemas.microsoft.com/office/powerpoint/2010/main" val="204049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E8237-E1F0-6443-AED5-8A34AA66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2EC8-15DA-2B45-85D2-8BDB3C1EC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September have the proof of concept and web scraper done</a:t>
            </a:r>
          </a:p>
          <a:p>
            <a:r>
              <a:rPr lang="en-US" dirty="0"/>
              <a:t>In October optimize the model</a:t>
            </a:r>
          </a:p>
          <a:p>
            <a:r>
              <a:rPr lang="en-US" dirty="0"/>
              <a:t>In November polish the front-end web page/email</a:t>
            </a:r>
          </a:p>
        </p:txBody>
      </p:sp>
    </p:spTree>
    <p:extLst>
      <p:ext uri="{BB962C8B-B14F-4D97-AF65-F5344CB8AC3E}">
        <p14:creationId xmlns:p14="http://schemas.microsoft.com/office/powerpoint/2010/main" val="120236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EE1FB-EA11-634B-B4B9-D7B40201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22C0D-E6AD-0B41-87C0-5EAFEE004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41461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133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News Article Summarization  Requirements</vt:lpstr>
      <vt:lpstr>Description</vt:lpstr>
      <vt:lpstr>Requirements </vt:lpstr>
      <vt:lpstr>Tools</vt:lpstr>
      <vt:lpstr>Quick View</vt:lpstr>
      <vt:lpstr>Timeline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Article Summarization  Requirements</dc:title>
  <dc:creator>Thomas Lazarus</dc:creator>
  <cp:lastModifiedBy>Thomas Lazarus</cp:lastModifiedBy>
  <cp:revision>1</cp:revision>
  <dcterms:created xsi:type="dcterms:W3CDTF">2020-10-19T14:45:22Z</dcterms:created>
  <dcterms:modified xsi:type="dcterms:W3CDTF">2020-10-19T14:46:30Z</dcterms:modified>
</cp:coreProperties>
</file>