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3"/>
  </p:notesMasterIdLst>
  <p:sldIdLst>
    <p:sldId id="256" r:id="rId2"/>
    <p:sldId id="257" r:id="rId3"/>
    <p:sldId id="259" r:id="rId4"/>
    <p:sldId id="258" r:id="rId5"/>
    <p:sldId id="264" r:id="rId6"/>
    <p:sldId id="266" r:id="rId7"/>
    <p:sldId id="267" r:id="rId8"/>
    <p:sldId id="261" r:id="rId9"/>
    <p:sldId id="260" r:id="rId10"/>
    <p:sldId id="263"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59"/>
    <p:restoredTop sz="94742"/>
  </p:normalViewPr>
  <p:slideViewPr>
    <p:cSldViewPr snapToGrid="0" snapToObjects="1">
      <p:cViewPr varScale="1">
        <p:scale>
          <a:sx n="156" d="100"/>
          <a:sy n="156"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BD2D5-BD15-8640-B543-D97B83176CE5}" type="datetimeFigureOut">
              <a:rPr lang="en-US" smtClean="0"/>
              <a:t>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E100A-3843-B844-8486-2F41864979D0}" type="slidenum">
              <a:rPr lang="en-US" smtClean="0"/>
              <a:t>‹#›</a:t>
            </a:fld>
            <a:endParaRPr lang="en-US"/>
          </a:p>
        </p:txBody>
      </p:sp>
    </p:spTree>
    <p:extLst>
      <p:ext uri="{BB962C8B-B14F-4D97-AF65-F5344CB8AC3E}">
        <p14:creationId xmlns:p14="http://schemas.microsoft.com/office/powerpoint/2010/main" val="119965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7E100A-3843-B844-8486-2F41864979D0}" type="slidenum">
              <a:rPr lang="en-US" smtClean="0"/>
              <a:t>5</a:t>
            </a:fld>
            <a:endParaRPr lang="en-US"/>
          </a:p>
        </p:txBody>
      </p:sp>
    </p:spTree>
    <p:extLst>
      <p:ext uri="{BB962C8B-B14F-4D97-AF65-F5344CB8AC3E}">
        <p14:creationId xmlns:p14="http://schemas.microsoft.com/office/powerpoint/2010/main" val="3076383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1DA6432-FCB5-9049-BBD9-A80BF52886AC}" type="datetimeFigureOut">
              <a:rPr lang="en-US" smtClean="0"/>
              <a:t>11/20/20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624284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69634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817043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31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1414175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DA6432-FCB5-9049-BBD9-A80BF52886AC}" type="datetimeFigureOut">
              <a:rPr lang="en-US" smtClean="0"/>
              <a:t>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057518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DA6432-FCB5-9049-BBD9-A80BF52886AC}" type="datetimeFigureOut">
              <a:rPr lang="en-US" smtClean="0"/>
              <a:t>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87254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A6432-FCB5-9049-BBD9-A80BF52886AC}"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24503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A6432-FCB5-9049-BBD9-A80BF52886AC}"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74577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A6432-FCB5-9049-BBD9-A80BF52886AC}"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96528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A6432-FCB5-9049-BBD9-A80BF52886AC}"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59692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DA6432-FCB5-9049-BBD9-A80BF52886AC}"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4253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DA6432-FCB5-9049-BBD9-A80BF52886AC}" type="datetimeFigureOut">
              <a:rPr lang="en-US" smtClean="0"/>
              <a:t>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01590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DA6432-FCB5-9049-BBD9-A80BF52886AC}" type="datetimeFigureOut">
              <a:rPr lang="en-US" smtClean="0"/>
              <a:t>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52567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A6432-FCB5-9049-BBD9-A80BF52886AC}" type="datetimeFigureOut">
              <a:rPr lang="en-US" smtClean="0"/>
              <a:t>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125346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17399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86249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DA6432-FCB5-9049-BBD9-A80BF52886AC}" type="datetimeFigureOut">
              <a:rPr lang="en-US" smtClean="0"/>
              <a:t>11/20/20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F11B90-103A-8F46-BEC0-07103D25AA11}" type="slidenum">
              <a:rPr lang="en-US" smtClean="0"/>
              <a:t>‹#›</a:t>
            </a:fld>
            <a:endParaRPr lang="en-US"/>
          </a:p>
        </p:txBody>
      </p:sp>
    </p:spTree>
    <p:extLst>
      <p:ext uri="{BB962C8B-B14F-4D97-AF65-F5344CB8AC3E}">
        <p14:creationId xmlns:p14="http://schemas.microsoft.com/office/powerpoint/2010/main" val="252235547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4CC9-2164-E14A-B45A-DE41E5A9DA72}"/>
              </a:ext>
            </a:extLst>
          </p:cNvPr>
          <p:cNvSpPr>
            <a:spLocks noGrp="1"/>
          </p:cNvSpPr>
          <p:nvPr>
            <p:ph type="ctrTitle"/>
          </p:nvPr>
        </p:nvSpPr>
        <p:spPr/>
        <p:txBody>
          <a:bodyPr/>
          <a:lstStyle/>
          <a:p>
            <a:r>
              <a:rPr lang="en-US" dirty="0"/>
              <a:t>News Summarization Website</a:t>
            </a:r>
          </a:p>
        </p:txBody>
      </p:sp>
      <p:sp>
        <p:nvSpPr>
          <p:cNvPr id="3" name="Subtitle 2">
            <a:extLst>
              <a:ext uri="{FF2B5EF4-FFF2-40B4-BE49-F238E27FC236}">
                <a16:creationId xmlns:a16="http://schemas.microsoft.com/office/drawing/2014/main" id="{C7743EF9-816A-A946-B5C2-4987CAFD18C7}"/>
              </a:ext>
            </a:extLst>
          </p:cNvPr>
          <p:cNvSpPr>
            <a:spLocks noGrp="1"/>
          </p:cNvSpPr>
          <p:nvPr>
            <p:ph type="subTitle" idx="1"/>
          </p:nvPr>
        </p:nvSpPr>
        <p:spPr/>
        <p:txBody>
          <a:bodyPr/>
          <a:lstStyle/>
          <a:p>
            <a:r>
              <a:rPr lang="en-US" dirty="0"/>
              <a:t>By: Thomas Lazarus</a:t>
            </a:r>
          </a:p>
        </p:txBody>
      </p:sp>
    </p:spTree>
    <p:extLst>
      <p:ext uri="{BB962C8B-B14F-4D97-AF65-F5344CB8AC3E}">
        <p14:creationId xmlns:p14="http://schemas.microsoft.com/office/powerpoint/2010/main" val="318981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FB7F-6B57-ED43-B23D-F17351AC68FD}"/>
              </a:ext>
            </a:extLst>
          </p:cNvPr>
          <p:cNvSpPr>
            <a:spLocks noGrp="1"/>
          </p:cNvSpPr>
          <p:nvPr>
            <p:ph type="title"/>
          </p:nvPr>
        </p:nvSpPr>
        <p:spPr/>
        <p:txBody>
          <a:bodyPr/>
          <a:lstStyle/>
          <a:p>
            <a:r>
              <a:rPr lang="en-US" dirty="0"/>
              <a:t>Areas of Improvement</a:t>
            </a:r>
          </a:p>
        </p:txBody>
      </p:sp>
      <p:sp>
        <p:nvSpPr>
          <p:cNvPr id="3" name="Content Placeholder 2">
            <a:extLst>
              <a:ext uri="{FF2B5EF4-FFF2-40B4-BE49-F238E27FC236}">
                <a16:creationId xmlns:a16="http://schemas.microsoft.com/office/drawing/2014/main" id="{DCE50152-9ACE-6E42-B03A-0545DCA40DAB}"/>
              </a:ext>
            </a:extLst>
          </p:cNvPr>
          <p:cNvSpPr>
            <a:spLocks noGrp="1"/>
          </p:cNvSpPr>
          <p:nvPr>
            <p:ph idx="1"/>
          </p:nvPr>
        </p:nvSpPr>
        <p:spPr/>
        <p:txBody>
          <a:bodyPr/>
          <a:lstStyle/>
          <a:p>
            <a:r>
              <a:rPr lang="en-US" dirty="0"/>
              <a:t>Efficiency</a:t>
            </a:r>
          </a:p>
          <a:p>
            <a:pPr lvl="1"/>
            <a:r>
              <a:rPr lang="en-US" dirty="0"/>
              <a:t>Currently takes close to 30 minutes for web server to start. Users would never see this when visiting the site but when starting the server it takes a bit.</a:t>
            </a:r>
          </a:p>
          <a:p>
            <a:r>
              <a:rPr lang="en-US" dirty="0"/>
              <a:t>Front-End</a:t>
            </a:r>
          </a:p>
          <a:p>
            <a:pPr lvl="1"/>
            <a:r>
              <a:rPr lang="en-US" dirty="0"/>
              <a:t>Better Colors</a:t>
            </a:r>
          </a:p>
          <a:p>
            <a:pPr lvl="1"/>
            <a:r>
              <a:rPr lang="en-US" dirty="0"/>
              <a:t>A Header</a:t>
            </a:r>
          </a:p>
          <a:p>
            <a:r>
              <a:rPr lang="en-US" dirty="0"/>
              <a:t>Add Daily Email</a:t>
            </a:r>
          </a:p>
        </p:txBody>
      </p:sp>
    </p:spTree>
    <p:extLst>
      <p:ext uri="{BB962C8B-B14F-4D97-AF65-F5344CB8AC3E}">
        <p14:creationId xmlns:p14="http://schemas.microsoft.com/office/powerpoint/2010/main" val="345997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5FDD-B782-F844-BDC6-DE0568EC23C0}"/>
              </a:ext>
            </a:extLst>
          </p:cNvPr>
          <p:cNvSpPr>
            <a:spLocks noGrp="1"/>
          </p:cNvSpPr>
          <p:nvPr>
            <p:ph type="title"/>
          </p:nvPr>
        </p:nvSpPr>
        <p:spPr>
          <a:xfrm>
            <a:off x="1141413" y="2689715"/>
            <a:ext cx="9905998" cy="1478570"/>
          </a:xfrm>
        </p:spPr>
        <p:txBody>
          <a:bodyPr>
            <a:normAutofit/>
          </a:bodyPr>
          <a:lstStyle/>
          <a:p>
            <a:pPr algn="ctr"/>
            <a:r>
              <a:rPr lang="en-US" sz="7200" dirty="0"/>
              <a:t>Questions?</a:t>
            </a:r>
          </a:p>
        </p:txBody>
      </p:sp>
    </p:spTree>
    <p:extLst>
      <p:ext uri="{BB962C8B-B14F-4D97-AF65-F5344CB8AC3E}">
        <p14:creationId xmlns:p14="http://schemas.microsoft.com/office/powerpoint/2010/main" val="298065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0A6D-5FCF-564F-96CA-992EFBC9B8B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FB439BD-F2F9-B34D-9D01-4A4597AC9E21}"/>
              </a:ext>
            </a:extLst>
          </p:cNvPr>
          <p:cNvSpPr>
            <a:spLocks noGrp="1"/>
          </p:cNvSpPr>
          <p:nvPr>
            <p:ph idx="1"/>
          </p:nvPr>
        </p:nvSpPr>
        <p:spPr/>
        <p:txBody>
          <a:bodyPr/>
          <a:lstStyle/>
          <a:p>
            <a:pPr marL="0" indent="0">
              <a:buNone/>
            </a:pPr>
            <a:r>
              <a:rPr lang="en-US" dirty="0"/>
              <a:t>Due to the amount of daily news thrown at everyone everyday many people do not feel that they have the time to properly read and digest the news. The purpose of the project was to create a simple and efficient way to digest the daily news. This will be done using Google’s Pegasus text generation model. </a:t>
            </a:r>
          </a:p>
        </p:txBody>
      </p:sp>
    </p:spTree>
    <p:extLst>
      <p:ext uri="{BB962C8B-B14F-4D97-AF65-F5344CB8AC3E}">
        <p14:creationId xmlns:p14="http://schemas.microsoft.com/office/powerpoint/2010/main" val="161885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9AB8-A936-3548-A20A-DD4F4B5F159E}"/>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EECAEE4-0C09-CE46-99BC-119BE62BFC78}"/>
              </a:ext>
            </a:extLst>
          </p:cNvPr>
          <p:cNvSpPr>
            <a:spLocks noGrp="1"/>
          </p:cNvSpPr>
          <p:nvPr>
            <p:ph idx="1"/>
          </p:nvPr>
        </p:nvSpPr>
        <p:spPr/>
        <p:txBody>
          <a:bodyPr/>
          <a:lstStyle/>
          <a:p>
            <a:r>
              <a:rPr lang="en-US" dirty="0"/>
              <a:t>Website must be easy to traverse and efficient</a:t>
            </a:r>
          </a:p>
          <a:p>
            <a:r>
              <a:rPr lang="en-US" dirty="0"/>
              <a:t>Website must update at least once a day</a:t>
            </a:r>
          </a:p>
          <a:p>
            <a:r>
              <a:rPr lang="en-US" dirty="0"/>
              <a:t>The backend of the website should preform the summarization as efficiently as possible</a:t>
            </a:r>
          </a:p>
        </p:txBody>
      </p:sp>
    </p:spTree>
    <p:extLst>
      <p:ext uri="{BB962C8B-B14F-4D97-AF65-F5344CB8AC3E}">
        <p14:creationId xmlns:p14="http://schemas.microsoft.com/office/powerpoint/2010/main" val="71681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5C17-8E40-114B-AE7F-5DB4A4EA5287}"/>
              </a:ext>
            </a:extLst>
          </p:cNvPr>
          <p:cNvSpPr>
            <a:spLocks noGrp="1"/>
          </p:cNvSpPr>
          <p:nvPr>
            <p:ph type="title"/>
          </p:nvPr>
        </p:nvSpPr>
        <p:spPr/>
        <p:txBody>
          <a:bodyPr/>
          <a:lstStyle/>
          <a:p>
            <a:r>
              <a:rPr lang="en-US" dirty="0"/>
              <a:t>Technology</a:t>
            </a:r>
          </a:p>
        </p:txBody>
      </p:sp>
      <p:sp>
        <p:nvSpPr>
          <p:cNvPr id="3" name="Content Placeholder 2">
            <a:extLst>
              <a:ext uri="{FF2B5EF4-FFF2-40B4-BE49-F238E27FC236}">
                <a16:creationId xmlns:a16="http://schemas.microsoft.com/office/drawing/2014/main" id="{F09CC790-778D-644D-B4C4-0D0C61B05BB3}"/>
              </a:ext>
            </a:extLst>
          </p:cNvPr>
          <p:cNvSpPr>
            <a:spLocks noGrp="1"/>
          </p:cNvSpPr>
          <p:nvPr>
            <p:ph idx="1"/>
          </p:nvPr>
        </p:nvSpPr>
        <p:spPr/>
        <p:txBody>
          <a:bodyPr/>
          <a:lstStyle/>
          <a:p>
            <a:r>
              <a:rPr lang="en-US" dirty="0"/>
              <a:t>Docker</a:t>
            </a:r>
          </a:p>
          <a:p>
            <a:r>
              <a:rPr lang="en-US" dirty="0"/>
              <a:t>Django</a:t>
            </a:r>
          </a:p>
          <a:p>
            <a:r>
              <a:rPr lang="en-US" dirty="0"/>
              <a:t>Python</a:t>
            </a:r>
          </a:p>
          <a:p>
            <a:r>
              <a:rPr lang="en-US" dirty="0" err="1"/>
              <a:t>PyTorch</a:t>
            </a:r>
            <a:endParaRPr lang="en-US" dirty="0"/>
          </a:p>
          <a:p>
            <a:r>
              <a:rPr lang="en-US" dirty="0" err="1"/>
              <a:t>BeautifulSoup</a:t>
            </a:r>
            <a:endParaRPr lang="en-US" dirty="0"/>
          </a:p>
        </p:txBody>
      </p:sp>
    </p:spTree>
    <p:extLst>
      <p:ext uri="{BB962C8B-B14F-4D97-AF65-F5344CB8AC3E}">
        <p14:creationId xmlns:p14="http://schemas.microsoft.com/office/powerpoint/2010/main" val="173119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D248-BB90-424D-A79E-4A33490409C5}"/>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E6DA444-7E5B-F047-90DB-80CCF9ACA701}"/>
              </a:ext>
            </a:extLst>
          </p:cNvPr>
          <p:cNvSpPr>
            <a:spLocks noGrp="1"/>
          </p:cNvSpPr>
          <p:nvPr>
            <p:ph idx="1"/>
          </p:nvPr>
        </p:nvSpPr>
        <p:spPr/>
        <p:txBody>
          <a:bodyPr>
            <a:normAutofit fontScale="85000" lnSpcReduction="20000"/>
          </a:bodyPr>
          <a:lstStyle/>
          <a:p>
            <a:r>
              <a:rPr lang="en-US" dirty="0"/>
              <a:t>Differences in RSS feeds</a:t>
            </a:r>
          </a:p>
          <a:p>
            <a:pPr lvl="1"/>
            <a:r>
              <a:rPr lang="en-US" dirty="0"/>
              <a:t>The Verge</a:t>
            </a:r>
          </a:p>
          <a:p>
            <a:pPr lvl="1"/>
            <a:r>
              <a:rPr lang="en-US" dirty="0"/>
              <a:t>NY Times</a:t>
            </a:r>
          </a:p>
          <a:p>
            <a:pPr lvl="1"/>
            <a:r>
              <a:rPr lang="en-US" dirty="0"/>
              <a:t>Wired</a:t>
            </a:r>
          </a:p>
          <a:p>
            <a:pPr lvl="1"/>
            <a:r>
              <a:rPr lang="en-US" dirty="0"/>
              <a:t>The Onion</a:t>
            </a:r>
          </a:p>
          <a:p>
            <a:r>
              <a:rPr lang="en-US" dirty="0" err="1"/>
              <a:t>PySpark</a:t>
            </a:r>
            <a:endParaRPr lang="en-US" dirty="0"/>
          </a:p>
          <a:p>
            <a:r>
              <a:rPr lang="en-US" dirty="0"/>
              <a:t>Parallelization</a:t>
            </a:r>
          </a:p>
          <a:p>
            <a:r>
              <a:rPr lang="en-US" dirty="0"/>
              <a:t>Memory Usage</a:t>
            </a:r>
          </a:p>
          <a:p>
            <a:r>
              <a:rPr lang="en-US" dirty="0"/>
              <a:t>Deployment</a:t>
            </a:r>
          </a:p>
          <a:p>
            <a:endParaRPr lang="en-US" dirty="0"/>
          </a:p>
          <a:p>
            <a:endParaRPr lang="en-US" dirty="0"/>
          </a:p>
        </p:txBody>
      </p:sp>
    </p:spTree>
    <p:extLst>
      <p:ext uri="{BB962C8B-B14F-4D97-AF65-F5344CB8AC3E}">
        <p14:creationId xmlns:p14="http://schemas.microsoft.com/office/powerpoint/2010/main" val="8091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A79B-9183-614B-B919-492B5F1BEC06}"/>
              </a:ext>
            </a:extLst>
          </p:cNvPr>
          <p:cNvSpPr>
            <a:spLocks noGrp="1"/>
          </p:cNvSpPr>
          <p:nvPr>
            <p:ph type="title"/>
          </p:nvPr>
        </p:nvSpPr>
        <p:spPr>
          <a:xfrm>
            <a:off x="1141413" y="618518"/>
            <a:ext cx="5647767" cy="1478570"/>
          </a:xfrm>
        </p:spPr>
        <p:txBody>
          <a:bodyPr/>
          <a:lstStyle/>
          <a:p>
            <a:r>
              <a:rPr lang="en-US" dirty="0"/>
              <a:t>Model Comparison</a:t>
            </a:r>
          </a:p>
        </p:txBody>
      </p:sp>
      <p:sp>
        <p:nvSpPr>
          <p:cNvPr id="3" name="Content Placeholder 2">
            <a:extLst>
              <a:ext uri="{FF2B5EF4-FFF2-40B4-BE49-F238E27FC236}">
                <a16:creationId xmlns:a16="http://schemas.microsoft.com/office/drawing/2014/main" id="{782E270E-0739-F048-A9B3-DD1D223E0EE5}"/>
              </a:ext>
            </a:extLst>
          </p:cNvPr>
          <p:cNvSpPr>
            <a:spLocks noGrp="1"/>
          </p:cNvSpPr>
          <p:nvPr>
            <p:ph sz="half" idx="1"/>
          </p:nvPr>
        </p:nvSpPr>
        <p:spPr>
          <a:xfrm>
            <a:off x="1141410" y="2249486"/>
            <a:ext cx="2561967" cy="3541714"/>
          </a:xfrm>
        </p:spPr>
        <p:txBody>
          <a:bodyPr>
            <a:normAutofit fontScale="70000" lnSpcReduction="20000"/>
          </a:bodyPr>
          <a:lstStyle/>
          <a:p>
            <a:r>
              <a:rPr lang="en-US" dirty="0"/>
              <a:t>T5</a:t>
            </a:r>
          </a:p>
          <a:p>
            <a:pPr lvl="1"/>
            <a:r>
              <a:rPr lang="en-US" dirty="0"/>
              <a:t>Time: 17.09 seconds</a:t>
            </a:r>
          </a:p>
          <a:p>
            <a:r>
              <a:rPr lang="en-US" dirty="0"/>
              <a:t>BERT</a:t>
            </a:r>
          </a:p>
          <a:p>
            <a:pPr lvl="1"/>
            <a:r>
              <a:rPr lang="en-US" dirty="0"/>
              <a:t>Time: 95.76 seconds</a:t>
            </a:r>
          </a:p>
          <a:p>
            <a:r>
              <a:rPr lang="en-US" dirty="0"/>
              <a:t>GPT</a:t>
            </a:r>
          </a:p>
          <a:p>
            <a:pPr lvl="1"/>
            <a:r>
              <a:rPr lang="en-US" dirty="0"/>
              <a:t>Time: 2.64 seconds</a:t>
            </a:r>
          </a:p>
          <a:p>
            <a:r>
              <a:rPr lang="en-US" dirty="0" err="1"/>
              <a:t>DistilBERT</a:t>
            </a:r>
            <a:endParaRPr lang="en-US" dirty="0"/>
          </a:p>
          <a:p>
            <a:pPr lvl="1"/>
            <a:r>
              <a:rPr lang="en-US" dirty="0"/>
              <a:t>Time: 1.774 seconds</a:t>
            </a:r>
          </a:p>
          <a:p>
            <a:r>
              <a:rPr lang="en-US" dirty="0"/>
              <a:t>GPT2</a:t>
            </a:r>
          </a:p>
          <a:p>
            <a:pPr lvl="1"/>
            <a:r>
              <a:rPr lang="en-US" dirty="0"/>
              <a:t>Time: 2.82</a:t>
            </a:r>
          </a:p>
          <a:p>
            <a:endParaRPr lang="en-US" dirty="0"/>
          </a:p>
        </p:txBody>
      </p:sp>
      <p:sp>
        <p:nvSpPr>
          <p:cNvPr id="4" name="Content Placeholder 3">
            <a:extLst>
              <a:ext uri="{FF2B5EF4-FFF2-40B4-BE49-F238E27FC236}">
                <a16:creationId xmlns:a16="http://schemas.microsoft.com/office/drawing/2014/main" id="{97159BC0-C64C-8145-AFF7-3E3D3D9DBF93}"/>
              </a:ext>
            </a:extLst>
          </p:cNvPr>
          <p:cNvSpPr>
            <a:spLocks noGrp="1"/>
          </p:cNvSpPr>
          <p:nvPr>
            <p:ph sz="half" idx="2"/>
          </p:nvPr>
        </p:nvSpPr>
        <p:spPr>
          <a:xfrm>
            <a:off x="3703376" y="2249486"/>
            <a:ext cx="3085803" cy="3541714"/>
          </a:xfrm>
        </p:spPr>
        <p:txBody>
          <a:bodyPr>
            <a:normAutofit fontScale="70000" lnSpcReduction="20000"/>
          </a:bodyPr>
          <a:lstStyle/>
          <a:p>
            <a:r>
              <a:rPr lang="en-US" dirty="0"/>
              <a:t>T5 </a:t>
            </a:r>
            <a:r>
              <a:rPr lang="en-US" dirty="0" err="1"/>
              <a:t>Wikihow</a:t>
            </a:r>
            <a:endParaRPr lang="en-US" dirty="0"/>
          </a:p>
          <a:p>
            <a:pPr lvl="1"/>
            <a:r>
              <a:rPr lang="en-US" dirty="0"/>
              <a:t>Time: 3.58 seconds</a:t>
            </a:r>
          </a:p>
          <a:p>
            <a:r>
              <a:rPr lang="en-US" dirty="0"/>
              <a:t>Pegasus </a:t>
            </a:r>
            <a:r>
              <a:rPr lang="en-US" dirty="0" err="1"/>
              <a:t>NewsRoom</a:t>
            </a:r>
            <a:endParaRPr lang="en-US" dirty="0"/>
          </a:p>
          <a:p>
            <a:pPr lvl="1"/>
            <a:r>
              <a:rPr lang="en-US" dirty="0"/>
              <a:t>Time: 25.58 seconds</a:t>
            </a:r>
          </a:p>
          <a:p>
            <a:r>
              <a:rPr lang="en-US" dirty="0"/>
              <a:t>Pegasus CNN Daily Mail</a:t>
            </a:r>
          </a:p>
          <a:p>
            <a:pPr lvl="1"/>
            <a:r>
              <a:rPr lang="en-US" dirty="0"/>
              <a:t>Time: 85.2 seconds</a:t>
            </a:r>
          </a:p>
          <a:p>
            <a:r>
              <a:rPr lang="en-US" dirty="0"/>
              <a:t>Pegasus CNN Daily Mail Clean</a:t>
            </a:r>
          </a:p>
          <a:p>
            <a:pPr lvl="1"/>
            <a:r>
              <a:rPr lang="en-US" dirty="0"/>
              <a:t>78.4 seconds</a:t>
            </a:r>
          </a:p>
          <a:p>
            <a:r>
              <a:rPr lang="en-US" dirty="0"/>
              <a:t>Pegasus </a:t>
            </a:r>
            <a:r>
              <a:rPr lang="en-US" dirty="0" err="1"/>
              <a:t>Billsum</a:t>
            </a:r>
            <a:endParaRPr lang="en-US" dirty="0"/>
          </a:p>
          <a:p>
            <a:pPr lvl="1"/>
            <a:r>
              <a:rPr lang="en-US" dirty="0"/>
              <a:t>Time: 88.43</a:t>
            </a:r>
          </a:p>
          <a:p>
            <a:endParaRPr lang="en-US" dirty="0"/>
          </a:p>
        </p:txBody>
      </p:sp>
      <p:pic>
        <p:nvPicPr>
          <p:cNvPr id="8" name="Picture 7" descr="Chart, histogram&#10;&#10;Description automatically generated">
            <a:extLst>
              <a:ext uri="{FF2B5EF4-FFF2-40B4-BE49-F238E27FC236}">
                <a16:creationId xmlns:a16="http://schemas.microsoft.com/office/drawing/2014/main" id="{88C24447-BB22-254E-BFD2-87C1F397B233}"/>
              </a:ext>
            </a:extLst>
          </p:cNvPr>
          <p:cNvPicPr>
            <a:picLocks noChangeAspect="1"/>
          </p:cNvPicPr>
          <p:nvPr/>
        </p:nvPicPr>
        <p:blipFill>
          <a:blip r:embed="rId2"/>
          <a:stretch>
            <a:fillRect/>
          </a:stretch>
        </p:blipFill>
        <p:spPr>
          <a:xfrm>
            <a:off x="6789180" y="1003300"/>
            <a:ext cx="4940300" cy="4851400"/>
          </a:xfrm>
          <a:prstGeom prst="rect">
            <a:avLst/>
          </a:prstGeom>
        </p:spPr>
      </p:pic>
    </p:spTree>
    <p:extLst>
      <p:ext uri="{BB962C8B-B14F-4D97-AF65-F5344CB8AC3E}">
        <p14:creationId xmlns:p14="http://schemas.microsoft.com/office/powerpoint/2010/main" val="262598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25B5-33F3-474E-97E2-B764688CA03C}"/>
              </a:ext>
            </a:extLst>
          </p:cNvPr>
          <p:cNvSpPr>
            <a:spLocks noGrp="1"/>
          </p:cNvSpPr>
          <p:nvPr>
            <p:ph type="title"/>
          </p:nvPr>
        </p:nvSpPr>
        <p:spPr/>
        <p:txBody>
          <a:bodyPr/>
          <a:lstStyle/>
          <a:p>
            <a:r>
              <a:rPr lang="en-US" dirty="0"/>
              <a:t>Google Pegasus Rouge scores</a:t>
            </a:r>
          </a:p>
        </p:txBody>
      </p:sp>
      <p:sp>
        <p:nvSpPr>
          <p:cNvPr id="3" name="Content Placeholder 2">
            <a:extLst>
              <a:ext uri="{FF2B5EF4-FFF2-40B4-BE49-F238E27FC236}">
                <a16:creationId xmlns:a16="http://schemas.microsoft.com/office/drawing/2014/main" id="{098E733C-00FA-C442-BECD-AD76FEC0AC4C}"/>
              </a:ext>
            </a:extLst>
          </p:cNvPr>
          <p:cNvSpPr>
            <a:spLocks noGrp="1"/>
          </p:cNvSpPr>
          <p:nvPr>
            <p:ph idx="1"/>
          </p:nvPr>
        </p:nvSpPr>
        <p:spPr/>
        <p:txBody>
          <a:bodyPr>
            <a:normAutofit fontScale="92500" lnSpcReduction="20000"/>
          </a:bodyPr>
          <a:lstStyle/>
          <a:p>
            <a:r>
              <a:rPr lang="en-US" dirty="0"/>
              <a:t>ROUGE-1 </a:t>
            </a:r>
          </a:p>
          <a:p>
            <a:pPr lvl="1"/>
            <a:r>
              <a:rPr lang="en-US" dirty="0"/>
              <a:t>f: 0.16925733857863454 </a:t>
            </a:r>
          </a:p>
          <a:p>
            <a:pPr lvl="1"/>
            <a:r>
              <a:rPr lang="en-US" dirty="0"/>
              <a:t>r: 0.09315589353612168 </a:t>
            </a:r>
          </a:p>
          <a:p>
            <a:r>
              <a:rPr lang="en-US" dirty="0"/>
              <a:t>ROUGE-2 </a:t>
            </a:r>
          </a:p>
          <a:p>
            <a:pPr lvl="1"/>
            <a:r>
              <a:rPr lang="en-US" dirty="0"/>
              <a:t>f: 0.1559792011329743 </a:t>
            </a:r>
          </a:p>
          <a:p>
            <a:pPr lvl="1"/>
            <a:r>
              <a:rPr lang="en-US" dirty="0"/>
              <a:t>r: 0.08571428571428572 </a:t>
            </a:r>
          </a:p>
          <a:p>
            <a:r>
              <a:rPr lang="en-US" dirty="0"/>
              <a:t>ROUGE-L </a:t>
            </a:r>
          </a:p>
          <a:p>
            <a:pPr lvl="1"/>
            <a:r>
              <a:rPr lang="en-US" dirty="0"/>
              <a:t>f: 0.2305295927873371 </a:t>
            </a:r>
          </a:p>
          <a:p>
            <a:pPr lvl="1"/>
            <a:r>
              <a:rPr lang="en-US" dirty="0"/>
              <a:t>r: 0.13214285714285715</a:t>
            </a:r>
          </a:p>
        </p:txBody>
      </p:sp>
    </p:spTree>
    <p:extLst>
      <p:ext uri="{BB962C8B-B14F-4D97-AF65-F5344CB8AC3E}">
        <p14:creationId xmlns:p14="http://schemas.microsoft.com/office/powerpoint/2010/main" val="60291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5FDD-B782-F844-BDC6-DE0568EC23C0}"/>
              </a:ext>
            </a:extLst>
          </p:cNvPr>
          <p:cNvSpPr>
            <a:spLocks noGrp="1"/>
          </p:cNvSpPr>
          <p:nvPr>
            <p:ph type="title"/>
          </p:nvPr>
        </p:nvSpPr>
        <p:spPr>
          <a:xfrm>
            <a:off x="1141413" y="2689715"/>
            <a:ext cx="9905998" cy="1478570"/>
          </a:xfrm>
        </p:spPr>
        <p:txBody>
          <a:bodyPr>
            <a:normAutofit/>
          </a:bodyPr>
          <a:lstStyle/>
          <a:p>
            <a:pPr algn="ctr"/>
            <a:r>
              <a:rPr lang="en-US" sz="7200" dirty="0"/>
              <a:t>Live Demo</a:t>
            </a:r>
          </a:p>
        </p:txBody>
      </p:sp>
    </p:spTree>
    <p:extLst>
      <p:ext uri="{BB962C8B-B14F-4D97-AF65-F5344CB8AC3E}">
        <p14:creationId xmlns:p14="http://schemas.microsoft.com/office/powerpoint/2010/main" val="288255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7E15-EFC9-A545-9F13-F4F11D145183}"/>
              </a:ext>
            </a:extLst>
          </p:cNvPr>
          <p:cNvSpPr>
            <a:spLocks noGrp="1"/>
          </p:cNvSpPr>
          <p:nvPr>
            <p:ph type="title"/>
          </p:nvPr>
        </p:nvSpPr>
        <p:spPr/>
        <p:txBody>
          <a:bodyPr/>
          <a:lstStyle/>
          <a:p>
            <a:r>
              <a:rPr lang="en-US" dirty="0"/>
              <a:t>Previous TimeLine</a:t>
            </a:r>
          </a:p>
        </p:txBody>
      </p:sp>
      <p:sp>
        <p:nvSpPr>
          <p:cNvPr id="3" name="Content Placeholder 2">
            <a:extLst>
              <a:ext uri="{FF2B5EF4-FFF2-40B4-BE49-F238E27FC236}">
                <a16:creationId xmlns:a16="http://schemas.microsoft.com/office/drawing/2014/main" id="{9FADEF8F-82DC-1E43-90F5-35D4752F0A1D}"/>
              </a:ext>
            </a:extLst>
          </p:cNvPr>
          <p:cNvSpPr>
            <a:spLocks noGrp="1"/>
          </p:cNvSpPr>
          <p:nvPr>
            <p:ph idx="1"/>
          </p:nvPr>
        </p:nvSpPr>
        <p:spPr/>
        <p:txBody>
          <a:bodyPr/>
          <a:lstStyle/>
          <a:p>
            <a:r>
              <a:rPr lang="en-US" dirty="0"/>
              <a:t>Milestone 1: Proof of Concept Notebook (09/06/2020)</a:t>
            </a:r>
          </a:p>
          <a:p>
            <a:r>
              <a:rPr lang="en-US" dirty="0"/>
              <a:t>Milestone 2: Web Scraper Implemented (09/19/2020)</a:t>
            </a:r>
          </a:p>
          <a:p>
            <a:r>
              <a:rPr lang="en-US" dirty="0"/>
              <a:t>Milestone 3: Data Preprocessing Implemented (10/02/2020)</a:t>
            </a:r>
          </a:p>
          <a:p>
            <a:r>
              <a:rPr lang="en-US" dirty="0"/>
              <a:t>Milestone 4: Model Built/Trained (10/13/2020)</a:t>
            </a:r>
          </a:p>
          <a:p>
            <a:r>
              <a:rPr lang="en-US" dirty="0"/>
              <a:t>Milestone 5: Front-End Built (11/17/2020)</a:t>
            </a:r>
          </a:p>
        </p:txBody>
      </p:sp>
    </p:spTree>
    <p:extLst>
      <p:ext uri="{BB962C8B-B14F-4D97-AF65-F5344CB8AC3E}">
        <p14:creationId xmlns:p14="http://schemas.microsoft.com/office/powerpoint/2010/main" val="2732989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{260F2178-4F61-2946-B834-98885FEA1AD1}tf10001122</Template>
  <TotalTime>154</TotalTime>
  <Words>299</Words>
  <Application>Microsoft Macintosh PowerPoint</Application>
  <PresentationFormat>Widescreen</PresentationFormat>
  <Paragraphs>71</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Circuit</vt:lpstr>
      <vt:lpstr>News Summarization Website</vt:lpstr>
      <vt:lpstr>Abstract</vt:lpstr>
      <vt:lpstr>Requirements</vt:lpstr>
      <vt:lpstr>Technology</vt:lpstr>
      <vt:lpstr>Challenges</vt:lpstr>
      <vt:lpstr>Model Comparison</vt:lpstr>
      <vt:lpstr>Google Pegasus Rouge scores</vt:lpstr>
      <vt:lpstr>Live Demo</vt:lpstr>
      <vt:lpstr>Previous TimeLine</vt:lpstr>
      <vt:lpstr>Areas of Improvement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Summarization</dc:title>
  <dc:creator>Thomas Lazarus</dc:creator>
  <cp:lastModifiedBy>Thomas Lazarus</cp:lastModifiedBy>
  <cp:revision>15</cp:revision>
  <dcterms:created xsi:type="dcterms:W3CDTF">2020-11-19T02:43:48Z</dcterms:created>
  <dcterms:modified xsi:type="dcterms:W3CDTF">2020-11-20T15:23:57Z</dcterms:modified>
</cp:coreProperties>
</file>