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302" r:id="rId3"/>
    <p:sldId id="293" r:id="rId4"/>
    <p:sldId id="301" r:id="rId5"/>
    <p:sldId id="303" r:id="rId6"/>
    <p:sldId id="304" r:id="rId7"/>
    <p:sldId id="305" r:id="rId8"/>
    <p:sldId id="306" r:id="rId9"/>
    <p:sldId id="292" r:id="rId10"/>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9EAE55-2A38-24D1-D982-50391C241D48}"/>
              </a:ext>
            </a:extLst>
          </p:cNvPr>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useBgFill="1">
        <p:nvSpPr>
          <p:cNvPr id="3" name="Rounded Rectangle 10">
            <a:extLst>
              <a:ext uri="{FF2B5EF4-FFF2-40B4-BE49-F238E27FC236}">
                <a16:creationId xmlns:a16="http://schemas.microsoft.com/office/drawing/2014/main" id="{3EEB3D1F-F25B-CCA0-59F0-0FEC7833A250}"/>
              </a:ext>
            </a:extLst>
          </p:cNvPr>
          <p:cNvSpPr/>
          <p:nvPr/>
        </p:nvSpPr>
        <p:spPr>
          <a:xfrm>
            <a:off x="86785" y="69851"/>
            <a:ext cx="12018433"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sz="1800"/>
          </a:p>
        </p:txBody>
      </p:sp>
      <p:sp>
        <p:nvSpPr>
          <p:cNvPr id="4" name="Rectangle 3">
            <a:extLst>
              <a:ext uri="{FF2B5EF4-FFF2-40B4-BE49-F238E27FC236}">
                <a16:creationId xmlns:a16="http://schemas.microsoft.com/office/drawing/2014/main" id="{FB764E2E-9B88-AED8-3AE0-DD520D68C87C}"/>
              </a:ext>
            </a:extLst>
          </p:cNvPr>
          <p:cNvSpPr/>
          <p:nvPr/>
        </p:nvSpPr>
        <p:spPr>
          <a:xfrm>
            <a:off x="84667" y="1449389"/>
            <a:ext cx="12026900"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5" name="Rectangle 4">
            <a:extLst>
              <a:ext uri="{FF2B5EF4-FFF2-40B4-BE49-F238E27FC236}">
                <a16:creationId xmlns:a16="http://schemas.microsoft.com/office/drawing/2014/main" id="{9F96B808-CF9D-17BC-C117-189039A515A8}"/>
              </a:ext>
            </a:extLst>
          </p:cNvPr>
          <p:cNvSpPr/>
          <p:nvPr/>
        </p:nvSpPr>
        <p:spPr>
          <a:xfrm>
            <a:off x="84667" y="1397000"/>
            <a:ext cx="12026900"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6" name="Rectangle 5">
            <a:extLst>
              <a:ext uri="{FF2B5EF4-FFF2-40B4-BE49-F238E27FC236}">
                <a16:creationId xmlns:a16="http://schemas.microsoft.com/office/drawing/2014/main" id="{0E09B2C6-7428-BBD0-781E-304AAC6186A3}"/>
              </a:ext>
            </a:extLst>
          </p:cNvPr>
          <p:cNvSpPr/>
          <p:nvPr/>
        </p:nvSpPr>
        <p:spPr>
          <a:xfrm>
            <a:off x="84667" y="2976564"/>
            <a:ext cx="12026900"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lang="en-US"/>
              <a:t>Click to edit Master title style</a:t>
            </a:r>
          </a:p>
        </p:txBody>
      </p:sp>
      <p:sp>
        <p:nvSpPr>
          <p:cNvPr id="7" name="Date Placeholder 27">
            <a:extLst>
              <a:ext uri="{FF2B5EF4-FFF2-40B4-BE49-F238E27FC236}">
                <a16:creationId xmlns:a16="http://schemas.microsoft.com/office/drawing/2014/main" id="{93D04A31-5487-4ABC-AEBD-C902877C1478}"/>
              </a:ext>
            </a:extLst>
          </p:cNvPr>
          <p:cNvSpPr>
            <a:spLocks noGrp="1"/>
          </p:cNvSpPr>
          <p:nvPr>
            <p:ph type="dt" sz="half" idx="10"/>
          </p:nvPr>
        </p:nvSpPr>
        <p:spPr/>
        <p:txBody>
          <a:bodyPr/>
          <a:lstStyle>
            <a:lvl1pPr>
              <a:defRPr/>
            </a:lvl1pPr>
          </a:lstStyle>
          <a:p>
            <a:pPr>
              <a:defRPr/>
            </a:pPr>
            <a:endParaRPr lang="en-US"/>
          </a:p>
        </p:txBody>
      </p:sp>
      <p:sp>
        <p:nvSpPr>
          <p:cNvPr id="10" name="Footer Placeholder 16">
            <a:extLst>
              <a:ext uri="{FF2B5EF4-FFF2-40B4-BE49-F238E27FC236}">
                <a16:creationId xmlns:a16="http://schemas.microsoft.com/office/drawing/2014/main" id="{B42FD3DF-5A15-D767-3365-3CF6092A3AD7}"/>
              </a:ext>
            </a:extLst>
          </p:cNvPr>
          <p:cNvSpPr>
            <a:spLocks noGrp="1"/>
          </p:cNvSpPr>
          <p:nvPr>
            <p:ph type="ftr" sz="quarter" idx="11"/>
          </p:nvPr>
        </p:nvSpPr>
        <p:spPr/>
        <p:txBody>
          <a:bodyPr/>
          <a:lstStyle>
            <a:lvl1pPr>
              <a:defRPr/>
            </a:lvl1pPr>
          </a:lstStyle>
          <a:p>
            <a:pPr>
              <a:defRPr/>
            </a:pPr>
            <a:endParaRPr lang="en-US"/>
          </a:p>
        </p:txBody>
      </p:sp>
      <p:sp>
        <p:nvSpPr>
          <p:cNvPr id="11" name="Slide Number Placeholder 28">
            <a:extLst>
              <a:ext uri="{FF2B5EF4-FFF2-40B4-BE49-F238E27FC236}">
                <a16:creationId xmlns:a16="http://schemas.microsoft.com/office/drawing/2014/main" id="{98672603-954A-DD0E-4FC9-2D045F60A3A0}"/>
              </a:ext>
            </a:extLst>
          </p:cNvPr>
          <p:cNvSpPr>
            <a:spLocks noGrp="1"/>
          </p:cNvSpPr>
          <p:nvPr>
            <p:ph type="sldNum" sz="quarter" idx="12"/>
          </p:nvPr>
        </p:nvSpPr>
        <p:spPr/>
        <p:txBody>
          <a:bodyPr/>
          <a:lstStyle>
            <a:lvl1pPr>
              <a:defRPr/>
            </a:lvl1pPr>
          </a:lstStyle>
          <a:p>
            <a:pPr>
              <a:defRPr/>
            </a:pPr>
            <a:fld id="{8CFCA5A3-31D1-402C-9E6B-E829B858D512}" type="slidenum">
              <a:rPr lang="en-US" altLang="en-US"/>
              <a:pPr>
                <a:defRPr/>
              </a:pPr>
              <a:t>‹#›</a:t>
            </a:fld>
            <a:endParaRPr lang="en-US" altLang="en-US"/>
          </a:p>
        </p:txBody>
      </p:sp>
    </p:spTree>
    <p:extLst>
      <p:ext uri="{BB962C8B-B14F-4D97-AF65-F5344CB8AC3E}">
        <p14:creationId xmlns:p14="http://schemas.microsoft.com/office/powerpoint/2010/main" val="2845120120"/>
      </p:ext>
    </p:extLst>
  </p:cSld>
  <p:clrMapOvr>
    <a:overrideClrMapping bg1="lt1" tx1="dk1" bg2="lt2" tx2="dk2" accent1="accent1" accent2="accent2" accent3="accent3" accent4="accent4" accent5="accent5" accent6="accent6" hlink="hlink" folHlink="folHlink"/>
  </p:clrMapOvr>
  <p:transition>
    <p:cover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6310914D-161B-EB72-8ECB-85E87463470F}"/>
              </a:ext>
            </a:extLst>
          </p:cNvPr>
          <p:cNvSpPr>
            <a:spLocks noGrp="1"/>
          </p:cNvSpPr>
          <p:nvPr>
            <p:ph type="dt" sz="half" idx="10"/>
          </p:nvPr>
        </p:nvSpPr>
        <p:spPr/>
        <p:txBody>
          <a:bodyPr/>
          <a:lstStyle>
            <a:lvl1pPr>
              <a:defRPr/>
            </a:lvl1pPr>
          </a:lstStyle>
          <a:p>
            <a:pPr>
              <a:defRPr/>
            </a:pPr>
            <a:endParaRPr lang="en-US"/>
          </a:p>
        </p:txBody>
      </p:sp>
      <p:sp>
        <p:nvSpPr>
          <p:cNvPr id="5" name="Footer Placeholder 2">
            <a:extLst>
              <a:ext uri="{FF2B5EF4-FFF2-40B4-BE49-F238E27FC236}">
                <a16:creationId xmlns:a16="http://schemas.microsoft.com/office/drawing/2014/main" id="{883E7C87-D503-E885-FEA0-5BC93428980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F360C500-2BCB-AD3C-6EF4-26FF33E1FA51}"/>
              </a:ext>
            </a:extLst>
          </p:cNvPr>
          <p:cNvSpPr>
            <a:spLocks noGrp="1"/>
          </p:cNvSpPr>
          <p:nvPr>
            <p:ph type="sldNum" sz="quarter" idx="12"/>
          </p:nvPr>
        </p:nvSpPr>
        <p:spPr/>
        <p:txBody>
          <a:bodyPr/>
          <a:lstStyle>
            <a:lvl1pPr>
              <a:defRPr/>
            </a:lvl1pPr>
          </a:lstStyle>
          <a:p>
            <a:pPr>
              <a:defRPr/>
            </a:pPr>
            <a:fld id="{FBC91907-0C92-40A7-9D47-473FEC90D232}" type="slidenum">
              <a:rPr lang="en-US" altLang="en-US"/>
              <a:pPr>
                <a:defRPr/>
              </a:pPr>
              <a:t>‹#›</a:t>
            </a:fld>
            <a:endParaRPr lang="en-US" altLang="en-US"/>
          </a:p>
        </p:txBody>
      </p:sp>
    </p:spTree>
    <p:extLst>
      <p:ext uri="{BB962C8B-B14F-4D97-AF65-F5344CB8AC3E}">
        <p14:creationId xmlns:p14="http://schemas.microsoft.com/office/powerpoint/2010/main" val="3258986720"/>
      </p:ext>
    </p:extLst>
  </p:cSld>
  <p:clrMapOvr>
    <a:masterClrMapping/>
  </p:clrMapOvr>
  <p:transition>
    <p:cover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C943F88F-F6E2-8ACF-941E-5325C90EDAC2}"/>
              </a:ext>
            </a:extLst>
          </p:cNvPr>
          <p:cNvSpPr>
            <a:spLocks noGrp="1"/>
          </p:cNvSpPr>
          <p:nvPr>
            <p:ph type="dt" sz="half" idx="10"/>
          </p:nvPr>
        </p:nvSpPr>
        <p:spPr/>
        <p:txBody>
          <a:bodyPr/>
          <a:lstStyle>
            <a:lvl1pPr>
              <a:defRPr/>
            </a:lvl1pPr>
          </a:lstStyle>
          <a:p>
            <a:pPr>
              <a:defRPr/>
            </a:pPr>
            <a:r>
              <a:rPr lang="en-US"/>
              <a:t>2</a:t>
            </a:r>
            <a:r>
              <a:rPr lang="en-US" baseline="30000"/>
              <a:t>nd</a:t>
            </a:r>
            <a:r>
              <a:rPr lang="en-US"/>
              <a:t> October 2022</a:t>
            </a:r>
          </a:p>
        </p:txBody>
      </p:sp>
      <p:sp>
        <p:nvSpPr>
          <p:cNvPr id="5" name="Footer Placeholder 2">
            <a:extLst>
              <a:ext uri="{FF2B5EF4-FFF2-40B4-BE49-F238E27FC236}">
                <a16:creationId xmlns:a16="http://schemas.microsoft.com/office/drawing/2014/main" id="{F906F567-2041-256A-7A09-5CCE802745C8}"/>
              </a:ext>
            </a:extLst>
          </p:cNvPr>
          <p:cNvSpPr>
            <a:spLocks noGrp="1"/>
          </p:cNvSpPr>
          <p:nvPr>
            <p:ph type="ftr" sz="quarter" idx="11"/>
          </p:nvPr>
        </p:nvSpPr>
        <p:spPr>
          <a:xfrm>
            <a:off x="1219200" y="6172201"/>
            <a:ext cx="6299200" cy="411163"/>
          </a:xfrm>
        </p:spPr>
        <p:txBody>
          <a:bodyPr/>
          <a:lstStyle>
            <a:lvl1pPr>
              <a:defRPr/>
            </a:lvl1pPr>
          </a:lstStyle>
          <a:p>
            <a:pPr>
              <a:defRPr/>
            </a:pPr>
            <a:r>
              <a:rPr lang="en-US"/>
              <a:t>Financial Responsibility – The Pillar of our Work, Presentation at IJEBU District</a:t>
            </a:r>
          </a:p>
        </p:txBody>
      </p:sp>
      <p:sp>
        <p:nvSpPr>
          <p:cNvPr id="6" name="Slide Number Placeholder 22">
            <a:extLst>
              <a:ext uri="{FF2B5EF4-FFF2-40B4-BE49-F238E27FC236}">
                <a16:creationId xmlns:a16="http://schemas.microsoft.com/office/drawing/2014/main" id="{99214C92-12C4-B99B-6A9D-401D105C2DD1}"/>
              </a:ext>
            </a:extLst>
          </p:cNvPr>
          <p:cNvSpPr>
            <a:spLocks noGrp="1"/>
          </p:cNvSpPr>
          <p:nvPr>
            <p:ph type="sldNum" sz="quarter" idx="12"/>
          </p:nvPr>
        </p:nvSpPr>
        <p:spPr/>
        <p:txBody>
          <a:bodyPr/>
          <a:lstStyle>
            <a:lvl1pPr>
              <a:defRPr/>
            </a:lvl1pPr>
          </a:lstStyle>
          <a:p>
            <a:pPr>
              <a:defRPr/>
            </a:pPr>
            <a:fld id="{97DCF6D0-C4C7-41DD-82A1-A20030949F56}" type="slidenum">
              <a:rPr lang="en-US" altLang="en-US"/>
              <a:pPr>
                <a:defRPr/>
              </a:pPr>
              <a:t>‹#›</a:t>
            </a:fld>
            <a:endParaRPr lang="en-US" altLang="en-US"/>
          </a:p>
        </p:txBody>
      </p:sp>
    </p:spTree>
    <p:extLst>
      <p:ext uri="{BB962C8B-B14F-4D97-AF65-F5344CB8AC3E}">
        <p14:creationId xmlns:p14="http://schemas.microsoft.com/office/powerpoint/2010/main" val="2522945475"/>
      </p:ext>
    </p:extLst>
  </p:cSld>
  <p:clrMapOvr>
    <a:masterClrMapping/>
  </p:clrMapOvr>
  <p:transition>
    <p:cover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1219200" y="1447800"/>
            <a:ext cx="10363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A7077707-ECAF-1E5E-E24E-82FAFCD005FE}"/>
              </a:ext>
            </a:extLst>
          </p:cNvPr>
          <p:cNvSpPr>
            <a:spLocks noGrp="1"/>
          </p:cNvSpPr>
          <p:nvPr>
            <p:ph type="dt" sz="half" idx="10"/>
          </p:nvPr>
        </p:nvSpPr>
        <p:spPr/>
        <p:txBody>
          <a:bodyPr/>
          <a:lstStyle>
            <a:lvl1pPr>
              <a:defRPr/>
            </a:lvl1pPr>
          </a:lstStyle>
          <a:p>
            <a:pPr>
              <a:defRPr/>
            </a:pPr>
            <a:endParaRPr lang="en-US"/>
          </a:p>
        </p:txBody>
      </p:sp>
      <p:sp>
        <p:nvSpPr>
          <p:cNvPr id="4" name="Footer Placeholder 2">
            <a:extLst>
              <a:ext uri="{FF2B5EF4-FFF2-40B4-BE49-F238E27FC236}">
                <a16:creationId xmlns:a16="http://schemas.microsoft.com/office/drawing/2014/main" id="{FD7E33D2-A408-9F91-EEE0-6AB723CF4BFA}"/>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id="{2F469386-F3D0-8D72-A4C6-C3B7111FB47D}"/>
              </a:ext>
            </a:extLst>
          </p:cNvPr>
          <p:cNvSpPr>
            <a:spLocks noGrp="1"/>
          </p:cNvSpPr>
          <p:nvPr>
            <p:ph type="sldNum" sz="quarter" idx="12"/>
          </p:nvPr>
        </p:nvSpPr>
        <p:spPr/>
        <p:txBody>
          <a:bodyPr/>
          <a:lstStyle>
            <a:lvl1pPr>
              <a:defRPr/>
            </a:lvl1pPr>
          </a:lstStyle>
          <a:p>
            <a:pPr>
              <a:defRPr/>
            </a:pPr>
            <a:fld id="{EF008FAD-1564-4BE3-BC7C-21E27FDE8A64}" type="slidenum">
              <a:rPr lang="en-US" altLang="en-US"/>
              <a:pPr>
                <a:defRPr/>
              </a:pPr>
              <a:t>‹#›</a:t>
            </a:fld>
            <a:endParaRPr lang="en-US" altLang="en-US"/>
          </a:p>
        </p:txBody>
      </p:sp>
    </p:spTree>
    <p:extLst>
      <p:ext uri="{BB962C8B-B14F-4D97-AF65-F5344CB8AC3E}">
        <p14:creationId xmlns:p14="http://schemas.microsoft.com/office/powerpoint/2010/main" val="3476152757"/>
      </p:ext>
    </p:extLst>
  </p:cSld>
  <p:clrMapOvr>
    <a:masterClrMapping/>
  </p:clrMapOvr>
  <p:transition>
    <p:cover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EA56CF9-F332-A711-B15A-D57D08190B53}"/>
              </a:ext>
            </a:extLst>
          </p:cNvPr>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useBgFill="1">
        <p:nvSpPr>
          <p:cNvPr id="5" name="Rounded Rectangle 10">
            <a:extLst>
              <a:ext uri="{FF2B5EF4-FFF2-40B4-BE49-F238E27FC236}">
                <a16:creationId xmlns:a16="http://schemas.microsoft.com/office/drawing/2014/main" id="{3379B067-EC68-300C-E44E-372720173C46}"/>
              </a:ext>
            </a:extLst>
          </p:cNvPr>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hangingPunct="1">
              <a:defRPr/>
            </a:pPr>
            <a:endParaRPr lang="en-US" sz="1800"/>
          </a:p>
        </p:txBody>
      </p:sp>
      <p:sp>
        <p:nvSpPr>
          <p:cNvPr id="6" name="Rectangle 5">
            <a:extLst>
              <a:ext uri="{FF2B5EF4-FFF2-40B4-BE49-F238E27FC236}">
                <a16:creationId xmlns:a16="http://schemas.microsoft.com/office/drawing/2014/main" id="{7C01F21F-842C-B482-578C-3020E0CD4C53}"/>
              </a:ext>
            </a:extLst>
          </p:cNvPr>
          <p:cNvSpPr/>
          <p:nvPr/>
        </p:nvSpPr>
        <p:spPr>
          <a:xfrm flipV="1">
            <a:off x="93134" y="2376489"/>
            <a:ext cx="12018433"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7" name="Rectangle 6">
            <a:extLst>
              <a:ext uri="{FF2B5EF4-FFF2-40B4-BE49-F238E27FC236}">
                <a16:creationId xmlns:a16="http://schemas.microsoft.com/office/drawing/2014/main" id="{57906547-1845-94F8-D03E-35B5497765C5}"/>
              </a:ext>
            </a:extLst>
          </p:cNvPr>
          <p:cNvSpPr/>
          <p:nvPr/>
        </p:nvSpPr>
        <p:spPr>
          <a:xfrm>
            <a:off x="93134" y="2341564"/>
            <a:ext cx="12018433"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8" name="Rectangle 7">
            <a:extLst>
              <a:ext uri="{FF2B5EF4-FFF2-40B4-BE49-F238E27FC236}">
                <a16:creationId xmlns:a16="http://schemas.microsoft.com/office/drawing/2014/main" id="{670C12D5-5FD0-F2B9-F8A9-0EC8AFB68B40}"/>
              </a:ext>
            </a:extLst>
          </p:cNvPr>
          <p:cNvSpPr/>
          <p:nvPr/>
        </p:nvSpPr>
        <p:spPr>
          <a:xfrm>
            <a:off x="91018" y="2468564"/>
            <a:ext cx="12020549"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2" name="Title 1"/>
          <p:cNvSpPr>
            <a:spLocks noGrp="1"/>
          </p:cNvSpPr>
          <p:nvPr>
            <p:ph type="title"/>
          </p:nvPr>
        </p:nvSpPr>
        <p:spPr>
          <a:xfrm>
            <a:off x="963084" y="952501"/>
            <a:ext cx="103632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963084" y="2547938"/>
            <a:ext cx="103632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a:extLst>
              <a:ext uri="{FF2B5EF4-FFF2-40B4-BE49-F238E27FC236}">
                <a16:creationId xmlns:a16="http://schemas.microsoft.com/office/drawing/2014/main" id="{FDE9A22A-B3C1-F4DE-47E6-6CB962EDAE78}"/>
              </a:ext>
            </a:extLst>
          </p:cNvPr>
          <p:cNvSpPr>
            <a:spLocks noGrp="1"/>
          </p:cNvSpPr>
          <p:nvPr>
            <p:ph type="dt" sz="half" idx="10"/>
          </p:nvPr>
        </p:nvSpPr>
        <p:spPr/>
        <p:txBody>
          <a:bodyPr/>
          <a:lstStyle>
            <a:lvl1pPr>
              <a:defRPr/>
            </a:lvl1pPr>
          </a:lstStyle>
          <a:p>
            <a:pPr>
              <a:defRPr/>
            </a:pPr>
            <a:r>
              <a:rPr lang="en-US"/>
              <a:t>2</a:t>
            </a:r>
            <a:r>
              <a:rPr lang="en-US" baseline="30000"/>
              <a:t>nd</a:t>
            </a:r>
            <a:r>
              <a:rPr lang="en-US"/>
              <a:t> October 2022</a:t>
            </a:r>
          </a:p>
        </p:txBody>
      </p:sp>
      <p:sp>
        <p:nvSpPr>
          <p:cNvPr id="10" name="Footer Placeholder 4">
            <a:extLst>
              <a:ext uri="{FF2B5EF4-FFF2-40B4-BE49-F238E27FC236}">
                <a16:creationId xmlns:a16="http://schemas.microsoft.com/office/drawing/2014/main" id="{933AE7BA-9EF1-D667-6A05-F8A0869EAA49}"/>
              </a:ext>
            </a:extLst>
          </p:cNvPr>
          <p:cNvSpPr>
            <a:spLocks noGrp="1"/>
          </p:cNvSpPr>
          <p:nvPr>
            <p:ph type="ftr" sz="quarter" idx="11"/>
          </p:nvPr>
        </p:nvSpPr>
        <p:spPr>
          <a:xfrm>
            <a:off x="912285" y="6172200"/>
            <a:ext cx="7012516" cy="457200"/>
          </a:xfrm>
        </p:spPr>
        <p:txBody>
          <a:bodyPr/>
          <a:lstStyle>
            <a:lvl1pPr>
              <a:defRPr/>
            </a:lvl1pPr>
          </a:lstStyle>
          <a:p>
            <a:pPr>
              <a:defRPr/>
            </a:pPr>
            <a:r>
              <a:rPr lang="en-US"/>
              <a:t>Financial Responsibility – The Pillar of our Work, Presentation at IJEBU District</a:t>
            </a:r>
          </a:p>
        </p:txBody>
      </p:sp>
      <p:sp>
        <p:nvSpPr>
          <p:cNvPr id="11" name="Slide Number Placeholder 5">
            <a:extLst>
              <a:ext uri="{FF2B5EF4-FFF2-40B4-BE49-F238E27FC236}">
                <a16:creationId xmlns:a16="http://schemas.microsoft.com/office/drawing/2014/main" id="{089637E8-4ED3-05C1-5BDE-63C1E66D7571}"/>
              </a:ext>
            </a:extLst>
          </p:cNvPr>
          <p:cNvSpPr>
            <a:spLocks noGrp="1"/>
          </p:cNvSpPr>
          <p:nvPr>
            <p:ph type="sldNum" sz="quarter" idx="12"/>
          </p:nvPr>
        </p:nvSpPr>
        <p:spPr>
          <a:xfrm>
            <a:off x="194733" y="6208713"/>
            <a:ext cx="609600" cy="457200"/>
          </a:xfrm>
        </p:spPr>
        <p:txBody>
          <a:bodyPr/>
          <a:lstStyle>
            <a:lvl1pPr>
              <a:defRPr/>
            </a:lvl1pPr>
          </a:lstStyle>
          <a:p>
            <a:pPr>
              <a:defRPr/>
            </a:pPr>
            <a:fld id="{4A45C322-D074-4614-A2C4-D98F0333607F}" type="slidenum">
              <a:rPr lang="en-US" altLang="en-US"/>
              <a:pPr>
                <a:defRPr/>
              </a:pPr>
              <a:t>‹#›</a:t>
            </a:fld>
            <a:endParaRPr lang="en-US" altLang="en-US"/>
          </a:p>
        </p:txBody>
      </p:sp>
    </p:spTree>
    <p:extLst>
      <p:ext uri="{BB962C8B-B14F-4D97-AF65-F5344CB8AC3E}">
        <p14:creationId xmlns:p14="http://schemas.microsoft.com/office/powerpoint/2010/main" val="878162848"/>
      </p:ext>
    </p:extLst>
  </p:cSld>
  <p:clrMapOvr>
    <a:overrideClrMapping bg1="lt1" tx1="dk1" bg2="lt2" tx2="dk2" accent1="accent1" accent2="accent2" accent3="accent3" accent4="accent4" accent5="accent5" accent6="accent6" hlink="hlink" folHlink="folHlink"/>
  </p:clrMapOvr>
  <p:transition>
    <p:cover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1219200" y="1447800"/>
            <a:ext cx="49987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578600" y="1447800"/>
            <a:ext cx="49987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D4F6E9F9-BEFA-4BAC-6DDE-F6495F7953F4}"/>
              </a:ext>
            </a:extLst>
          </p:cNvPr>
          <p:cNvSpPr>
            <a:spLocks noGrp="1"/>
          </p:cNvSpPr>
          <p:nvPr>
            <p:ph type="dt" sz="half" idx="10"/>
          </p:nvPr>
        </p:nvSpPr>
        <p:spPr/>
        <p:txBody>
          <a:bodyPr/>
          <a:lstStyle>
            <a:lvl1pPr>
              <a:defRPr/>
            </a:lvl1pPr>
          </a:lstStyle>
          <a:p>
            <a:pPr>
              <a:defRPr/>
            </a:pPr>
            <a:endParaRPr lang="en-US"/>
          </a:p>
        </p:txBody>
      </p:sp>
      <p:sp>
        <p:nvSpPr>
          <p:cNvPr id="4" name="Footer Placeholder 2">
            <a:extLst>
              <a:ext uri="{FF2B5EF4-FFF2-40B4-BE49-F238E27FC236}">
                <a16:creationId xmlns:a16="http://schemas.microsoft.com/office/drawing/2014/main" id="{220E3F71-BC6A-5B50-058C-37AA532F10E3}"/>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id="{BCBA74F0-13D2-011B-0DD3-BD84D2D0BC27}"/>
              </a:ext>
            </a:extLst>
          </p:cNvPr>
          <p:cNvSpPr>
            <a:spLocks noGrp="1"/>
          </p:cNvSpPr>
          <p:nvPr>
            <p:ph type="sldNum" sz="quarter" idx="12"/>
          </p:nvPr>
        </p:nvSpPr>
        <p:spPr/>
        <p:txBody>
          <a:bodyPr/>
          <a:lstStyle>
            <a:lvl1pPr>
              <a:defRPr/>
            </a:lvl1pPr>
          </a:lstStyle>
          <a:p>
            <a:pPr>
              <a:defRPr/>
            </a:pPr>
            <a:fld id="{36F0FFF6-5462-4AE0-A528-D7A16A739CB6}" type="slidenum">
              <a:rPr lang="en-US" altLang="en-US"/>
              <a:pPr>
                <a:defRPr/>
              </a:pPr>
              <a:t>‹#›</a:t>
            </a:fld>
            <a:endParaRPr lang="en-US" altLang="en-US"/>
          </a:p>
        </p:txBody>
      </p:sp>
    </p:spTree>
    <p:extLst>
      <p:ext uri="{BB962C8B-B14F-4D97-AF65-F5344CB8AC3E}">
        <p14:creationId xmlns:p14="http://schemas.microsoft.com/office/powerpoint/2010/main" val="3629545510"/>
      </p:ext>
    </p:extLst>
  </p:cSld>
  <p:clrMapOvr>
    <a:masterClrMapping/>
  </p:clrMapOvr>
  <p:transition>
    <p:cover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1219200" y="2247900"/>
            <a:ext cx="49784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6604000" y="2247900"/>
            <a:ext cx="49784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CBB17B2A-7CDB-3555-4032-DC5F5DC1F3F7}"/>
              </a:ext>
            </a:extLst>
          </p:cNvPr>
          <p:cNvSpPr>
            <a:spLocks noGrp="1"/>
          </p:cNvSpPr>
          <p:nvPr>
            <p:ph type="dt" sz="half" idx="10"/>
          </p:nvPr>
        </p:nvSpPr>
        <p:spPr/>
        <p:txBody>
          <a:bodyPr/>
          <a:lstStyle>
            <a:lvl1pPr>
              <a:defRPr/>
            </a:lvl1pPr>
          </a:lstStyle>
          <a:p>
            <a:pPr>
              <a:defRPr/>
            </a:pPr>
            <a:endParaRPr lang="en-US"/>
          </a:p>
        </p:txBody>
      </p:sp>
      <p:sp>
        <p:nvSpPr>
          <p:cNvPr id="6" name="Footer Placeholder 2">
            <a:extLst>
              <a:ext uri="{FF2B5EF4-FFF2-40B4-BE49-F238E27FC236}">
                <a16:creationId xmlns:a16="http://schemas.microsoft.com/office/drawing/2014/main" id="{867615BA-253C-13B6-F1A0-750DD0E8969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22">
            <a:extLst>
              <a:ext uri="{FF2B5EF4-FFF2-40B4-BE49-F238E27FC236}">
                <a16:creationId xmlns:a16="http://schemas.microsoft.com/office/drawing/2014/main" id="{860A74AB-2B7E-D94A-07B4-402B4BA469DA}"/>
              </a:ext>
            </a:extLst>
          </p:cNvPr>
          <p:cNvSpPr>
            <a:spLocks noGrp="1"/>
          </p:cNvSpPr>
          <p:nvPr>
            <p:ph type="sldNum" sz="quarter" idx="12"/>
          </p:nvPr>
        </p:nvSpPr>
        <p:spPr/>
        <p:txBody>
          <a:bodyPr/>
          <a:lstStyle>
            <a:lvl1pPr>
              <a:defRPr/>
            </a:lvl1pPr>
          </a:lstStyle>
          <a:p>
            <a:pPr>
              <a:defRPr/>
            </a:pPr>
            <a:fld id="{75F9BDB9-BE3B-4EA9-A16B-B3786B5C742C}" type="slidenum">
              <a:rPr lang="en-US" altLang="en-US"/>
              <a:pPr>
                <a:defRPr/>
              </a:pPr>
              <a:t>‹#›</a:t>
            </a:fld>
            <a:endParaRPr lang="en-US" altLang="en-US"/>
          </a:p>
        </p:txBody>
      </p:sp>
    </p:spTree>
    <p:extLst>
      <p:ext uri="{BB962C8B-B14F-4D97-AF65-F5344CB8AC3E}">
        <p14:creationId xmlns:p14="http://schemas.microsoft.com/office/powerpoint/2010/main" val="3029378671"/>
      </p:ext>
    </p:extLst>
  </p:cSld>
  <p:clrMapOvr>
    <a:masterClrMapping/>
  </p:clrMapOvr>
  <p:transition>
    <p:cover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a:extLst>
              <a:ext uri="{FF2B5EF4-FFF2-40B4-BE49-F238E27FC236}">
                <a16:creationId xmlns:a16="http://schemas.microsoft.com/office/drawing/2014/main" id="{CB2C17CC-99FE-D90F-5207-87AEFB95DB74}"/>
              </a:ext>
            </a:extLst>
          </p:cNvPr>
          <p:cNvSpPr>
            <a:spLocks noGrp="1"/>
          </p:cNvSpPr>
          <p:nvPr>
            <p:ph type="dt" sz="half" idx="10"/>
          </p:nvPr>
        </p:nvSpPr>
        <p:spPr/>
        <p:txBody>
          <a:bodyPr/>
          <a:lstStyle>
            <a:lvl1pPr>
              <a:defRPr/>
            </a:lvl1pPr>
          </a:lstStyle>
          <a:p>
            <a:pPr>
              <a:defRPr/>
            </a:pPr>
            <a:endParaRPr lang="en-US"/>
          </a:p>
        </p:txBody>
      </p:sp>
      <p:sp>
        <p:nvSpPr>
          <p:cNvPr id="4" name="Footer Placeholder 2">
            <a:extLst>
              <a:ext uri="{FF2B5EF4-FFF2-40B4-BE49-F238E27FC236}">
                <a16:creationId xmlns:a16="http://schemas.microsoft.com/office/drawing/2014/main" id="{D27A13AF-5ED4-666B-1B45-517C3D2774C7}"/>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id="{14FDFA9E-2C65-D1FC-AEC3-3611E6589E85}"/>
              </a:ext>
            </a:extLst>
          </p:cNvPr>
          <p:cNvSpPr>
            <a:spLocks noGrp="1"/>
          </p:cNvSpPr>
          <p:nvPr>
            <p:ph type="sldNum" sz="quarter" idx="12"/>
          </p:nvPr>
        </p:nvSpPr>
        <p:spPr/>
        <p:txBody>
          <a:bodyPr/>
          <a:lstStyle>
            <a:lvl1pPr>
              <a:defRPr/>
            </a:lvl1pPr>
          </a:lstStyle>
          <a:p>
            <a:pPr>
              <a:defRPr/>
            </a:pPr>
            <a:fld id="{1ED8E320-898F-424F-A299-1E6817F3C307}" type="slidenum">
              <a:rPr lang="en-US" altLang="en-US"/>
              <a:pPr>
                <a:defRPr/>
              </a:pPr>
              <a:t>‹#›</a:t>
            </a:fld>
            <a:endParaRPr lang="en-US" altLang="en-US"/>
          </a:p>
        </p:txBody>
      </p:sp>
    </p:spTree>
    <p:extLst>
      <p:ext uri="{BB962C8B-B14F-4D97-AF65-F5344CB8AC3E}">
        <p14:creationId xmlns:p14="http://schemas.microsoft.com/office/powerpoint/2010/main" val="2161997146"/>
      </p:ext>
    </p:extLst>
  </p:cSld>
  <p:clrMapOvr>
    <a:masterClrMapping/>
  </p:clrMapOvr>
  <p:transition>
    <p:cover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145B967B-3A8A-ADAF-38DC-2DC3E2ACF951}"/>
              </a:ext>
            </a:extLst>
          </p:cNvPr>
          <p:cNvSpPr>
            <a:spLocks noGrp="1"/>
          </p:cNvSpPr>
          <p:nvPr>
            <p:ph type="dt" sz="half" idx="10"/>
          </p:nvPr>
        </p:nvSpPr>
        <p:spPr/>
        <p:txBody>
          <a:bodyPr/>
          <a:lstStyle>
            <a:lvl1pPr>
              <a:defRPr/>
            </a:lvl1pPr>
          </a:lstStyle>
          <a:p>
            <a:pPr>
              <a:defRPr/>
            </a:pPr>
            <a:endParaRPr lang="en-US"/>
          </a:p>
        </p:txBody>
      </p:sp>
      <p:sp>
        <p:nvSpPr>
          <p:cNvPr id="3" name="Footer Placeholder 2">
            <a:extLst>
              <a:ext uri="{FF2B5EF4-FFF2-40B4-BE49-F238E27FC236}">
                <a16:creationId xmlns:a16="http://schemas.microsoft.com/office/drawing/2014/main" id="{35BFE97F-2371-3133-760B-F6B6EC06876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22">
            <a:extLst>
              <a:ext uri="{FF2B5EF4-FFF2-40B4-BE49-F238E27FC236}">
                <a16:creationId xmlns:a16="http://schemas.microsoft.com/office/drawing/2014/main" id="{2AB996E7-22AE-1270-BEDF-5C8EEAACA0BE}"/>
              </a:ext>
            </a:extLst>
          </p:cNvPr>
          <p:cNvSpPr>
            <a:spLocks noGrp="1"/>
          </p:cNvSpPr>
          <p:nvPr>
            <p:ph type="sldNum" sz="quarter" idx="12"/>
          </p:nvPr>
        </p:nvSpPr>
        <p:spPr/>
        <p:txBody>
          <a:bodyPr/>
          <a:lstStyle>
            <a:lvl1pPr>
              <a:defRPr/>
            </a:lvl1pPr>
          </a:lstStyle>
          <a:p>
            <a:pPr>
              <a:defRPr/>
            </a:pPr>
            <a:fld id="{AFB7A423-FBBB-4BAF-A083-4C1DE6633C48}" type="slidenum">
              <a:rPr lang="en-US" altLang="en-US"/>
              <a:pPr>
                <a:defRPr/>
              </a:pPr>
              <a:t>‹#›</a:t>
            </a:fld>
            <a:endParaRPr lang="en-US" altLang="en-US"/>
          </a:p>
        </p:txBody>
      </p:sp>
    </p:spTree>
    <p:extLst>
      <p:ext uri="{BB962C8B-B14F-4D97-AF65-F5344CB8AC3E}">
        <p14:creationId xmlns:p14="http://schemas.microsoft.com/office/powerpoint/2010/main" val="3615072591"/>
      </p:ext>
    </p:extLst>
  </p:cSld>
  <p:clrMapOvr>
    <a:masterClrMapping/>
  </p:clrMapOvr>
  <p:transition>
    <p:cover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C85484-E0F8-7C7D-49C3-251ACBE280F1}"/>
              </a:ext>
            </a:extLst>
          </p:cNvPr>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useBgFill="1">
        <p:nvSpPr>
          <p:cNvPr id="5" name="Rounded Rectangle 10">
            <a:extLst>
              <a:ext uri="{FF2B5EF4-FFF2-40B4-BE49-F238E27FC236}">
                <a16:creationId xmlns:a16="http://schemas.microsoft.com/office/drawing/2014/main" id="{98E604D9-D79D-D300-DDC9-775B90E8028E}"/>
              </a:ext>
            </a:extLst>
          </p:cNvPr>
          <p:cNvSpPr/>
          <p:nvPr/>
        </p:nvSpPr>
        <p:spPr>
          <a:xfrm>
            <a:off x="84668" y="69850"/>
            <a:ext cx="12018433"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sz="1800"/>
          </a:p>
        </p:txBody>
      </p:sp>
      <p:sp>
        <p:nvSpPr>
          <p:cNvPr id="2" name="Title 1"/>
          <p:cNvSpPr>
            <a:spLocks noGrp="1"/>
          </p:cNvSpPr>
          <p:nvPr>
            <p:ph type="title"/>
          </p:nvPr>
        </p:nvSpPr>
        <p:spPr>
          <a:xfrm>
            <a:off x="1219200" y="273050"/>
            <a:ext cx="103632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3962400" y="1600200"/>
            <a:ext cx="762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a:extLst>
              <a:ext uri="{FF2B5EF4-FFF2-40B4-BE49-F238E27FC236}">
                <a16:creationId xmlns:a16="http://schemas.microsoft.com/office/drawing/2014/main" id="{D6D0E06E-DCF4-8F37-B3F6-E7D121724A4D}"/>
              </a:ext>
            </a:extLst>
          </p:cNvPr>
          <p:cNvSpPr>
            <a:spLocks noGrp="1"/>
          </p:cNvSpPr>
          <p:nvPr>
            <p:ph type="dt" sz="half" idx="10"/>
          </p:nvPr>
        </p:nvSpPr>
        <p:spPr/>
        <p:txBody>
          <a:bodyPr/>
          <a:lstStyle>
            <a:lvl1pPr>
              <a:defRPr/>
            </a:lvl1pPr>
          </a:lstStyle>
          <a:p>
            <a:pPr>
              <a:defRPr/>
            </a:pPr>
            <a:endParaRPr lang="en-US"/>
          </a:p>
        </p:txBody>
      </p:sp>
      <p:sp>
        <p:nvSpPr>
          <p:cNvPr id="7" name="Footer Placeholder 5">
            <a:extLst>
              <a:ext uri="{FF2B5EF4-FFF2-40B4-BE49-F238E27FC236}">
                <a16:creationId xmlns:a16="http://schemas.microsoft.com/office/drawing/2014/main" id="{46C9DA1C-3805-9B81-FB95-5E1C203B7DC6}"/>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6">
            <a:extLst>
              <a:ext uri="{FF2B5EF4-FFF2-40B4-BE49-F238E27FC236}">
                <a16:creationId xmlns:a16="http://schemas.microsoft.com/office/drawing/2014/main" id="{006BF7D9-9B06-F1A4-46D4-6CE472B11706}"/>
              </a:ext>
            </a:extLst>
          </p:cNvPr>
          <p:cNvSpPr>
            <a:spLocks noGrp="1"/>
          </p:cNvSpPr>
          <p:nvPr>
            <p:ph type="sldNum" sz="quarter" idx="12"/>
          </p:nvPr>
        </p:nvSpPr>
        <p:spPr/>
        <p:txBody>
          <a:bodyPr/>
          <a:lstStyle>
            <a:lvl1pPr>
              <a:defRPr/>
            </a:lvl1pPr>
          </a:lstStyle>
          <a:p>
            <a:pPr>
              <a:defRPr/>
            </a:pPr>
            <a:fld id="{F78F0628-2B92-40EE-BAF4-33C40FA81B26}" type="slidenum">
              <a:rPr lang="en-US" altLang="en-US"/>
              <a:pPr>
                <a:defRPr/>
              </a:pPr>
              <a:t>‹#›</a:t>
            </a:fld>
            <a:endParaRPr lang="en-US" altLang="en-US"/>
          </a:p>
        </p:txBody>
      </p:sp>
    </p:spTree>
    <p:extLst>
      <p:ext uri="{BB962C8B-B14F-4D97-AF65-F5344CB8AC3E}">
        <p14:creationId xmlns:p14="http://schemas.microsoft.com/office/powerpoint/2010/main" val="2190650283"/>
      </p:ext>
    </p:extLst>
  </p:cSld>
  <p:clrMapOvr>
    <a:masterClrMapping/>
  </p:clrMapOvr>
  <p:transition>
    <p:cover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43BCE8A-4579-04D1-7622-EEA02CC0EE77}"/>
              </a:ext>
            </a:extLst>
          </p:cNvPr>
          <p:cNvSpPr/>
          <p:nvPr/>
        </p:nvSpPr>
        <p:spPr>
          <a:xfrm flipV="1">
            <a:off x="91018" y="4683126"/>
            <a:ext cx="12009967"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6" name="Rectangle 5">
            <a:extLst>
              <a:ext uri="{FF2B5EF4-FFF2-40B4-BE49-F238E27FC236}">
                <a16:creationId xmlns:a16="http://schemas.microsoft.com/office/drawing/2014/main" id="{1638C048-7B3D-F784-4D41-B4C625B32172}"/>
              </a:ext>
            </a:extLst>
          </p:cNvPr>
          <p:cNvSpPr/>
          <p:nvPr/>
        </p:nvSpPr>
        <p:spPr>
          <a:xfrm>
            <a:off x="91018" y="4649789"/>
            <a:ext cx="12009967"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7" name="Rectangle 6">
            <a:extLst>
              <a:ext uri="{FF2B5EF4-FFF2-40B4-BE49-F238E27FC236}">
                <a16:creationId xmlns:a16="http://schemas.microsoft.com/office/drawing/2014/main" id="{1C99598E-E0F8-20CA-1911-F2FF0E156E9C}"/>
              </a:ext>
            </a:extLst>
          </p:cNvPr>
          <p:cNvSpPr/>
          <p:nvPr/>
        </p:nvSpPr>
        <p:spPr>
          <a:xfrm>
            <a:off x="91018" y="4773614"/>
            <a:ext cx="12009967"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dirty="0"/>
              <a:t>Click to edit Master text styles</a:t>
            </a:r>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a:extLst>
              <a:ext uri="{FF2B5EF4-FFF2-40B4-BE49-F238E27FC236}">
                <a16:creationId xmlns:a16="http://schemas.microsoft.com/office/drawing/2014/main" id="{DF2937F5-ED82-975D-7D26-55CAFDC013EE}"/>
              </a:ext>
            </a:extLst>
          </p:cNvPr>
          <p:cNvSpPr>
            <a:spLocks noGrp="1"/>
          </p:cNvSpPr>
          <p:nvPr>
            <p:ph type="dt" sz="half" idx="10"/>
          </p:nvPr>
        </p:nvSpPr>
        <p:spPr/>
        <p:txBody>
          <a:bodyPr/>
          <a:lstStyle>
            <a:lvl1pPr>
              <a:defRPr/>
            </a:lvl1pPr>
          </a:lstStyle>
          <a:p>
            <a:pPr>
              <a:defRPr/>
            </a:pPr>
            <a:endParaRPr lang="en-US"/>
          </a:p>
        </p:txBody>
      </p:sp>
      <p:sp>
        <p:nvSpPr>
          <p:cNvPr id="9" name="Footer Placeholder 5">
            <a:extLst>
              <a:ext uri="{FF2B5EF4-FFF2-40B4-BE49-F238E27FC236}">
                <a16:creationId xmlns:a16="http://schemas.microsoft.com/office/drawing/2014/main" id="{AA47014A-D3D5-DB9E-EF9C-4E5978234230}"/>
              </a:ext>
            </a:extLst>
          </p:cNvPr>
          <p:cNvSpPr>
            <a:spLocks noGrp="1"/>
          </p:cNvSpPr>
          <p:nvPr>
            <p:ph type="ftr" sz="quarter" idx="11"/>
          </p:nvPr>
        </p:nvSpPr>
        <p:spPr>
          <a:xfrm>
            <a:off x="1219200" y="6172200"/>
            <a:ext cx="5486400" cy="457200"/>
          </a:xfrm>
        </p:spPr>
        <p:txBody>
          <a:bodyPr/>
          <a:lstStyle>
            <a:lvl1pPr>
              <a:defRPr/>
            </a:lvl1pPr>
          </a:lstStyle>
          <a:p>
            <a:pPr>
              <a:defRPr/>
            </a:pPr>
            <a:endParaRPr lang="en-US"/>
          </a:p>
        </p:txBody>
      </p:sp>
      <p:sp>
        <p:nvSpPr>
          <p:cNvPr id="10" name="Slide Number Placeholder 6">
            <a:extLst>
              <a:ext uri="{FF2B5EF4-FFF2-40B4-BE49-F238E27FC236}">
                <a16:creationId xmlns:a16="http://schemas.microsoft.com/office/drawing/2014/main" id="{9748A4BC-B934-337C-6FE0-8D46D9229356}"/>
              </a:ext>
            </a:extLst>
          </p:cNvPr>
          <p:cNvSpPr>
            <a:spLocks noGrp="1"/>
          </p:cNvSpPr>
          <p:nvPr>
            <p:ph type="sldNum" sz="quarter" idx="12"/>
          </p:nvPr>
        </p:nvSpPr>
        <p:spPr>
          <a:xfrm>
            <a:off x="194733" y="6208713"/>
            <a:ext cx="609600" cy="457200"/>
          </a:xfrm>
        </p:spPr>
        <p:txBody>
          <a:bodyPr/>
          <a:lstStyle>
            <a:lvl1pPr>
              <a:defRPr/>
            </a:lvl1pPr>
          </a:lstStyle>
          <a:p>
            <a:pPr>
              <a:defRPr/>
            </a:pPr>
            <a:fld id="{5C7C25F0-8D34-4383-BF84-C3297D01A259}" type="slidenum">
              <a:rPr lang="en-US" altLang="en-US"/>
              <a:pPr>
                <a:defRPr/>
              </a:pPr>
              <a:t>‹#›</a:t>
            </a:fld>
            <a:endParaRPr lang="en-US" altLang="en-US"/>
          </a:p>
        </p:txBody>
      </p:sp>
    </p:spTree>
    <p:extLst>
      <p:ext uri="{BB962C8B-B14F-4D97-AF65-F5344CB8AC3E}">
        <p14:creationId xmlns:p14="http://schemas.microsoft.com/office/powerpoint/2010/main" val="2330206775"/>
      </p:ext>
    </p:extLst>
  </p:cSld>
  <p:clrMapOvr>
    <a:masterClrMapping/>
  </p:clrMapOvr>
  <p:transition>
    <p:cover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F60448A-3F48-7BF4-CA96-D58126DDD22B}"/>
              </a:ext>
            </a:extLst>
          </p:cNvPr>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useBgFill="1">
        <p:nvSpPr>
          <p:cNvPr id="8" name="Rounded Rectangle 7">
            <a:extLst>
              <a:ext uri="{FF2B5EF4-FFF2-40B4-BE49-F238E27FC236}">
                <a16:creationId xmlns:a16="http://schemas.microsoft.com/office/drawing/2014/main" id="{9318D10B-4682-883E-F4DF-35731272CEFD}"/>
              </a:ext>
            </a:extLst>
          </p:cNvPr>
          <p:cNvSpPr/>
          <p:nvPr/>
        </p:nvSpPr>
        <p:spPr>
          <a:xfrm>
            <a:off x="84668" y="69850"/>
            <a:ext cx="12018433"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sz="1800"/>
          </a:p>
        </p:txBody>
      </p:sp>
      <p:sp>
        <p:nvSpPr>
          <p:cNvPr id="22" name="Title Placeholder 21">
            <a:extLst>
              <a:ext uri="{FF2B5EF4-FFF2-40B4-BE49-F238E27FC236}">
                <a16:creationId xmlns:a16="http://schemas.microsoft.com/office/drawing/2014/main" id="{A71201EA-B181-6CC7-D105-4606418AA59A}"/>
              </a:ext>
            </a:extLst>
          </p:cNvPr>
          <p:cNvSpPr>
            <a:spLocks noGrp="1"/>
          </p:cNvSpPr>
          <p:nvPr>
            <p:ph type="title"/>
          </p:nvPr>
        </p:nvSpPr>
        <p:spPr bwMode="auto">
          <a:xfrm>
            <a:off x="1219200" y="274638"/>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13" name="Text Placeholder 12">
            <a:extLst>
              <a:ext uri="{FF2B5EF4-FFF2-40B4-BE49-F238E27FC236}">
                <a16:creationId xmlns:a16="http://schemas.microsoft.com/office/drawing/2014/main" id="{EC41B4C3-0944-F50E-1673-FC8E1BF41632}"/>
              </a:ext>
            </a:extLst>
          </p:cNvPr>
          <p:cNvSpPr>
            <a:spLocks noGrp="1"/>
          </p:cNvSpPr>
          <p:nvPr>
            <p:ph type="body" idx="1"/>
          </p:nvPr>
        </p:nvSpPr>
        <p:spPr bwMode="auto">
          <a:xfrm>
            <a:off x="1219200" y="1447800"/>
            <a:ext cx="10363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369E0BCD-896F-8CA5-C515-547F04FDAFF9}"/>
              </a:ext>
            </a:extLst>
          </p:cNvPr>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latin typeface="Tahoma" charset="0"/>
                <a:cs typeface="Arial" charset="0"/>
              </a:defRPr>
            </a:lvl1pPr>
          </a:lstStyle>
          <a:p>
            <a:pPr>
              <a:defRPr/>
            </a:pPr>
            <a:endParaRPr lang="en-US"/>
          </a:p>
        </p:txBody>
      </p:sp>
      <p:sp>
        <p:nvSpPr>
          <p:cNvPr id="3" name="Footer Placeholder 2">
            <a:extLst>
              <a:ext uri="{FF2B5EF4-FFF2-40B4-BE49-F238E27FC236}">
                <a16:creationId xmlns:a16="http://schemas.microsoft.com/office/drawing/2014/main" id="{E07CE5FA-6E51-0181-CBDB-1E0BC3A0B5A1}"/>
              </a:ext>
            </a:extLst>
          </p:cNvPr>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latin typeface="Tahoma" charset="0"/>
                <a:cs typeface="Arial" charset="0"/>
              </a:defRPr>
            </a:lvl1pPr>
          </a:lstStyle>
          <a:p>
            <a:pPr>
              <a:defRPr/>
            </a:pPr>
            <a:endParaRPr lang="en-US"/>
          </a:p>
        </p:txBody>
      </p:sp>
      <p:sp>
        <p:nvSpPr>
          <p:cNvPr id="23" name="Slide Number Placeholder 22">
            <a:extLst>
              <a:ext uri="{FF2B5EF4-FFF2-40B4-BE49-F238E27FC236}">
                <a16:creationId xmlns:a16="http://schemas.microsoft.com/office/drawing/2014/main" id="{7A6E3165-9C8B-3471-4E91-D0C12B621376}"/>
              </a:ext>
            </a:extLst>
          </p:cNvPr>
          <p:cNvSpPr>
            <a:spLocks noGrp="1"/>
          </p:cNvSpPr>
          <p:nvPr>
            <p:ph type="sldNum" sz="quarter" idx="4"/>
          </p:nvPr>
        </p:nvSpPr>
        <p:spPr>
          <a:xfrm>
            <a:off x="194733" y="6210300"/>
            <a:ext cx="6096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eaLnBrk="1" hangingPunct="1">
              <a:defRPr sz="1400">
                <a:solidFill>
                  <a:srgbClr val="FFFFFF"/>
                </a:solidFill>
                <a:latin typeface="Franklin Gothic Book" panose="020B0503020102020204" pitchFamily="34" charset="0"/>
              </a:defRPr>
            </a:lvl1pPr>
          </a:lstStyle>
          <a:p>
            <a:pPr>
              <a:defRPr/>
            </a:pPr>
            <a:fld id="{80BDA733-39D6-4B6C-AFB9-4AD494442142}" type="slidenum">
              <a:rPr lang="en-US" altLang="en-US"/>
              <a:pPr>
                <a:defRPr/>
              </a:pPr>
              <a:t>‹#›</a:t>
            </a:fld>
            <a:endParaRPr lang="en-US" altLang="en-US"/>
          </a:p>
        </p:txBody>
      </p:sp>
    </p:spTree>
    <p:extLst>
      <p:ext uri="{BB962C8B-B14F-4D97-AF65-F5344CB8AC3E}">
        <p14:creationId xmlns:p14="http://schemas.microsoft.com/office/powerpoint/2010/main" val="33285953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2"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2000" fill="hold"/>
                                        <p:tgtEl>
                                          <p:spTgt spid="22"/>
                                        </p:tgtEl>
                                        <p:attrNameLst>
                                          <p:attrName>ppt_w</p:attrName>
                                        </p:attrNameLst>
                                      </p:cBhvr>
                                      <p:tavLst>
                                        <p:tav tm="0">
                                          <p:val>
                                            <p:strVal val="#ppt_w*2.5"/>
                                          </p:val>
                                        </p:tav>
                                        <p:tav tm="100000">
                                          <p:val>
                                            <p:strVal val="#ppt_w"/>
                                          </p:val>
                                        </p:tav>
                                      </p:tavLst>
                                    </p:anim>
                                    <p:anim calcmode="lin" valueType="num">
                                      <p:cBhvr>
                                        <p:cTn id="8" dur="2000" fill="hold"/>
                                        <p:tgtEl>
                                          <p:spTgt spid="22"/>
                                        </p:tgtEl>
                                        <p:attrNameLst>
                                          <p:attrName>ppt_h</p:attrName>
                                        </p:attrNameLst>
                                      </p:cBhvr>
                                      <p:tavLst>
                                        <p:tav tm="0">
                                          <p:val>
                                            <p:strVal val="#ppt_h"/>
                                          </p:val>
                                        </p:tav>
                                        <p:tav tm="100000">
                                          <p:val>
                                            <p:strVal val="#ppt_h"/>
                                          </p:val>
                                        </p:tav>
                                      </p:tavLst>
                                    </p:anim>
                                    <p:anim calcmode="lin" valueType="num">
                                      <p:cBhvr>
                                        <p:cTn id="9" dur="2000" fill="hold"/>
                                        <p:tgtEl>
                                          <p:spTgt spid="22"/>
                                        </p:tgtEl>
                                        <p:attrNameLst>
                                          <p:attrName>ppt_x</p:attrName>
                                        </p:attrNameLst>
                                      </p:cBhvr>
                                      <p:tavLst>
                                        <p:tav tm="0">
                                          <p:val>
                                            <p:strVal val="#ppt_x-.2"/>
                                          </p:val>
                                        </p:tav>
                                        <p:tav tm="50000">
                                          <p:val>
                                            <p:strVal val="#ppt_x+.1"/>
                                          </p:val>
                                        </p:tav>
                                        <p:tav tm="100000">
                                          <p:val>
                                            <p:strVal val="#ppt_x"/>
                                          </p:val>
                                        </p:tav>
                                      </p:tavLst>
                                    </p:anim>
                                    <p:anim calcmode="lin" valueType="num">
                                      <p:cBhvr>
                                        <p:cTn id="10" dur="2000" fill="hold"/>
                                        <p:tgtEl>
                                          <p:spTgt spid="22"/>
                                        </p:tgtEl>
                                        <p:attrNameLst>
                                          <p:attrName>ppt_y</p:attrName>
                                        </p:attrNameLst>
                                      </p:cBhvr>
                                      <p:tavLst>
                                        <p:tav tm="0">
                                          <p:val>
                                            <p:strVal val="#ppt_y+1"/>
                                          </p:val>
                                        </p:tav>
                                        <p:tav tm="50000">
                                          <p:val>
                                            <p:strVal val="#ppt_y+.5"/>
                                          </p:val>
                                        </p:tav>
                                        <p:tav tm="100000">
                                          <p:val>
                                            <p:strVal val="#ppt_y"/>
                                          </p:val>
                                        </p:tav>
                                      </p:tavLst>
                                    </p:anim>
                                    <p:animEffect transition="in" filter="fade">
                                      <p:cBhvr>
                                        <p:cTn id="11" dur="2000"/>
                                        <p:tgtEl>
                                          <p:spTgt spid="2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wipe(left)">
                                      <p:cBhvr>
                                        <p:cTn id="16" dur="500"/>
                                        <p:tgtEl>
                                          <p:spTgt spid="13">
                                            <p:txEl>
                                              <p:pRg st="0" end="0"/>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13">
                                            <p:txEl>
                                              <p:pRg st="1" end="1"/>
                                            </p:txEl>
                                          </p:spTgt>
                                        </p:tgtEl>
                                        <p:attrNameLst>
                                          <p:attrName>style.visibility</p:attrName>
                                        </p:attrNameLst>
                                      </p:cBhvr>
                                      <p:to>
                                        <p:strVal val="visible"/>
                                      </p:to>
                                    </p:set>
                                    <p:animEffect transition="in" filter="wipe(left)">
                                      <p:cBhvr>
                                        <p:cTn id="19" dur="500"/>
                                        <p:tgtEl>
                                          <p:spTgt spid="13">
                                            <p:txEl>
                                              <p:pRg st="1" end="1"/>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13">
                                            <p:txEl>
                                              <p:pRg st="2" end="2"/>
                                            </p:txEl>
                                          </p:spTgt>
                                        </p:tgtEl>
                                        <p:attrNameLst>
                                          <p:attrName>style.visibility</p:attrName>
                                        </p:attrNameLst>
                                      </p:cBhvr>
                                      <p:to>
                                        <p:strVal val="visible"/>
                                      </p:to>
                                    </p:set>
                                    <p:animEffect transition="in" filter="wipe(left)">
                                      <p:cBhvr>
                                        <p:cTn id="22" dur="500"/>
                                        <p:tgtEl>
                                          <p:spTgt spid="13">
                                            <p:txEl>
                                              <p:pRg st="2" end="2"/>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13">
                                            <p:txEl>
                                              <p:pRg st="3" end="3"/>
                                            </p:txEl>
                                          </p:spTgt>
                                        </p:tgtEl>
                                        <p:attrNameLst>
                                          <p:attrName>style.visibility</p:attrName>
                                        </p:attrNameLst>
                                      </p:cBhvr>
                                      <p:to>
                                        <p:strVal val="visible"/>
                                      </p:to>
                                    </p:set>
                                    <p:animEffect transition="in" filter="wipe(left)">
                                      <p:cBhvr>
                                        <p:cTn id="25" dur="500"/>
                                        <p:tgtEl>
                                          <p:spTgt spid="13">
                                            <p:txEl>
                                              <p:pRg st="3" end="3"/>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13">
                                            <p:txEl>
                                              <p:pRg st="4" end="4"/>
                                            </p:txEl>
                                          </p:spTgt>
                                        </p:tgtEl>
                                        <p:attrNameLst>
                                          <p:attrName>style.visibility</p:attrName>
                                        </p:attrNameLst>
                                      </p:cBhvr>
                                      <p:to>
                                        <p:strVal val="visible"/>
                                      </p:to>
                                    </p:set>
                                    <p:animEffect transition="in" filter="wipe(left)">
                                      <p:cBhvr>
                                        <p:cTn id="28"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3" grpId="0" build="p">
        <p:tmplLst>
          <p:tmpl lvl="1">
            <p:tnLst>
              <p:par>
                <p:cTn presetID="22" presetClass="entr" presetSubtype="8"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 lvl="2">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Lst>
  </p:timing>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defRPr>
      </a:lvl2pPr>
      <a:lvl3pPr algn="l" rtl="0" eaLnBrk="0" fontAlgn="base" hangingPunct="0">
        <a:spcBef>
          <a:spcPct val="0"/>
        </a:spcBef>
        <a:spcAft>
          <a:spcPct val="0"/>
        </a:spcAft>
        <a:defRPr sz="4000">
          <a:solidFill>
            <a:schemeClr val="tx2"/>
          </a:solidFill>
          <a:latin typeface="Franklin Gothic Book" panose="020B0503020102020204" pitchFamily="34" charset="0"/>
        </a:defRPr>
      </a:lvl3pPr>
      <a:lvl4pPr algn="l" rtl="0" eaLnBrk="0" fontAlgn="base" hangingPunct="0">
        <a:spcBef>
          <a:spcPct val="0"/>
        </a:spcBef>
        <a:spcAft>
          <a:spcPct val="0"/>
        </a:spcAft>
        <a:defRPr sz="4000">
          <a:solidFill>
            <a:schemeClr val="tx2"/>
          </a:solidFill>
          <a:latin typeface="Franklin Gothic Book" panose="020B0503020102020204" pitchFamily="34" charset="0"/>
        </a:defRPr>
      </a:lvl4pPr>
      <a:lvl5pPr algn="l" rtl="0" eaLnBrk="0" fontAlgn="base" hangingPunct="0">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2">
            <a:extLst>
              <a:ext uri="{FF2B5EF4-FFF2-40B4-BE49-F238E27FC236}">
                <a16:creationId xmlns:a16="http://schemas.microsoft.com/office/drawing/2014/main" id="{7414F88F-3D3B-0E68-6209-95817C013AE7}"/>
              </a:ext>
            </a:extLst>
          </p:cNvPr>
          <p:cNvSpPr>
            <a:spLocks noGrp="1"/>
          </p:cNvSpPr>
          <p:nvPr>
            <p:ph type="ctrTitle"/>
          </p:nvPr>
        </p:nvSpPr>
        <p:spPr>
          <a:xfrm>
            <a:off x="1981200" y="1506538"/>
            <a:ext cx="8229600" cy="1541462"/>
          </a:xfrm>
        </p:spPr>
        <p:txBody>
          <a:bodyPr/>
          <a:lstStyle/>
          <a:p>
            <a:pPr eaLnBrk="1" hangingPunct="1"/>
            <a:r>
              <a:rPr lang="en-GB" altLang="en-US" dirty="0"/>
              <a:t>The Economic Summit</a:t>
            </a:r>
            <a:endParaRPr altLang="en-US" dirty="0"/>
          </a:p>
        </p:txBody>
      </p:sp>
      <p:sp>
        <p:nvSpPr>
          <p:cNvPr id="20483" name="Subtitle 1">
            <a:extLst>
              <a:ext uri="{FF2B5EF4-FFF2-40B4-BE49-F238E27FC236}">
                <a16:creationId xmlns:a16="http://schemas.microsoft.com/office/drawing/2014/main" id="{5D03D7EC-8176-C7FB-9DD3-F5503F6399C4}"/>
              </a:ext>
            </a:extLst>
          </p:cNvPr>
          <p:cNvSpPr>
            <a:spLocks noGrp="1"/>
          </p:cNvSpPr>
          <p:nvPr>
            <p:ph type="subTitle" idx="1"/>
          </p:nvPr>
        </p:nvSpPr>
        <p:spPr>
          <a:xfrm>
            <a:off x="2187575" y="3073400"/>
            <a:ext cx="7702550" cy="3479800"/>
          </a:xfrm>
        </p:spPr>
        <p:txBody>
          <a:bodyPr/>
          <a:lstStyle/>
          <a:p>
            <a:pPr eaLnBrk="1" hangingPunct="1"/>
            <a:endParaRPr lang="en-GB" altLang="en-US" sz="1400" b="1" dirty="0"/>
          </a:p>
          <a:p>
            <a:pPr eaLnBrk="1" hangingPunct="1"/>
            <a:r>
              <a:rPr lang="en-GB" altLang="en-US" sz="3600" b="1" dirty="0"/>
              <a:t>Presentation to Members of Ogbomosho Zone</a:t>
            </a:r>
          </a:p>
          <a:p>
            <a:pPr eaLnBrk="1" hangingPunct="1"/>
            <a:r>
              <a:rPr lang="en-GB" altLang="en-US" sz="3600" b="1" dirty="0"/>
              <a:t>Jamiu AJALA</a:t>
            </a:r>
          </a:p>
          <a:p>
            <a:pPr eaLnBrk="1" hangingPunct="1"/>
            <a:endParaRPr lang="en-GB" altLang="en-US" sz="1200" b="1" dirty="0"/>
          </a:p>
          <a:p>
            <a:pPr eaLnBrk="1" hangingPunct="1"/>
            <a:r>
              <a:rPr lang="en-GB" altLang="en-US" sz="4000" b="1" dirty="0"/>
              <a:t>Sunday 3</a:t>
            </a:r>
            <a:r>
              <a:rPr lang="en-GB" altLang="en-US" sz="4000" b="1" baseline="30000" dirty="0"/>
              <a:t>rd</a:t>
            </a:r>
            <a:r>
              <a:rPr lang="en-GB" altLang="en-US" sz="4000" b="1" dirty="0"/>
              <a:t> March 2024</a:t>
            </a:r>
            <a:endParaRPr lang="en-US" altLang="en-US" sz="4000" b="1" dirty="0"/>
          </a:p>
        </p:txBody>
      </p:sp>
      <p:sp>
        <p:nvSpPr>
          <p:cNvPr id="20484" name="Slide Number Placeholder 2">
            <a:extLst>
              <a:ext uri="{FF2B5EF4-FFF2-40B4-BE49-F238E27FC236}">
                <a16:creationId xmlns:a16="http://schemas.microsoft.com/office/drawing/2014/main" id="{85899C3F-F40C-B703-0A5A-E47CBFB0503B}"/>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fontAlgn="base">
              <a:spcBef>
                <a:spcPct val="0"/>
              </a:spcBef>
              <a:spcAft>
                <a:spcPct val="0"/>
              </a:spcAft>
            </a:pPr>
            <a:fld id="{74A9DF6B-621E-47B2-9AFD-0982AFDA3F04}" type="slidenum">
              <a:rPr lang="en-US" altLang="en-US">
                <a:solidFill>
                  <a:srgbClr val="FFFFFF"/>
                </a:solidFill>
                <a:latin typeface="Franklin Gothic Book" panose="020B0503020102020204" pitchFamily="34" charset="0"/>
              </a:rPr>
              <a:pPr fontAlgn="base">
                <a:spcBef>
                  <a:spcPct val="0"/>
                </a:spcBef>
                <a:spcAft>
                  <a:spcPct val="0"/>
                </a:spcAft>
              </a:pPr>
              <a:t>1</a:t>
            </a:fld>
            <a:endParaRPr lang="en-US" altLang="en-US">
              <a:solidFill>
                <a:srgbClr val="FFFFFF"/>
              </a:solidFill>
              <a:latin typeface="Franklin Gothic Book" panose="020B0503020102020204" pitchFamily="34" charset="0"/>
            </a:endParaRPr>
          </a:p>
        </p:txBody>
      </p:sp>
    </p:spTree>
  </p:cSld>
  <p:clrMapOvr>
    <a:masterClrMapping/>
  </p:clrMapOvr>
  <p:transition>
    <p:cover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5DA257A6-A800-041E-00CC-976BA1898F67}"/>
              </a:ext>
            </a:extLst>
          </p:cNvPr>
          <p:cNvSpPr>
            <a:spLocks noGrp="1"/>
          </p:cNvSpPr>
          <p:nvPr>
            <p:ph type="title"/>
          </p:nvPr>
        </p:nvSpPr>
        <p:spPr>
          <a:xfrm>
            <a:off x="2209800" y="249170"/>
            <a:ext cx="7772400" cy="638175"/>
          </a:xfrm>
        </p:spPr>
        <p:txBody>
          <a:bodyPr/>
          <a:lstStyle/>
          <a:p>
            <a:pPr algn="ctr" eaLnBrk="1" hangingPunct="1"/>
            <a:r>
              <a:rPr lang="en-GB" altLang="en-US" dirty="0"/>
              <a:t>Problem Overview</a:t>
            </a:r>
            <a:endParaRPr lang="en-US" altLang="en-US" dirty="0"/>
          </a:p>
        </p:txBody>
      </p:sp>
      <p:sp>
        <p:nvSpPr>
          <p:cNvPr id="21507" name="Content Placeholder 2">
            <a:extLst>
              <a:ext uri="{FF2B5EF4-FFF2-40B4-BE49-F238E27FC236}">
                <a16:creationId xmlns:a16="http://schemas.microsoft.com/office/drawing/2014/main" id="{FEBF8BCE-C376-1DA1-87B2-5344FDD55918}"/>
              </a:ext>
            </a:extLst>
          </p:cNvPr>
          <p:cNvSpPr>
            <a:spLocks noGrp="1"/>
          </p:cNvSpPr>
          <p:nvPr>
            <p:ph sz="quarter" idx="1"/>
          </p:nvPr>
        </p:nvSpPr>
        <p:spPr>
          <a:xfrm>
            <a:off x="804333" y="1025458"/>
            <a:ext cx="10850954" cy="5184842"/>
          </a:xfrm>
        </p:spPr>
        <p:txBody>
          <a:bodyPr/>
          <a:lstStyle/>
          <a:p>
            <a:pPr>
              <a:buFont typeface="Wingdings" panose="05000000000000000000" pitchFamily="2" charset="2"/>
              <a:buChar char="q"/>
            </a:pPr>
            <a:r>
              <a:rPr lang="en-US" altLang="en-US" dirty="0"/>
              <a:t> A substantial number of College Members are living below the poverty line with most of them living from hand to mouth.</a:t>
            </a:r>
            <a:endParaRPr lang="en-US" altLang="en-US" sz="100" dirty="0"/>
          </a:p>
          <a:p>
            <a:pPr>
              <a:buFont typeface="Wingdings" panose="05000000000000000000" pitchFamily="2" charset="2"/>
              <a:buChar char="q"/>
            </a:pPr>
            <a:r>
              <a:rPr lang="en-US" altLang="en-US" dirty="0"/>
              <a:t> Many are jobless while some in paid employment simply fall into the poverty circle due to unattractive pay or job loss or even lack of adequate plan for retirement as they struggle with the basic things of life.</a:t>
            </a:r>
            <a:endParaRPr lang="en-US" altLang="en-US" sz="100" dirty="0"/>
          </a:p>
          <a:p>
            <a:pPr>
              <a:buFont typeface="Wingdings" panose="05000000000000000000" pitchFamily="2" charset="2"/>
              <a:buChar char="q"/>
            </a:pPr>
            <a:r>
              <a:rPr lang="en-US" altLang="en-US" dirty="0"/>
              <a:t> Within the next decade, more than 80% of the first 2 generations in paid employment would have retired from work.</a:t>
            </a:r>
            <a:endParaRPr lang="en-US" altLang="en-US" sz="100" dirty="0"/>
          </a:p>
          <a:p>
            <a:pPr>
              <a:buFont typeface="Wingdings" panose="05000000000000000000" pitchFamily="2" charset="2"/>
              <a:buChar char="q"/>
            </a:pPr>
            <a:r>
              <a:rPr lang="en-US" altLang="en-US" dirty="0"/>
              <a:t> The challenge of our Artisans brothers is aggravated by declining productivity with age and many of them also lack the required skills to match productivity. </a:t>
            </a:r>
          </a:p>
          <a:p>
            <a:pPr>
              <a:buFont typeface="Wingdings" panose="05000000000000000000" pitchFamily="2" charset="2"/>
              <a:buChar char="q"/>
            </a:pPr>
            <a:r>
              <a:rPr lang="en-US" altLang="en-US" dirty="0"/>
              <a:t> Attitudinal problem to tap job opportunities or invent in new things is also common amongst College Members even when opportunities are given</a:t>
            </a:r>
          </a:p>
        </p:txBody>
      </p:sp>
      <p:sp>
        <p:nvSpPr>
          <p:cNvPr id="21508" name="Slide Number Placeholder 2">
            <a:extLst>
              <a:ext uri="{FF2B5EF4-FFF2-40B4-BE49-F238E27FC236}">
                <a16:creationId xmlns:a16="http://schemas.microsoft.com/office/drawing/2014/main" id="{EAB75096-6EF0-DB20-43A7-911A1B1558EC}"/>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fontAlgn="base">
              <a:spcBef>
                <a:spcPct val="0"/>
              </a:spcBef>
              <a:spcAft>
                <a:spcPct val="0"/>
              </a:spcAft>
            </a:pPr>
            <a:fld id="{6B230974-E8FE-4BE6-989A-E06E557517EF}" type="slidenum">
              <a:rPr lang="en-US" altLang="en-US">
                <a:solidFill>
                  <a:srgbClr val="FFFFFF"/>
                </a:solidFill>
                <a:latin typeface="Franklin Gothic Book" panose="020B0503020102020204" pitchFamily="34" charset="0"/>
              </a:rPr>
              <a:pPr fontAlgn="base">
                <a:spcBef>
                  <a:spcPct val="0"/>
                </a:spcBef>
                <a:spcAft>
                  <a:spcPct val="0"/>
                </a:spcAft>
              </a:pPr>
              <a:t>2</a:t>
            </a:fld>
            <a:endParaRPr lang="en-US" altLang="en-US">
              <a:solidFill>
                <a:srgbClr val="FFFFFF"/>
              </a:solidFill>
              <a:latin typeface="Franklin Gothic Book" panose="020B0503020102020204" pitchFamily="34" charset="0"/>
            </a:endParaRPr>
          </a:p>
        </p:txBody>
      </p:sp>
    </p:spTree>
  </p:cSld>
  <p:clrMapOvr>
    <a:masterClrMapping/>
  </p:clrMapOvr>
  <p:transition>
    <p:cover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36309A8A-EC18-948B-2F83-3DED2FB6ABCA}"/>
              </a:ext>
            </a:extLst>
          </p:cNvPr>
          <p:cNvSpPr>
            <a:spLocks noGrp="1"/>
          </p:cNvSpPr>
          <p:nvPr>
            <p:ph type="title"/>
          </p:nvPr>
        </p:nvSpPr>
        <p:spPr>
          <a:xfrm>
            <a:off x="2388704" y="429110"/>
            <a:ext cx="7772400" cy="639762"/>
          </a:xfrm>
        </p:spPr>
        <p:txBody>
          <a:bodyPr/>
          <a:lstStyle/>
          <a:p>
            <a:pPr algn="ctr" eaLnBrk="1" hangingPunct="1"/>
            <a:r>
              <a:rPr lang="en-GB" altLang="en-US" dirty="0"/>
              <a:t>Situation Assessment </a:t>
            </a:r>
            <a:endParaRPr lang="en-US" altLang="en-US" dirty="0"/>
          </a:p>
        </p:txBody>
      </p:sp>
      <p:sp>
        <p:nvSpPr>
          <p:cNvPr id="22531" name="Content Placeholder 2">
            <a:extLst>
              <a:ext uri="{FF2B5EF4-FFF2-40B4-BE49-F238E27FC236}">
                <a16:creationId xmlns:a16="http://schemas.microsoft.com/office/drawing/2014/main" id="{5AF02BE4-026D-EC6A-CBAD-B4F10E89256B}"/>
              </a:ext>
            </a:extLst>
          </p:cNvPr>
          <p:cNvSpPr>
            <a:spLocks noGrp="1"/>
          </p:cNvSpPr>
          <p:nvPr>
            <p:ph sz="quarter" idx="1"/>
          </p:nvPr>
        </p:nvSpPr>
        <p:spPr>
          <a:xfrm>
            <a:off x="804333" y="1270759"/>
            <a:ext cx="10539528" cy="4316482"/>
          </a:xfrm>
        </p:spPr>
        <p:txBody>
          <a:bodyPr/>
          <a:lstStyle/>
          <a:p>
            <a:pPr>
              <a:buFont typeface="Wingdings" panose="05000000000000000000" pitchFamily="2" charset="2"/>
              <a:buChar char="q"/>
            </a:pPr>
            <a:r>
              <a:rPr lang="en-US" altLang="en-US" dirty="0"/>
              <a:t> There are a lot of failed individual businesses amongst College Members due to lack of knowledge to start new businesses. </a:t>
            </a:r>
          </a:p>
          <a:p>
            <a:pPr>
              <a:buFont typeface="Wingdings" panose="05000000000000000000" pitchFamily="2" charset="2"/>
              <a:buChar char="q"/>
            </a:pPr>
            <a:r>
              <a:rPr lang="en-US" altLang="en-US" dirty="0"/>
              <a:t>  In conclusion, the general overview and assessment of the situation of our College Members at present putting the above analysis together is that 95% are still in the survival stage and not yet crossed the border from survival to sustainability.</a:t>
            </a:r>
          </a:p>
          <a:p>
            <a:pPr>
              <a:buFont typeface="Wingdings" panose="05000000000000000000" pitchFamily="2" charset="2"/>
              <a:buChar char="q"/>
            </a:pPr>
            <a:endParaRPr lang="en-US" altLang="en-US" sz="100" dirty="0"/>
          </a:p>
          <a:p>
            <a:pPr>
              <a:buFont typeface="Wingdings" panose="05000000000000000000" pitchFamily="2" charset="2"/>
              <a:buChar char="q"/>
            </a:pPr>
            <a:r>
              <a:rPr lang="en-US" altLang="en-US" dirty="0"/>
              <a:t> Our objective and why we are here today at this summit is to identify why we are poor and provide pragmatic solutions to alleviate poverty within us by identifying opportunities within Ogbomosho zone to leverage on in order to take College Members out of survival stage to the sustainability stage.</a:t>
            </a:r>
          </a:p>
          <a:p>
            <a:pPr>
              <a:buFont typeface="Wingdings" panose="05000000000000000000" pitchFamily="2" charset="2"/>
              <a:buChar char="q"/>
            </a:pPr>
            <a:endParaRPr lang="en-GB" altLang="en-US" dirty="0"/>
          </a:p>
        </p:txBody>
      </p:sp>
      <p:sp>
        <p:nvSpPr>
          <p:cNvPr id="22532" name="Slide Number Placeholder 2">
            <a:extLst>
              <a:ext uri="{FF2B5EF4-FFF2-40B4-BE49-F238E27FC236}">
                <a16:creationId xmlns:a16="http://schemas.microsoft.com/office/drawing/2014/main" id="{C2089C60-15DD-97D5-D617-F5207C3E3938}"/>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fontAlgn="base">
              <a:spcBef>
                <a:spcPct val="0"/>
              </a:spcBef>
              <a:spcAft>
                <a:spcPct val="0"/>
              </a:spcAft>
            </a:pPr>
            <a:fld id="{8C97CBA8-DCEF-4918-915A-CE7F5C93C12F}" type="slidenum">
              <a:rPr lang="en-US" altLang="en-US">
                <a:solidFill>
                  <a:srgbClr val="FFFFFF"/>
                </a:solidFill>
                <a:latin typeface="Franklin Gothic Book" panose="020B0503020102020204" pitchFamily="34" charset="0"/>
              </a:rPr>
              <a:pPr fontAlgn="base">
                <a:spcBef>
                  <a:spcPct val="0"/>
                </a:spcBef>
                <a:spcAft>
                  <a:spcPct val="0"/>
                </a:spcAft>
              </a:pPr>
              <a:t>3</a:t>
            </a:fld>
            <a:endParaRPr lang="en-US" altLang="en-US">
              <a:solidFill>
                <a:srgbClr val="FFFFFF"/>
              </a:solidFill>
              <a:latin typeface="Franklin Gothic Book" panose="020B0503020102020204" pitchFamily="34" charset="0"/>
            </a:endParaRPr>
          </a:p>
        </p:txBody>
      </p:sp>
    </p:spTree>
  </p:cSld>
  <p:clrMapOvr>
    <a:masterClrMapping/>
  </p:clrMapOvr>
  <p:transition>
    <p:cover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5DA257A6-A800-041E-00CC-976BA1898F67}"/>
              </a:ext>
            </a:extLst>
          </p:cNvPr>
          <p:cNvSpPr>
            <a:spLocks noGrp="1"/>
          </p:cNvSpPr>
          <p:nvPr>
            <p:ph type="title"/>
          </p:nvPr>
        </p:nvSpPr>
        <p:spPr>
          <a:xfrm>
            <a:off x="1298713" y="388868"/>
            <a:ext cx="10137913" cy="638175"/>
          </a:xfrm>
        </p:spPr>
        <p:txBody>
          <a:bodyPr/>
          <a:lstStyle/>
          <a:p>
            <a:pPr algn="ctr" eaLnBrk="1" hangingPunct="1"/>
            <a:r>
              <a:rPr lang="en-GB" altLang="en-US" dirty="0"/>
              <a:t>Poverty in Context - 1</a:t>
            </a:r>
            <a:endParaRPr lang="en-US" altLang="en-US" dirty="0"/>
          </a:p>
        </p:txBody>
      </p:sp>
      <p:sp>
        <p:nvSpPr>
          <p:cNvPr id="21507" name="Content Placeholder 2">
            <a:extLst>
              <a:ext uri="{FF2B5EF4-FFF2-40B4-BE49-F238E27FC236}">
                <a16:creationId xmlns:a16="http://schemas.microsoft.com/office/drawing/2014/main" id="{FEBF8BCE-C376-1DA1-87B2-5344FDD55918}"/>
              </a:ext>
            </a:extLst>
          </p:cNvPr>
          <p:cNvSpPr>
            <a:spLocks noGrp="1"/>
          </p:cNvSpPr>
          <p:nvPr>
            <p:ph sz="quarter" idx="1"/>
          </p:nvPr>
        </p:nvSpPr>
        <p:spPr>
          <a:xfrm>
            <a:off x="804333" y="894522"/>
            <a:ext cx="10632293" cy="5315778"/>
          </a:xfrm>
        </p:spPr>
        <p:txBody>
          <a:bodyPr/>
          <a:lstStyle/>
          <a:p>
            <a:pPr marL="0" indent="0">
              <a:buNone/>
            </a:pPr>
            <a:endParaRPr lang="en-US" altLang="en-US" sz="1600" dirty="0"/>
          </a:p>
          <a:p>
            <a:pPr>
              <a:buFont typeface="Wingdings" panose="05000000000000000000" pitchFamily="2" charset="2"/>
              <a:buChar char="q"/>
            </a:pPr>
            <a:r>
              <a:rPr lang="en-US" altLang="en-US" dirty="0"/>
              <a:t> Poverty is the state of one who lacks a usual or socially acceptable amount of money or material possessions. </a:t>
            </a:r>
          </a:p>
          <a:p>
            <a:pPr>
              <a:buFont typeface="Wingdings" panose="05000000000000000000" pitchFamily="2" charset="2"/>
              <a:buChar char="q"/>
            </a:pPr>
            <a:endParaRPr lang="en-US" altLang="en-US" sz="1200" dirty="0"/>
          </a:p>
          <a:p>
            <a:pPr>
              <a:buFont typeface="Wingdings" panose="05000000000000000000" pitchFamily="2" charset="2"/>
              <a:buChar char="q"/>
            </a:pPr>
            <a:r>
              <a:rPr lang="en-US" altLang="en-US" dirty="0"/>
              <a:t> Essentially, poverty refers to lacking enough resources to provide the necessities of life</a:t>
            </a:r>
          </a:p>
          <a:p>
            <a:pPr marL="0" indent="0">
              <a:buNone/>
            </a:pPr>
            <a:endParaRPr lang="en-US" altLang="en-US" sz="1100" dirty="0"/>
          </a:p>
          <a:p>
            <a:pPr>
              <a:buFont typeface="Wingdings" panose="05000000000000000000" pitchFamily="2" charset="2"/>
              <a:buChar char="q"/>
            </a:pPr>
            <a:r>
              <a:rPr lang="en-US" altLang="en-US" dirty="0"/>
              <a:t> Poverty is said to exist when people lack the means to satisfy their basic needs. </a:t>
            </a:r>
          </a:p>
          <a:p>
            <a:pPr>
              <a:buFont typeface="Wingdings" panose="05000000000000000000" pitchFamily="2" charset="2"/>
              <a:buChar char="q"/>
            </a:pPr>
            <a:endParaRPr lang="en-US" altLang="en-US" sz="1400" dirty="0"/>
          </a:p>
          <a:p>
            <a:pPr>
              <a:buFont typeface="Wingdings" panose="05000000000000000000" pitchFamily="2" charset="2"/>
              <a:buChar char="q"/>
            </a:pPr>
            <a:r>
              <a:rPr lang="en-US" altLang="en-US" dirty="0"/>
              <a:t> In this context, the identification of poor people first requires a determination of what constitutes basic needs</a:t>
            </a:r>
          </a:p>
          <a:p>
            <a:pPr marL="0" indent="0">
              <a:buNone/>
            </a:pPr>
            <a:endParaRPr lang="en-US" altLang="en-US" dirty="0"/>
          </a:p>
          <a:p>
            <a:pPr>
              <a:buFont typeface="Wingdings" panose="05000000000000000000" pitchFamily="2" charset="2"/>
              <a:buChar char="q"/>
            </a:pPr>
            <a:endParaRPr lang="en-US" altLang="en-US" dirty="0"/>
          </a:p>
          <a:p>
            <a:pPr>
              <a:buFont typeface="Wingdings" panose="05000000000000000000" pitchFamily="2" charset="2"/>
              <a:buChar char="q"/>
            </a:pPr>
            <a:endParaRPr lang="en-US" altLang="en-US" dirty="0"/>
          </a:p>
          <a:p>
            <a:pPr>
              <a:buFont typeface="Wingdings" panose="05000000000000000000" pitchFamily="2" charset="2"/>
              <a:buChar char="Ø"/>
            </a:pPr>
            <a:endParaRPr lang="en-US" altLang="en-US" sz="1400" dirty="0"/>
          </a:p>
          <a:p>
            <a:pPr marL="0" indent="0">
              <a:buNone/>
            </a:pPr>
            <a:endParaRPr lang="en-US" altLang="en-US" dirty="0"/>
          </a:p>
          <a:p>
            <a:pPr>
              <a:buFont typeface="Wingdings" panose="05000000000000000000" pitchFamily="2" charset="2"/>
              <a:buChar char="Ø"/>
            </a:pPr>
            <a:endParaRPr lang="en-US" altLang="en-US" dirty="0"/>
          </a:p>
          <a:p>
            <a:pPr>
              <a:buFont typeface="Wingdings" panose="05000000000000000000" pitchFamily="2" charset="2"/>
              <a:buChar char="Ø"/>
            </a:pPr>
            <a:endParaRPr lang="en-US" altLang="en-US" dirty="0"/>
          </a:p>
          <a:p>
            <a:pPr>
              <a:buFont typeface="Wingdings" panose="05000000000000000000" pitchFamily="2" charset="2"/>
              <a:buChar char="Ø"/>
            </a:pPr>
            <a:endParaRPr lang="en-US" altLang="en-US" dirty="0"/>
          </a:p>
          <a:p>
            <a:pPr marL="0" indent="0">
              <a:buNone/>
            </a:pPr>
            <a:endParaRPr lang="en-US" altLang="en-US" dirty="0"/>
          </a:p>
          <a:p>
            <a:pPr>
              <a:buFont typeface="Wingdings" panose="05000000000000000000" pitchFamily="2" charset="2"/>
              <a:buChar char="q"/>
            </a:pPr>
            <a:endParaRPr lang="en-US" altLang="en-US" dirty="0"/>
          </a:p>
        </p:txBody>
      </p:sp>
      <p:sp>
        <p:nvSpPr>
          <p:cNvPr id="21508" name="Slide Number Placeholder 2">
            <a:extLst>
              <a:ext uri="{FF2B5EF4-FFF2-40B4-BE49-F238E27FC236}">
                <a16:creationId xmlns:a16="http://schemas.microsoft.com/office/drawing/2014/main" id="{EAB75096-6EF0-DB20-43A7-911A1B1558EC}"/>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fontAlgn="base">
              <a:spcBef>
                <a:spcPct val="0"/>
              </a:spcBef>
              <a:spcAft>
                <a:spcPct val="0"/>
              </a:spcAft>
            </a:pPr>
            <a:fld id="{6B230974-E8FE-4BE6-989A-E06E557517EF}" type="slidenum">
              <a:rPr lang="en-US" altLang="en-US">
                <a:solidFill>
                  <a:srgbClr val="FFFFFF"/>
                </a:solidFill>
                <a:latin typeface="Franklin Gothic Book" panose="020B0503020102020204" pitchFamily="34" charset="0"/>
              </a:rPr>
              <a:pPr fontAlgn="base">
                <a:spcBef>
                  <a:spcPct val="0"/>
                </a:spcBef>
                <a:spcAft>
                  <a:spcPct val="0"/>
                </a:spcAft>
              </a:pPr>
              <a:t>4</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3406173707"/>
      </p:ext>
    </p:extLst>
  </p:cSld>
  <p:clrMapOvr>
    <a:masterClrMapping/>
  </p:clrMapOvr>
  <p:transition>
    <p:cover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5DA257A6-A800-041E-00CC-976BA1898F67}"/>
              </a:ext>
            </a:extLst>
          </p:cNvPr>
          <p:cNvSpPr>
            <a:spLocks noGrp="1"/>
          </p:cNvSpPr>
          <p:nvPr>
            <p:ph type="title"/>
          </p:nvPr>
        </p:nvSpPr>
        <p:spPr>
          <a:xfrm>
            <a:off x="1298713" y="388868"/>
            <a:ext cx="10137913" cy="638175"/>
          </a:xfrm>
        </p:spPr>
        <p:txBody>
          <a:bodyPr/>
          <a:lstStyle/>
          <a:p>
            <a:pPr algn="ctr" eaLnBrk="1" hangingPunct="1"/>
            <a:r>
              <a:rPr lang="en-GB" altLang="en-US" dirty="0"/>
              <a:t>Poverty in Context - 2</a:t>
            </a:r>
            <a:endParaRPr lang="en-US" altLang="en-US" dirty="0"/>
          </a:p>
        </p:txBody>
      </p:sp>
      <p:sp>
        <p:nvSpPr>
          <p:cNvPr id="21507" name="Content Placeholder 2">
            <a:extLst>
              <a:ext uri="{FF2B5EF4-FFF2-40B4-BE49-F238E27FC236}">
                <a16:creationId xmlns:a16="http://schemas.microsoft.com/office/drawing/2014/main" id="{FEBF8BCE-C376-1DA1-87B2-5344FDD55918}"/>
              </a:ext>
            </a:extLst>
          </p:cNvPr>
          <p:cNvSpPr>
            <a:spLocks noGrp="1"/>
          </p:cNvSpPr>
          <p:nvPr>
            <p:ph sz="quarter" idx="1"/>
          </p:nvPr>
        </p:nvSpPr>
        <p:spPr>
          <a:xfrm>
            <a:off x="804333" y="894522"/>
            <a:ext cx="10632293" cy="5315778"/>
          </a:xfrm>
        </p:spPr>
        <p:txBody>
          <a:bodyPr/>
          <a:lstStyle/>
          <a:p>
            <a:pPr marL="0" indent="0">
              <a:buNone/>
            </a:pPr>
            <a:endParaRPr lang="en-US" altLang="en-US" sz="1600" dirty="0"/>
          </a:p>
          <a:p>
            <a:pPr>
              <a:buFont typeface="Wingdings" panose="05000000000000000000" pitchFamily="2" charset="2"/>
              <a:buChar char="q"/>
            </a:pPr>
            <a:r>
              <a:rPr lang="en-US" altLang="en-US" dirty="0"/>
              <a:t> Basic needs typically refer to the fundamental support and resources people need to survive. </a:t>
            </a:r>
          </a:p>
          <a:p>
            <a:pPr>
              <a:buFont typeface="Wingdings" panose="05000000000000000000" pitchFamily="2" charset="2"/>
              <a:buChar char="q"/>
            </a:pPr>
            <a:r>
              <a:rPr lang="en-US" altLang="en-US" dirty="0"/>
              <a:t> Abraham Maslow hierarchy of needs </a:t>
            </a:r>
          </a:p>
          <a:p>
            <a:pPr marL="514350" indent="-514350">
              <a:buFont typeface="+mj-lt"/>
              <a:buAutoNum type="arabicParenR"/>
            </a:pPr>
            <a:r>
              <a:rPr lang="en-US" altLang="en-US" dirty="0"/>
              <a:t>Food</a:t>
            </a:r>
          </a:p>
          <a:p>
            <a:pPr marL="514350" indent="-514350">
              <a:buFont typeface="+mj-lt"/>
              <a:buAutoNum type="arabicParenR"/>
            </a:pPr>
            <a:r>
              <a:rPr lang="en-US" altLang="en-US" dirty="0"/>
              <a:t>Shelter</a:t>
            </a:r>
          </a:p>
          <a:p>
            <a:pPr marL="514350" indent="-514350">
              <a:buFont typeface="+mj-lt"/>
              <a:buAutoNum type="arabicParenR"/>
            </a:pPr>
            <a:r>
              <a:rPr lang="en-US" altLang="en-US" dirty="0"/>
              <a:t>Clothing</a:t>
            </a:r>
          </a:p>
          <a:p>
            <a:pPr marL="514350" indent="-514350">
              <a:buFont typeface="+mj-lt"/>
              <a:buAutoNum type="arabicParenR"/>
            </a:pPr>
            <a:endParaRPr lang="en-US" altLang="en-US" sz="1200" dirty="0"/>
          </a:p>
          <a:p>
            <a:pPr>
              <a:buFont typeface="Wingdings" panose="05000000000000000000" pitchFamily="2" charset="2"/>
              <a:buChar char="q"/>
            </a:pPr>
            <a:r>
              <a:rPr lang="en-US" altLang="en-US" dirty="0"/>
              <a:t>According to Abraham Maslow's 1954 construction of the Hierarchy of Need, food, shelter, and clothing are basic necessities for survival and are signifying factors in determining a sustainable, healthy community.</a:t>
            </a:r>
          </a:p>
          <a:p>
            <a:pPr>
              <a:buFont typeface="Wingdings" panose="05000000000000000000" pitchFamily="2" charset="2"/>
              <a:buChar char="q"/>
            </a:pPr>
            <a:endParaRPr lang="en-US" altLang="en-US" dirty="0"/>
          </a:p>
          <a:p>
            <a:pPr marL="0" indent="0">
              <a:buNone/>
            </a:pPr>
            <a:endParaRPr lang="en-US" altLang="en-US" dirty="0"/>
          </a:p>
          <a:p>
            <a:pPr>
              <a:buFont typeface="Wingdings" panose="05000000000000000000" pitchFamily="2" charset="2"/>
              <a:buChar char="q"/>
            </a:pPr>
            <a:endParaRPr lang="en-US" altLang="en-US" dirty="0"/>
          </a:p>
          <a:p>
            <a:pPr>
              <a:buFont typeface="Wingdings" panose="05000000000000000000" pitchFamily="2" charset="2"/>
              <a:buChar char="q"/>
            </a:pPr>
            <a:endParaRPr lang="en-US" altLang="en-US" dirty="0"/>
          </a:p>
          <a:p>
            <a:pPr>
              <a:buFont typeface="Wingdings" panose="05000000000000000000" pitchFamily="2" charset="2"/>
              <a:buChar char="Ø"/>
            </a:pPr>
            <a:endParaRPr lang="en-US" altLang="en-US" sz="1400" dirty="0"/>
          </a:p>
          <a:p>
            <a:pPr marL="0" indent="0">
              <a:buNone/>
            </a:pPr>
            <a:endParaRPr lang="en-US" altLang="en-US" dirty="0"/>
          </a:p>
          <a:p>
            <a:pPr>
              <a:buFont typeface="Wingdings" panose="05000000000000000000" pitchFamily="2" charset="2"/>
              <a:buChar char="Ø"/>
            </a:pPr>
            <a:endParaRPr lang="en-US" altLang="en-US" dirty="0"/>
          </a:p>
          <a:p>
            <a:pPr>
              <a:buFont typeface="Wingdings" panose="05000000000000000000" pitchFamily="2" charset="2"/>
              <a:buChar char="Ø"/>
            </a:pPr>
            <a:endParaRPr lang="en-US" altLang="en-US" dirty="0"/>
          </a:p>
          <a:p>
            <a:pPr>
              <a:buFont typeface="Wingdings" panose="05000000000000000000" pitchFamily="2" charset="2"/>
              <a:buChar char="Ø"/>
            </a:pPr>
            <a:endParaRPr lang="en-US" altLang="en-US" dirty="0"/>
          </a:p>
          <a:p>
            <a:pPr marL="0" indent="0">
              <a:buNone/>
            </a:pPr>
            <a:endParaRPr lang="en-US" altLang="en-US" dirty="0"/>
          </a:p>
          <a:p>
            <a:pPr>
              <a:buFont typeface="Wingdings" panose="05000000000000000000" pitchFamily="2" charset="2"/>
              <a:buChar char="q"/>
            </a:pPr>
            <a:endParaRPr lang="en-US" altLang="en-US" dirty="0"/>
          </a:p>
        </p:txBody>
      </p:sp>
      <p:sp>
        <p:nvSpPr>
          <p:cNvPr id="21508" name="Slide Number Placeholder 2">
            <a:extLst>
              <a:ext uri="{FF2B5EF4-FFF2-40B4-BE49-F238E27FC236}">
                <a16:creationId xmlns:a16="http://schemas.microsoft.com/office/drawing/2014/main" id="{EAB75096-6EF0-DB20-43A7-911A1B1558EC}"/>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fontAlgn="base">
              <a:spcBef>
                <a:spcPct val="0"/>
              </a:spcBef>
              <a:spcAft>
                <a:spcPct val="0"/>
              </a:spcAft>
            </a:pPr>
            <a:fld id="{6B230974-E8FE-4BE6-989A-E06E557517EF}" type="slidenum">
              <a:rPr lang="en-US" altLang="en-US">
                <a:solidFill>
                  <a:srgbClr val="FFFFFF"/>
                </a:solidFill>
                <a:latin typeface="Franklin Gothic Book" panose="020B0503020102020204" pitchFamily="34" charset="0"/>
              </a:rPr>
              <a:pPr fontAlgn="base">
                <a:spcBef>
                  <a:spcPct val="0"/>
                </a:spcBef>
                <a:spcAft>
                  <a:spcPct val="0"/>
                </a:spcAft>
              </a:pPr>
              <a:t>5</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1589511587"/>
      </p:ext>
    </p:extLst>
  </p:cSld>
  <p:clrMapOvr>
    <a:masterClrMapping/>
  </p:clrMapOvr>
  <p:transition>
    <p:cover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5DA257A6-A800-041E-00CC-976BA1898F67}"/>
              </a:ext>
            </a:extLst>
          </p:cNvPr>
          <p:cNvSpPr>
            <a:spLocks noGrp="1"/>
          </p:cNvSpPr>
          <p:nvPr>
            <p:ph type="title"/>
          </p:nvPr>
        </p:nvSpPr>
        <p:spPr>
          <a:xfrm>
            <a:off x="1298713" y="388868"/>
            <a:ext cx="10137913" cy="638175"/>
          </a:xfrm>
        </p:spPr>
        <p:txBody>
          <a:bodyPr/>
          <a:lstStyle/>
          <a:p>
            <a:pPr algn="ctr" eaLnBrk="1" hangingPunct="1"/>
            <a:r>
              <a:rPr lang="en-GB" altLang="en-US" dirty="0"/>
              <a:t>Why are we poor? </a:t>
            </a:r>
            <a:endParaRPr lang="en-US" altLang="en-US" dirty="0"/>
          </a:p>
        </p:txBody>
      </p:sp>
      <p:sp>
        <p:nvSpPr>
          <p:cNvPr id="21507" name="Content Placeholder 2">
            <a:extLst>
              <a:ext uri="{FF2B5EF4-FFF2-40B4-BE49-F238E27FC236}">
                <a16:creationId xmlns:a16="http://schemas.microsoft.com/office/drawing/2014/main" id="{FEBF8BCE-C376-1DA1-87B2-5344FDD55918}"/>
              </a:ext>
            </a:extLst>
          </p:cNvPr>
          <p:cNvSpPr>
            <a:spLocks noGrp="1"/>
          </p:cNvSpPr>
          <p:nvPr>
            <p:ph sz="quarter" idx="1"/>
          </p:nvPr>
        </p:nvSpPr>
        <p:spPr>
          <a:xfrm>
            <a:off x="804333" y="894522"/>
            <a:ext cx="10632293" cy="5574610"/>
          </a:xfrm>
        </p:spPr>
        <p:txBody>
          <a:bodyPr/>
          <a:lstStyle/>
          <a:p>
            <a:pPr>
              <a:buFont typeface="Wingdings" panose="05000000000000000000" pitchFamily="2" charset="2"/>
              <a:buChar char="q"/>
            </a:pPr>
            <a:r>
              <a:rPr lang="en-US" altLang="en-US" dirty="0"/>
              <a:t>  We are poor as individuals and society because:</a:t>
            </a:r>
          </a:p>
          <a:p>
            <a:pPr marL="514350" indent="-514350">
              <a:buFont typeface="+mj-lt"/>
              <a:buAutoNum type="arabicParenR"/>
            </a:pPr>
            <a:r>
              <a:rPr lang="en-US" altLang="en-US" dirty="0"/>
              <a:t>Lack of shelter</a:t>
            </a:r>
          </a:p>
          <a:p>
            <a:pPr marL="514350" indent="-514350">
              <a:buFont typeface="+mj-lt"/>
              <a:buAutoNum type="arabicParenR"/>
            </a:pPr>
            <a:r>
              <a:rPr lang="en-US" altLang="en-US" dirty="0"/>
              <a:t>Food insecurity</a:t>
            </a:r>
          </a:p>
          <a:p>
            <a:pPr marL="514350" indent="-514350">
              <a:buFont typeface="+mj-lt"/>
              <a:buAutoNum type="arabicParenR"/>
            </a:pPr>
            <a:r>
              <a:rPr lang="en-US" altLang="en-US" dirty="0"/>
              <a:t>Physical disabilities</a:t>
            </a:r>
          </a:p>
          <a:p>
            <a:pPr marL="514350" indent="-514350">
              <a:buFont typeface="+mj-lt"/>
              <a:buAutoNum type="arabicParenR"/>
            </a:pPr>
            <a:r>
              <a:rPr lang="en-US" altLang="en-US" dirty="0"/>
              <a:t>Lack of access to health care</a:t>
            </a:r>
          </a:p>
          <a:p>
            <a:pPr marL="514350" indent="-514350">
              <a:buFont typeface="+mj-lt"/>
              <a:buAutoNum type="arabicParenR"/>
            </a:pPr>
            <a:r>
              <a:rPr lang="en-US" altLang="en-US" dirty="0"/>
              <a:t>Unemployment</a:t>
            </a:r>
          </a:p>
          <a:p>
            <a:pPr marL="514350" indent="-514350">
              <a:buFont typeface="+mj-lt"/>
              <a:buAutoNum type="arabicParenR"/>
            </a:pPr>
            <a:r>
              <a:rPr lang="en-US" altLang="en-US" dirty="0"/>
              <a:t>Absence of social services</a:t>
            </a:r>
          </a:p>
          <a:p>
            <a:pPr marL="514350" indent="-514350">
              <a:buFont typeface="+mj-lt"/>
              <a:buAutoNum type="arabicParenR"/>
            </a:pPr>
            <a:r>
              <a:rPr lang="en-US" altLang="en-US" dirty="0"/>
              <a:t>Poor Infrastructure</a:t>
            </a:r>
          </a:p>
          <a:p>
            <a:pPr marL="514350" indent="-514350">
              <a:buFont typeface="+mj-lt"/>
              <a:buAutoNum type="arabicParenR"/>
            </a:pPr>
            <a:r>
              <a:rPr lang="en-US" altLang="en-US" dirty="0"/>
              <a:t>Government corruption</a:t>
            </a:r>
          </a:p>
          <a:p>
            <a:pPr marL="514350" indent="-514350">
              <a:buFont typeface="+mj-lt"/>
              <a:buAutoNum type="arabicParenR"/>
            </a:pPr>
            <a:endParaRPr lang="en-US" altLang="en-US" sz="700" dirty="0"/>
          </a:p>
          <a:p>
            <a:pPr>
              <a:buFont typeface="Wingdings" panose="05000000000000000000" pitchFamily="2" charset="2"/>
              <a:buChar char="q"/>
            </a:pPr>
            <a:r>
              <a:rPr lang="en-US" altLang="en-US" dirty="0"/>
              <a:t>  We are poor because large number of College members are struggling with the above and more importantly the 3 basic of  need of life – Food, Shelter and Clothing</a:t>
            </a:r>
          </a:p>
          <a:p>
            <a:pPr marL="514350" indent="-514350">
              <a:buFont typeface="+mj-lt"/>
              <a:buAutoNum type="arabicParenR"/>
            </a:pPr>
            <a:endParaRPr lang="en-US" altLang="en-US" dirty="0"/>
          </a:p>
          <a:p>
            <a:pPr marL="514350" indent="-514350">
              <a:buFont typeface="+mj-lt"/>
              <a:buAutoNum type="arabicParenR"/>
            </a:pPr>
            <a:endParaRPr lang="en-US" altLang="en-US" dirty="0"/>
          </a:p>
          <a:p>
            <a:pPr marL="514350" indent="-514350">
              <a:buFont typeface="+mj-lt"/>
              <a:buAutoNum type="arabicParenR"/>
            </a:pPr>
            <a:endParaRPr lang="en-US" altLang="en-US" dirty="0"/>
          </a:p>
          <a:p>
            <a:pPr marL="0" indent="0">
              <a:buNone/>
            </a:pPr>
            <a:endParaRPr lang="en-US" altLang="en-US" dirty="0"/>
          </a:p>
          <a:p>
            <a:pPr>
              <a:buFont typeface="Wingdings" panose="05000000000000000000" pitchFamily="2" charset="2"/>
              <a:buChar char="q"/>
            </a:pPr>
            <a:endParaRPr lang="en-US" altLang="en-US" dirty="0"/>
          </a:p>
          <a:p>
            <a:pPr marL="0" indent="0">
              <a:buNone/>
            </a:pPr>
            <a:endParaRPr lang="en-US" altLang="en-US" dirty="0"/>
          </a:p>
          <a:p>
            <a:pPr>
              <a:buFont typeface="Wingdings" panose="05000000000000000000" pitchFamily="2" charset="2"/>
              <a:buChar char="q"/>
            </a:pPr>
            <a:endParaRPr lang="en-US" altLang="en-US" dirty="0"/>
          </a:p>
          <a:p>
            <a:pPr>
              <a:buFont typeface="Wingdings" panose="05000000000000000000" pitchFamily="2" charset="2"/>
              <a:buChar char="q"/>
            </a:pPr>
            <a:endParaRPr lang="en-US" altLang="en-US" dirty="0"/>
          </a:p>
          <a:p>
            <a:pPr>
              <a:buFont typeface="Wingdings" panose="05000000000000000000" pitchFamily="2" charset="2"/>
              <a:buChar char="Ø"/>
            </a:pPr>
            <a:endParaRPr lang="en-US" altLang="en-US" sz="1400" dirty="0"/>
          </a:p>
          <a:p>
            <a:pPr marL="0" indent="0">
              <a:buNone/>
            </a:pPr>
            <a:endParaRPr lang="en-US" altLang="en-US" dirty="0"/>
          </a:p>
          <a:p>
            <a:pPr>
              <a:buFont typeface="Wingdings" panose="05000000000000000000" pitchFamily="2" charset="2"/>
              <a:buChar char="Ø"/>
            </a:pPr>
            <a:endParaRPr lang="en-US" altLang="en-US" dirty="0"/>
          </a:p>
          <a:p>
            <a:pPr>
              <a:buFont typeface="Wingdings" panose="05000000000000000000" pitchFamily="2" charset="2"/>
              <a:buChar char="Ø"/>
            </a:pPr>
            <a:endParaRPr lang="en-US" altLang="en-US" dirty="0"/>
          </a:p>
          <a:p>
            <a:pPr>
              <a:buFont typeface="Wingdings" panose="05000000000000000000" pitchFamily="2" charset="2"/>
              <a:buChar char="Ø"/>
            </a:pPr>
            <a:endParaRPr lang="en-US" altLang="en-US" dirty="0"/>
          </a:p>
          <a:p>
            <a:pPr marL="0" indent="0">
              <a:buNone/>
            </a:pPr>
            <a:endParaRPr lang="en-US" altLang="en-US" dirty="0"/>
          </a:p>
          <a:p>
            <a:pPr>
              <a:buFont typeface="Wingdings" panose="05000000000000000000" pitchFamily="2" charset="2"/>
              <a:buChar char="q"/>
            </a:pPr>
            <a:endParaRPr lang="en-US" altLang="en-US" dirty="0"/>
          </a:p>
        </p:txBody>
      </p:sp>
      <p:sp>
        <p:nvSpPr>
          <p:cNvPr id="21508" name="Slide Number Placeholder 2">
            <a:extLst>
              <a:ext uri="{FF2B5EF4-FFF2-40B4-BE49-F238E27FC236}">
                <a16:creationId xmlns:a16="http://schemas.microsoft.com/office/drawing/2014/main" id="{EAB75096-6EF0-DB20-43A7-911A1B1558EC}"/>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fontAlgn="base">
              <a:spcBef>
                <a:spcPct val="0"/>
              </a:spcBef>
              <a:spcAft>
                <a:spcPct val="0"/>
              </a:spcAft>
            </a:pPr>
            <a:fld id="{6B230974-E8FE-4BE6-989A-E06E557517EF}" type="slidenum">
              <a:rPr lang="en-US" altLang="en-US">
                <a:solidFill>
                  <a:srgbClr val="FFFFFF"/>
                </a:solidFill>
                <a:latin typeface="Franklin Gothic Book" panose="020B0503020102020204" pitchFamily="34" charset="0"/>
              </a:rPr>
              <a:pPr fontAlgn="base">
                <a:spcBef>
                  <a:spcPct val="0"/>
                </a:spcBef>
                <a:spcAft>
                  <a:spcPct val="0"/>
                </a:spcAft>
              </a:pPr>
              <a:t>6</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956862094"/>
      </p:ext>
    </p:extLst>
  </p:cSld>
  <p:clrMapOvr>
    <a:masterClrMapping/>
  </p:clrMapOvr>
  <p:transition>
    <p:cover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5DA257A6-A800-041E-00CC-976BA1898F67}"/>
              </a:ext>
            </a:extLst>
          </p:cNvPr>
          <p:cNvSpPr>
            <a:spLocks noGrp="1"/>
          </p:cNvSpPr>
          <p:nvPr>
            <p:ph type="title"/>
          </p:nvPr>
        </p:nvSpPr>
        <p:spPr>
          <a:xfrm>
            <a:off x="1298713" y="388868"/>
            <a:ext cx="10137913" cy="638175"/>
          </a:xfrm>
        </p:spPr>
        <p:txBody>
          <a:bodyPr/>
          <a:lstStyle/>
          <a:p>
            <a:pPr algn="ctr" eaLnBrk="1" hangingPunct="1"/>
            <a:r>
              <a:rPr lang="en-GB" altLang="en-US" dirty="0"/>
              <a:t>How can we alleviate poverty - 1</a:t>
            </a:r>
            <a:endParaRPr lang="en-US" altLang="en-US" dirty="0"/>
          </a:p>
        </p:txBody>
      </p:sp>
      <p:sp>
        <p:nvSpPr>
          <p:cNvPr id="21507" name="Content Placeholder 2">
            <a:extLst>
              <a:ext uri="{FF2B5EF4-FFF2-40B4-BE49-F238E27FC236}">
                <a16:creationId xmlns:a16="http://schemas.microsoft.com/office/drawing/2014/main" id="{FEBF8BCE-C376-1DA1-87B2-5344FDD55918}"/>
              </a:ext>
            </a:extLst>
          </p:cNvPr>
          <p:cNvSpPr>
            <a:spLocks noGrp="1"/>
          </p:cNvSpPr>
          <p:nvPr>
            <p:ph sz="quarter" idx="1"/>
          </p:nvPr>
        </p:nvSpPr>
        <p:spPr>
          <a:xfrm>
            <a:off x="804333" y="894522"/>
            <a:ext cx="10632293" cy="5315778"/>
          </a:xfrm>
        </p:spPr>
        <p:txBody>
          <a:bodyPr/>
          <a:lstStyle/>
          <a:p>
            <a:pPr marL="0" indent="0">
              <a:buNone/>
            </a:pPr>
            <a:endParaRPr lang="en-US" altLang="en-US" sz="1600" dirty="0"/>
          </a:p>
          <a:p>
            <a:pPr>
              <a:buFont typeface="Wingdings" panose="05000000000000000000" pitchFamily="2" charset="2"/>
              <a:buChar char="q"/>
            </a:pPr>
            <a:r>
              <a:rPr lang="en-US" altLang="en-US" dirty="0"/>
              <a:t> Poverty reduction can be attained by stimulating economic growth to increase incomes and expand employment opportunities for the poor</a:t>
            </a:r>
          </a:p>
          <a:p>
            <a:pPr>
              <a:buFont typeface="Wingdings" panose="05000000000000000000" pitchFamily="2" charset="2"/>
              <a:buChar char="q"/>
            </a:pPr>
            <a:r>
              <a:rPr lang="en-US" altLang="en-US" dirty="0"/>
              <a:t> Undertaking economic and institutional reforms to enhance efficiency and improve the utilization of resources</a:t>
            </a:r>
          </a:p>
          <a:p>
            <a:pPr>
              <a:buFont typeface="Wingdings" panose="05000000000000000000" pitchFamily="2" charset="2"/>
              <a:buChar char="q"/>
            </a:pPr>
            <a:r>
              <a:rPr lang="en-US" altLang="en-US" dirty="0"/>
              <a:t> Prioritizing the basic needs of the poor in national development policies</a:t>
            </a:r>
          </a:p>
          <a:p>
            <a:pPr>
              <a:buFont typeface="Wingdings" panose="05000000000000000000" pitchFamily="2" charset="2"/>
              <a:buChar char="q"/>
            </a:pPr>
            <a:r>
              <a:rPr lang="en-US" altLang="en-US" dirty="0"/>
              <a:t> Improve the training of farmers</a:t>
            </a:r>
          </a:p>
          <a:p>
            <a:pPr>
              <a:buFont typeface="Wingdings" panose="05000000000000000000" pitchFamily="2" charset="2"/>
              <a:buChar char="q"/>
            </a:pPr>
            <a:r>
              <a:rPr lang="en-US" altLang="en-US" dirty="0"/>
              <a:t> Reinstate good healthcare</a:t>
            </a:r>
          </a:p>
          <a:p>
            <a:pPr>
              <a:buFont typeface="Wingdings" panose="05000000000000000000" pitchFamily="2" charset="2"/>
              <a:buChar char="q"/>
            </a:pPr>
            <a:r>
              <a:rPr lang="en-US" altLang="en-US" dirty="0"/>
              <a:t> Make education a priority</a:t>
            </a:r>
          </a:p>
          <a:p>
            <a:pPr marL="0" indent="0">
              <a:buNone/>
            </a:pPr>
            <a:endParaRPr lang="en-US" altLang="en-US" dirty="0"/>
          </a:p>
          <a:p>
            <a:pPr>
              <a:buFont typeface="Wingdings" panose="05000000000000000000" pitchFamily="2" charset="2"/>
              <a:buChar char="q"/>
            </a:pPr>
            <a:endParaRPr lang="en-US" altLang="en-US" dirty="0"/>
          </a:p>
          <a:p>
            <a:pPr marL="514350" indent="-514350">
              <a:buFont typeface="+mj-lt"/>
              <a:buAutoNum type="arabicParenR"/>
            </a:pPr>
            <a:endParaRPr lang="en-US" altLang="en-US" dirty="0"/>
          </a:p>
          <a:p>
            <a:pPr marL="0" indent="0">
              <a:buNone/>
            </a:pPr>
            <a:endParaRPr lang="en-US" altLang="en-US" dirty="0"/>
          </a:p>
          <a:p>
            <a:pPr>
              <a:buFont typeface="Wingdings" panose="05000000000000000000" pitchFamily="2" charset="2"/>
              <a:buChar char="q"/>
            </a:pPr>
            <a:endParaRPr lang="en-US" altLang="en-US" dirty="0"/>
          </a:p>
          <a:p>
            <a:pPr marL="0" indent="0">
              <a:buNone/>
            </a:pPr>
            <a:endParaRPr lang="en-US" altLang="en-US" dirty="0"/>
          </a:p>
          <a:p>
            <a:pPr>
              <a:buFont typeface="Wingdings" panose="05000000000000000000" pitchFamily="2" charset="2"/>
              <a:buChar char="q"/>
            </a:pPr>
            <a:endParaRPr lang="en-US" altLang="en-US" dirty="0"/>
          </a:p>
          <a:p>
            <a:pPr>
              <a:buFont typeface="Wingdings" panose="05000000000000000000" pitchFamily="2" charset="2"/>
              <a:buChar char="q"/>
            </a:pPr>
            <a:endParaRPr lang="en-US" altLang="en-US" dirty="0"/>
          </a:p>
          <a:p>
            <a:pPr>
              <a:buFont typeface="Wingdings" panose="05000000000000000000" pitchFamily="2" charset="2"/>
              <a:buChar char="Ø"/>
            </a:pPr>
            <a:endParaRPr lang="en-US" altLang="en-US" sz="1400" dirty="0"/>
          </a:p>
          <a:p>
            <a:pPr marL="0" indent="0">
              <a:buNone/>
            </a:pPr>
            <a:endParaRPr lang="en-US" altLang="en-US" dirty="0"/>
          </a:p>
          <a:p>
            <a:pPr>
              <a:buFont typeface="Wingdings" panose="05000000000000000000" pitchFamily="2" charset="2"/>
              <a:buChar char="Ø"/>
            </a:pPr>
            <a:endParaRPr lang="en-US" altLang="en-US" dirty="0"/>
          </a:p>
          <a:p>
            <a:pPr>
              <a:buFont typeface="Wingdings" panose="05000000000000000000" pitchFamily="2" charset="2"/>
              <a:buChar char="Ø"/>
            </a:pPr>
            <a:endParaRPr lang="en-US" altLang="en-US" dirty="0"/>
          </a:p>
          <a:p>
            <a:pPr>
              <a:buFont typeface="Wingdings" panose="05000000000000000000" pitchFamily="2" charset="2"/>
              <a:buChar char="Ø"/>
            </a:pPr>
            <a:endParaRPr lang="en-US" altLang="en-US" dirty="0"/>
          </a:p>
          <a:p>
            <a:pPr marL="0" indent="0">
              <a:buNone/>
            </a:pPr>
            <a:endParaRPr lang="en-US" altLang="en-US" dirty="0"/>
          </a:p>
          <a:p>
            <a:pPr>
              <a:buFont typeface="Wingdings" panose="05000000000000000000" pitchFamily="2" charset="2"/>
              <a:buChar char="q"/>
            </a:pPr>
            <a:endParaRPr lang="en-US" altLang="en-US" dirty="0"/>
          </a:p>
        </p:txBody>
      </p:sp>
      <p:sp>
        <p:nvSpPr>
          <p:cNvPr id="21508" name="Slide Number Placeholder 2">
            <a:extLst>
              <a:ext uri="{FF2B5EF4-FFF2-40B4-BE49-F238E27FC236}">
                <a16:creationId xmlns:a16="http://schemas.microsoft.com/office/drawing/2014/main" id="{EAB75096-6EF0-DB20-43A7-911A1B1558EC}"/>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fontAlgn="base">
              <a:spcBef>
                <a:spcPct val="0"/>
              </a:spcBef>
              <a:spcAft>
                <a:spcPct val="0"/>
              </a:spcAft>
            </a:pPr>
            <a:fld id="{6B230974-E8FE-4BE6-989A-E06E557517EF}" type="slidenum">
              <a:rPr lang="en-US" altLang="en-US">
                <a:solidFill>
                  <a:srgbClr val="FFFFFF"/>
                </a:solidFill>
                <a:latin typeface="Franklin Gothic Book" panose="020B0503020102020204" pitchFamily="34" charset="0"/>
              </a:rPr>
              <a:pPr fontAlgn="base">
                <a:spcBef>
                  <a:spcPct val="0"/>
                </a:spcBef>
                <a:spcAft>
                  <a:spcPct val="0"/>
                </a:spcAft>
              </a:pPr>
              <a:t>7</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1220113091"/>
      </p:ext>
    </p:extLst>
  </p:cSld>
  <p:clrMapOvr>
    <a:masterClrMapping/>
  </p:clrMapOvr>
  <p:transition>
    <p:cover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5DA257A6-A800-041E-00CC-976BA1898F67}"/>
              </a:ext>
            </a:extLst>
          </p:cNvPr>
          <p:cNvSpPr>
            <a:spLocks noGrp="1"/>
          </p:cNvSpPr>
          <p:nvPr>
            <p:ph type="title"/>
          </p:nvPr>
        </p:nvSpPr>
        <p:spPr>
          <a:xfrm>
            <a:off x="1156989" y="149086"/>
            <a:ext cx="10137913" cy="638175"/>
          </a:xfrm>
        </p:spPr>
        <p:txBody>
          <a:bodyPr/>
          <a:lstStyle/>
          <a:p>
            <a:pPr algn="ctr" eaLnBrk="1" hangingPunct="1"/>
            <a:r>
              <a:rPr lang="en-GB" altLang="en-US" dirty="0"/>
              <a:t>How can we alleviate poverty - 2</a:t>
            </a:r>
            <a:endParaRPr lang="en-US" altLang="en-US" dirty="0"/>
          </a:p>
        </p:txBody>
      </p:sp>
      <p:sp>
        <p:nvSpPr>
          <p:cNvPr id="21507" name="Content Placeholder 2">
            <a:extLst>
              <a:ext uri="{FF2B5EF4-FFF2-40B4-BE49-F238E27FC236}">
                <a16:creationId xmlns:a16="http://schemas.microsoft.com/office/drawing/2014/main" id="{FEBF8BCE-C376-1DA1-87B2-5344FDD55918}"/>
              </a:ext>
            </a:extLst>
          </p:cNvPr>
          <p:cNvSpPr>
            <a:spLocks noGrp="1"/>
          </p:cNvSpPr>
          <p:nvPr>
            <p:ph sz="quarter" idx="1"/>
          </p:nvPr>
        </p:nvSpPr>
        <p:spPr>
          <a:xfrm>
            <a:off x="779853" y="593449"/>
            <a:ext cx="10632293" cy="6264551"/>
          </a:xfrm>
        </p:spPr>
        <p:txBody>
          <a:bodyPr/>
          <a:lstStyle/>
          <a:p>
            <a:pPr>
              <a:buFont typeface="Wingdings" panose="05000000000000000000" pitchFamily="2" charset="2"/>
              <a:buChar char="q"/>
            </a:pPr>
            <a:r>
              <a:rPr lang="en-US" altLang="en-US" dirty="0"/>
              <a:t> Within our micro level in Ogbomosho zone, the following opportunities can be identified to leverage upon in order to reduce level of poverty amongst college members:</a:t>
            </a:r>
          </a:p>
          <a:p>
            <a:pPr marL="514350" indent="-514350">
              <a:buFont typeface="+mj-lt"/>
              <a:buAutoNum type="arabicParenR"/>
            </a:pPr>
            <a:r>
              <a:rPr lang="en-US" altLang="en-US" dirty="0"/>
              <a:t>Value chain in Agriculture – Concentrate on farming for a start and expand in the future to mechanized farming and other value chain in agriculture on individual basis for a start and grow up to mega business.</a:t>
            </a:r>
          </a:p>
          <a:p>
            <a:pPr marL="514350" indent="-514350">
              <a:buFont typeface="+mj-lt"/>
              <a:buAutoNum type="arabicParenR"/>
            </a:pPr>
            <a:r>
              <a:rPr lang="en-US" altLang="en-US" dirty="0"/>
              <a:t>Establish a Cooperative Society – Establish cluster cooperative society (within each weekly class) to empower the less privileged amongst the college members</a:t>
            </a:r>
          </a:p>
          <a:p>
            <a:pPr marL="514350" indent="-514350">
              <a:buFont typeface="+mj-lt"/>
              <a:buAutoNum type="arabicParenR"/>
            </a:pPr>
            <a:r>
              <a:rPr lang="en-US" altLang="en-US" dirty="0"/>
              <a:t>Establish an Investment Club within each district to support less privileged amongst the college members in the district and assist them with fund to establish their individual business ideas.</a:t>
            </a:r>
          </a:p>
          <a:p>
            <a:pPr marL="514350" indent="-514350">
              <a:buFont typeface="+mj-lt"/>
              <a:buAutoNum type="arabicParenR"/>
            </a:pPr>
            <a:r>
              <a:rPr lang="en-US" altLang="en-US" dirty="0"/>
              <a:t>Establish a mega business for </a:t>
            </a:r>
            <a:r>
              <a:rPr lang="en-US" altLang="en-US" dirty="0" err="1"/>
              <a:t>Ogbmosho</a:t>
            </a:r>
            <a:r>
              <a:rPr lang="en-US" altLang="en-US" dirty="0"/>
              <a:t> zone to engage in hire purchase (pay small small) trading and other trading like foodstuffs, household/consumable materials, sales of drugs (pharmaceutical business) and employ college members to manage the business.</a:t>
            </a:r>
          </a:p>
          <a:p>
            <a:pPr marL="0" indent="0">
              <a:buNone/>
            </a:pPr>
            <a:endParaRPr lang="en-US" altLang="en-US" dirty="0"/>
          </a:p>
          <a:p>
            <a:pPr>
              <a:buFont typeface="Wingdings" panose="05000000000000000000" pitchFamily="2" charset="2"/>
              <a:buChar char="q"/>
            </a:pPr>
            <a:endParaRPr lang="en-US" altLang="en-US" dirty="0"/>
          </a:p>
          <a:p>
            <a:pPr marL="514350" indent="-514350">
              <a:buFont typeface="+mj-lt"/>
              <a:buAutoNum type="arabicParenR"/>
            </a:pPr>
            <a:endParaRPr lang="en-US" altLang="en-US" dirty="0"/>
          </a:p>
          <a:p>
            <a:pPr marL="0" indent="0">
              <a:buNone/>
            </a:pPr>
            <a:endParaRPr lang="en-US" altLang="en-US" dirty="0"/>
          </a:p>
          <a:p>
            <a:pPr>
              <a:buFont typeface="Wingdings" panose="05000000000000000000" pitchFamily="2" charset="2"/>
              <a:buChar char="q"/>
            </a:pPr>
            <a:endParaRPr lang="en-US" altLang="en-US" dirty="0"/>
          </a:p>
          <a:p>
            <a:pPr marL="0" indent="0">
              <a:buNone/>
            </a:pPr>
            <a:endParaRPr lang="en-US" altLang="en-US" dirty="0"/>
          </a:p>
          <a:p>
            <a:pPr>
              <a:buFont typeface="Wingdings" panose="05000000000000000000" pitchFamily="2" charset="2"/>
              <a:buChar char="q"/>
            </a:pPr>
            <a:endParaRPr lang="en-US" altLang="en-US" dirty="0"/>
          </a:p>
          <a:p>
            <a:pPr>
              <a:buFont typeface="Wingdings" panose="05000000000000000000" pitchFamily="2" charset="2"/>
              <a:buChar char="q"/>
            </a:pPr>
            <a:endParaRPr lang="en-US" altLang="en-US" dirty="0"/>
          </a:p>
          <a:p>
            <a:pPr>
              <a:buFont typeface="Wingdings" panose="05000000000000000000" pitchFamily="2" charset="2"/>
              <a:buChar char="Ø"/>
            </a:pPr>
            <a:endParaRPr lang="en-US" altLang="en-US" sz="1400" dirty="0"/>
          </a:p>
          <a:p>
            <a:pPr marL="0" indent="0">
              <a:buNone/>
            </a:pPr>
            <a:endParaRPr lang="en-US" altLang="en-US" dirty="0"/>
          </a:p>
          <a:p>
            <a:pPr>
              <a:buFont typeface="Wingdings" panose="05000000000000000000" pitchFamily="2" charset="2"/>
              <a:buChar char="Ø"/>
            </a:pPr>
            <a:endParaRPr lang="en-US" altLang="en-US" dirty="0"/>
          </a:p>
          <a:p>
            <a:pPr>
              <a:buFont typeface="Wingdings" panose="05000000000000000000" pitchFamily="2" charset="2"/>
              <a:buChar char="Ø"/>
            </a:pPr>
            <a:endParaRPr lang="en-US" altLang="en-US" dirty="0"/>
          </a:p>
          <a:p>
            <a:pPr>
              <a:buFont typeface="Wingdings" panose="05000000000000000000" pitchFamily="2" charset="2"/>
              <a:buChar char="Ø"/>
            </a:pPr>
            <a:endParaRPr lang="en-US" altLang="en-US" dirty="0"/>
          </a:p>
          <a:p>
            <a:pPr marL="0" indent="0">
              <a:buNone/>
            </a:pPr>
            <a:endParaRPr lang="en-US" altLang="en-US" dirty="0"/>
          </a:p>
          <a:p>
            <a:pPr>
              <a:buFont typeface="Wingdings" panose="05000000000000000000" pitchFamily="2" charset="2"/>
              <a:buChar char="q"/>
            </a:pPr>
            <a:endParaRPr lang="en-US" altLang="en-US" dirty="0"/>
          </a:p>
        </p:txBody>
      </p:sp>
      <p:sp>
        <p:nvSpPr>
          <p:cNvPr id="21508" name="Slide Number Placeholder 2">
            <a:extLst>
              <a:ext uri="{FF2B5EF4-FFF2-40B4-BE49-F238E27FC236}">
                <a16:creationId xmlns:a16="http://schemas.microsoft.com/office/drawing/2014/main" id="{EAB75096-6EF0-DB20-43A7-911A1B1558EC}"/>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fontAlgn="base">
              <a:spcBef>
                <a:spcPct val="0"/>
              </a:spcBef>
              <a:spcAft>
                <a:spcPct val="0"/>
              </a:spcAft>
            </a:pPr>
            <a:fld id="{6B230974-E8FE-4BE6-989A-E06E557517EF}" type="slidenum">
              <a:rPr lang="en-US" altLang="en-US">
                <a:solidFill>
                  <a:srgbClr val="FFFFFF"/>
                </a:solidFill>
                <a:latin typeface="Franklin Gothic Book" panose="020B0503020102020204" pitchFamily="34" charset="0"/>
              </a:rPr>
              <a:pPr fontAlgn="base">
                <a:spcBef>
                  <a:spcPct val="0"/>
                </a:spcBef>
                <a:spcAft>
                  <a:spcPct val="0"/>
                </a:spcAft>
              </a:pPr>
              <a:t>8</a:t>
            </a:fld>
            <a:endParaRPr lang="en-US" altLang="en-US">
              <a:solidFill>
                <a:srgbClr val="FFFFFF"/>
              </a:solidFill>
              <a:latin typeface="Franklin Gothic Book" panose="020B0503020102020204" pitchFamily="34" charset="0"/>
            </a:endParaRPr>
          </a:p>
        </p:txBody>
      </p:sp>
    </p:spTree>
    <p:extLst>
      <p:ext uri="{BB962C8B-B14F-4D97-AF65-F5344CB8AC3E}">
        <p14:creationId xmlns:p14="http://schemas.microsoft.com/office/powerpoint/2010/main" val="2779131065"/>
      </p:ext>
    </p:extLst>
  </p:cSld>
  <p:clrMapOvr>
    <a:masterClrMapping/>
  </p:clrMapOvr>
  <p:transition>
    <p:cover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a:extLst>
              <a:ext uri="{FF2B5EF4-FFF2-40B4-BE49-F238E27FC236}">
                <a16:creationId xmlns:a16="http://schemas.microsoft.com/office/drawing/2014/main" id="{A75A0F07-0579-D43E-C7D4-6ACE0D682590}"/>
              </a:ext>
            </a:extLst>
          </p:cNvPr>
          <p:cNvSpPr>
            <a:spLocks noGrp="1"/>
          </p:cNvSpPr>
          <p:nvPr>
            <p:ph sz="quarter" idx="1"/>
          </p:nvPr>
        </p:nvSpPr>
        <p:spPr/>
        <p:txBody>
          <a:bodyPr/>
          <a:lstStyle/>
          <a:p>
            <a:pPr marL="0" indent="0" algn="just">
              <a:lnSpc>
                <a:spcPct val="70000"/>
              </a:lnSpc>
              <a:buNone/>
            </a:pPr>
            <a:endParaRPr lang="en-US" altLang="en-US" sz="2000">
              <a:ea typeface="ＭＳ Ｐゴシック" panose="020B0600070205080204" pitchFamily="34" charset="-128"/>
            </a:endParaRPr>
          </a:p>
          <a:p>
            <a:pPr marL="0" indent="0">
              <a:buNone/>
            </a:pPr>
            <a:endParaRPr lang="en-US" altLang="en-US" sz="2400">
              <a:ea typeface="ＭＳ Ｐゴシック" panose="020B0600070205080204" pitchFamily="34" charset="-128"/>
            </a:endParaRPr>
          </a:p>
        </p:txBody>
      </p:sp>
      <p:sp>
        <p:nvSpPr>
          <p:cNvPr id="4" name="Content Placeholder 2">
            <a:extLst>
              <a:ext uri="{FF2B5EF4-FFF2-40B4-BE49-F238E27FC236}">
                <a16:creationId xmlns:a16="http://schemas.microsoft.com/office/drawing/2014/main" id="{2E1C7199-1D69-220A-D665-4EE620B228A8}"/>
              </a:ext>
            </a:extLst>
          </p:cNvPr>
          <p:cNvSpPr txBox="1">
            <a:spLocks/>
          </p:cNvSpPr>
          <p:nvPr/>
        </p:nvSpPr>
        <p:spPr bwMode="auto">
          <a:xfrm>
            <a:off x="2209800" y="1524000"/>
            <a:ext cx="8001000" cy="4648200"/>
          </a:xfrm>
          <a:prstGeom prst="rect">
            <a:avLst/>
          </a:prstGeom>
          <a:noFill/>
          <a:ln>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just">
              <a:buNone/>
              <a:defRPr/>
            </a:pPr>
            <a:endParaRPr lang="en-US" dirty="0">
              <a:solidFill>
                <a:schemeClr val="tx1">
                  <a:lumMod val="40000"/>
                  <a:lumOff val="60000"/>
                </a:schemeClr>
              </a:solidFill>
              <a:ea typeface="ＭＳ Ｐゴシック" charset="0"/>
            </a:endParaRPr>
          </a:p>
          <a:p>
            <a:pPr>
              <a:buFont typeface="Wingdings" charset="0"/>
              <a:buChar char="l"/>
              <a:defRPr/>
            </a:pPr>
            <a:endParaRPr lang="en-US" sz="1800" dirty="0">
              <a:ea typeface="ＭＳ Ｐゴシック" charset="0"/>
            </a:endParaRPr>
          </a:p>
        </p:txBody>
      </p:sp>
      <p:sp>
        <p:nvSpPr>
          <p:cNvPr id="22532" name="Content Placeholder 2">
            <a:extLst>
              <a:ext uri="{FF2B5EF4-FFF2-40B4-BE49-F238E27FC236}">
                <a16:creationId xmlns:a16="http://schemas.microsoft.com/office/drawing/2014/main" id="{CB158184-8DE8-FE24-683D-796C498F67A8}"/>
              </a:ext>
            </a:extLst>
          </p:cNvPr>
          <p:cNvSpPr txBox="1">
            <a:spLocks/>
          </p:cNvSpPr>
          <p:nvPr/>
        </p:nvSpPr>
        <p:spPr bwMode="auto">
          <a:xfrm>
            <a:off x="2286000" y="1549400"/>
            <a:ext cx="82296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547688" indent="-22860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822325"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096963"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1371600" indent="-228600">
              <a:spcBef>
                <a:spcPts val="375"/>
              </a:spcBef>
              <a:buClr>
                <a:srgbClr val="A28E6A"/>
              </a:buClr>
              <a:buChar char="o"/>
              <a:defRPr sz="2000">
                <a:solidFill>
                  <a:schemeClr val="tx1"/>
                </a:solidFill>
                <a:latin typeface="Perpetua" panose="02020502060401020303" pitchFamily="18" charset="0"/>
              </a:defRPr>
            </a:lvl5pPr>
            <a:lvl6pPr marL="1828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286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2743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2004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just">
              <a:buFont typeface="Wingdings 2" panose="05020102010507070707" pitchFamily="18" charset="2"/>
              <a:buNone/>
            </a:pPr>
            <a:endParaRPr lang="is-IS" altLang="en-US" i="1"/>
          </a:p>
          <a:p>
            <a:pPr algn="just">
              <a:lnSpc>
                <a:spcPct val="80000"/>
              </a:lnSpc>
              <a:buFont typeface="Wingdings 2" panose="05020102010507070707" pitchFamily="18" charset="2"/>
              <a:buNone/>
            </a:pPr>
            <a:endParaRPr lang="is-IS" altLang="en-US" sz="2000"/>
          </a:p>
        </p:txBody>
      </p:sp>
      <p:sp>
        <p:nvSpPr>
          <p:cNvPr id="22533" name="Content Placeholder 2">
            <a:extLst>
              <a:ext uri="{FF2B5EF4-FFF2-40B4-BE49-F238E27FC236}">
                <a16:creationId xmlns:a16="http://schemas.microsoft.com/office/drawing/2014/main" id="{DDA67962-4F10-9883-84F7-8A4F8B161168}"/>
              </a:ext>
            </a:extLst>
          </p:cNvPr>
          <p:cNvSpPr txBox="1">
            <a:spLocks/>
          </p:cNvSpPr>
          <p:nvPr/>
        </p:nvSpPr>
        <p:spPr bwMode="auto">
          <a:xfrm>
            <a:off x="1766888" y="1562100"/>
            <a:ext cx="8229600"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547688" indent="-22860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822325"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096963"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1371600" indent="-228600">
              <a:spcBef>
                <a:spcPts val="375"/>
              </a:spcBef>
              <a:buClr>
                <a:srgbClr val="A28E6A"/>
              </a:buClr>
              <a:buChar char="o"/>
              <a:defRPr sz="2000">
                <a:solidFill>
                  <a:schemeClr val="tx1"/>
                </a:solidFill>
                <a:latin typeface="Perpetua" panose="02020502060401020303" pitchFamily="18" charset="0"/>
              </a:defRPr>
            </a:lvl5pPr>
            <a:lvl6pPr marL="1828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286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2743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2004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buFont typeface="Wingdings 2" panose="05020102010507070707" pitchFamily="18" charset="2"/>
              <a:buNone/>
            </a:pPr>
            <a:endParaRPr lang="en-US" altLang="en-US" sz="2400"/>
          </a:p>
        </p:txBody>
      </p:sp>
      <p:sp>
        <p:nvSpPr>
          <p:cNvPr id="8" name="Content Placeholder 2">
            <a:extLst>
              <a:ext uri="{FF2B5EF4-FFF2-40B4-BE49-F238E27FC236}">
                <a16:creationId xmlns:a16="http://schemas.microsoft.com/office/drawing/2014/main" id="{8DA4A5D5-A065-3EBC-7C13-5EEFE3C067D4}"/>
              </a:ext>
            </a:extLst>
          </p:cNvPr>
          <p:cNvSpPr txBox="1">
            <a:spLocks/>
          </p:cNvSpPr>
          <p:nvPr/>
        </p:nvSpPr>
        <p:spPr bwMode="auto">
          <a:xfrm>
            <a:off x="2133600" y="1417638"/>
            <a:ext cx="8153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547688" indent="-22860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822325"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096963"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1371600" indent="-228600">
              <a:spcBef>
                <a:spcPts val="375"/>
              </a:spcBef>
              <a:buClr>
                <a:srgbClr val="A28E6A"/>
              </a:buClr>
              <a:buChar char="o"/>
              <a:defRPr sz="2000">
                <a:solidFill>
                  <a:schemeClr val="tx1"/>
                </a:solidFill>
                <a:latin typeface="Perpetua" panose="02020502060401020303" pitchFamily="18" charset="0"/>
              </a:defRPr>
            </a:lvl5pPr>
            <a:lvl6pPr marL="1828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286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2743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2004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buFont typeface="Wingdings 2" panose="05020102010507070707" pitchFamily="18" charset="2"/>
              <a:buNone/>
            </a:pPr>
            <a:endParaRPr lang="en-US" altLang="en-US" sz="1800"/>
          </a:p>
        </p:txBody>
      </p:sp>
      <p:sp>
        <p:nvSpPr>
          <p:cNvPr id="9" name="Content Placeholder 2">
            <a:extLst>
              <a:ext uri="{FF2B5EF4-FFF2-40B4-BE49-F238E27FC236}">
                <a16:creationId xmlns:a16="http://schemas.microsoft.com/office/drawing/2014/main" id="{9F0D4194-178C-FBAC-2CDD-73CD2B1ADD08}"/>
              </a:ext>
            </a:extLst>
          </p:cNvPr>
          <p:cNvSpPr txBox="1">
            <a:spLocks/>
          </p:cNvSpPr>
          <p:nvPr/>
        </p:nvSpPr>
        <p:spPr bwMode="auto">
          <a:xfrm>
            <a:off x="2057400" y="1590675"/>
            <a:ext cx="8153400" cy="4572000"/>
          </a:xfrm>
          <a:prstGeom prst="rect">
            <a:avLst/>
          </a:prstGeom>
          <a:noFill/>
          <a:ln>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457200" indent="-457200" algn="just">
              <a:lnSpc>
                <a:spcPct val="110000"/>
              </a:lnSpc>
              <a:buFont typeface="+mj-lt"/>
              <a:buAutoNum type="arabicPeriod"/>
              <a:defRPr/>
            </a:pPr>
            <a:endParaRPr lang="en-US" altLang="en-US" sz="2000" dirty="0"/>
          </a:p>
          <a:p>
            <a:pPr>
              <a:defRPr/>
            </a:pPr>
            <a:endParaRPr lang="en-US" altLang="en-US" sz="2000" dirty="0"/>
          </a:p>
        </p:txBody>
      </p:sp>
      <p:sp>
        <p:nvSpPr>
          <p:cNvPr id="10" name="Content Placeholder 2">
            <a:extLst>
              <a:ext uri="{FF2B5EF4-FFF2-40B4-BE49-F238E27FC236}">
                <a16:creationId xmlns:a16="http://schemas.microsoft.com/office/drawing/2014/main" id="{D96EB836-D856-2FC4-89D9-697633C14074}"/>
              </a:ext>
            </a:extLst>
          </p:cNvPr>
          <p:cNvSpPr txBox="1">
            <a:spLocks/>
          </p:cNvSpPr>
          <p:nvPr/>
        </p:nvSpPr>
        <p:spPr bwMode="auto">
          <a:xfrm>
            <a:off x="2065338" y="1230314"/>
            <a:ext cx="8128000" cy="532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547688" indent="-22860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822325"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096963"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1371600" indent="-228600">
              <a:spcBef>
                <a:spcPts val="375"/>
              </a:spcBef>
              <a:buClr>
                <a:srgbClr val="A28E6A"/>
              </a:buClr>
              <a:buChar char="o"/>
              <a:defRPr sz="2000">
                <a:solidFill>
                  <a:schemeClr val="tx1"/>
                </a:solidFill>
                <a:latin typeface="Perpetua" panose="02020502060401020303" pitchFamily="18" charset="0"/>
              </a:defRPr>
            </a:lvl5pPr>
            <a:lvl6pPr marL="1828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286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2743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2004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buFont typeface="Wingdings 2" panose="05020102010507070707" pitchFamily="18" charset="2"/>
              <a:buNone/>
            </a:pPr>
            <a:endParaRPr lang="en-US" altLang="en-US" sz="2400"/>
          </a:p>
        </p:txBody>
      </p:sp>
      <p:sp>
        <p:nvSpPr>
          <p:cNvPr id="11" name="Content Placeholder 2">
            <a:extLst>
              <a:ext uri="{FF2B5EF4-FFF2-40B4-BE49-F238E27FC236}">
                <a16:creationId xmlns:a16="http://schemas.microsoft.com/office/drawing/2014/main" id="{47EA2E0B-3694-10DF-9FD5-E3B8AFF597C6}"/>
              </a:ext>
            </a:extLst>
          </p:cNvPr>
          <p:cNvSpPr txBox="1">
            <a:spLocks/>
          </p:cNvSpPr>
          <p:nvPr/>
        </p:nvSpPr>
        <p:spPr bwMode="auto">
          <a:xfrm>
            <a:off x="1981200" y="1620838"/>
            <a:ext cx="8229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547688" indent="-22860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822325"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096963"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1371600" indent="-228600">
              <a:spcBef>
                <a:spcPts val="375"/>
              </a:spcBef>
              <a:buClr>
                <a:srgbClr val="A28E6A"/>
              </a:buClr>
              <a:buChar char="o"/>
              <a:defRPr sz="2000">
                <a:solidFill>
                  <a:schemeClr val="tx1"/>
                </a:solidFill>
                <a:latin typeface="Perpetua" panose="02020502060401020303" pitchFamily="18" charset="0"/>
              </a:defRPr>
            </a:lvl5pPr>
            <a:lvl6pPr marL="1828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286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2743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2004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buFont typeface="Wingdings 2" panose="05020102010507070707" pitchFamily="18" charset="2"/>
              <a:buNone/>
            </a:pPr>
            <a:endParaRPr lang="en-US" altLang="en-US" sz="2000"/>
          </a:p>
        </p:txBody>
      </p:sp>
      <p:sp>
        <p:nvSpPr>
          <p:cNvPr id="12" name="Content Placeholder 2">
            <a:extLst>
              <a:ext uri="{FF2B5EF4-FFF2-40B4-BE49-F238E27FC236}">
                <a16:creationId xmlns:a16="http://schemas.microsoft.com/office/drawing/2014/main" id="{D1FF6926-9111-25BC-FF07-F83827B9C88B}"/>
              </a:ext>
            </a:extLst>
          </p:cNvPr>
          <p:cNvSpPr txBox="1">
            <a:spLocks/>
          </p:cNvSpPr>
          <p:nvPr/>
        </p:nvSpPr>
        <p:spPr bwMode="auto">
          <a:xfrm>
            <a:off x="2192338" y="1854200"/>
            <a:ext cx="80010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547688" indent="-22860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822325"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096963"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1371600" indent="-228600">
              <a:spcBef>
                <a:spcPts val="375"/>
              </a:spcBef>
              <a:buClr>
                <a:srgbClr val="A28E6A"/>
              </a:buClr>
              <a:buChar char="o"/>
              <a:defRPr sz="2000">
                <a:solidFill>
                  <a:schemeClr val="tx1"/>
                </a:solidFill>
                <a:latin typeface="Perpetua" panose="02020502060401020303" pitchFamily="18" charset="0"/>
              </a:defRPr>
            </a:lvl5pPr>
            <a:lvl6pPr marL="1828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286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2743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2004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just">
              <a:buFont typeface="Wingdings" panose="05000000000000000000" pitchFamily="2" charset="2"/>
              <a:buChar char="§"/>
            </a:pPr>
            <a:endParaRPr lang="en-US" altLang="en-US"/>
          </a:p>
        </p:txBody>
      </p:sp>
      <p:sp>
        <p:nvSpPr>
          <p:cNvPr id="22539" name="Content Placeholder 2">
            <a:extLst>
              <a:ext uri="{FF2B5EF4-FFF2-40B4-BE49-F238E27FC236}">
                <a16:creationId xmlns:a16="http://schemas.microsoft.com/office/drawing/2014/main" id="{67A39707-D4C6-C870-D399-A50A8485B77E}"/>
              </a:ext>
            </a:extLst>
          </p:cNvPr>
          <p:cNvSpPr txBox="1">
            <a:spLocks/>
          </p:cNvSpPr>
          <p:nvPr/>
        </p:nvSpPr>
        <p:spPr bwMode="auto">
          <a:xfrm>
            <a:off x="2033588" y="304800"/>
            <a:ext cx="8482012"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547688" indent="-22860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822325"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096963"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1371600" indent="-228600">
              <a:spcBef>
                <a:spcPts val="375"/>
              </a:spcBef>
              <a:buClr>
                <a:srgbClr val="A28E6A"/>
              </a:buClr>
              <a:buChar char="o"/>
              <a:defRPr sz="2000">
                <a:solidFill>
                  <a:schemeClr val="tx1"/>
                </a:solidFill>
                <a:latin typeface="Perpetua" panose="02020502060401020303" pitchFamily="18" charset="0"/>
              </a:defRPr>
            </a:lvl5pPr>
            <a:lvl6pPr marL="1828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286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2743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2004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buFont typeface="Wingdings 2" panose="05020102010507070707" pitchFamily="18" charset="2"/>
              <a:buNone/>
            </a:pPr>
            <a:endParaRPr lang="en-US" altLang="en-US" sz="2000"/>
          </a:p>
        </p:txBody>
      </p:sp>
      <p:pic>
        <p:nvPicPr>
          <p:cNvPr id="22540" name="Picture 14">
            <a:extLst>
              <a:ext uri="{FF2B5EF4-FFF2-40B4-BE49-F238E27FC236}">
                <a16:creationId xmlns:a16="http://schemas.microsoft.com/office/drawing/2014/main" id="{F8CAEEAB-017A-4C65-19EE-6EE6B81449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8225" y="1093788"/>
            <a:ext cx="6516688"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1" name="Slide Number Placeholder 16">
            <a:extLst>
              <a:ext uri="{FF2B5EF4-FFF2-40B4-BE49-F238E27FC236}">
                <a16:creationId xmlns:a16="http://schemas.microsoft.com/office/drawing/2014/main" id="{B4D3BD5D-8A58-0E16-AC9B-8A498F3143B8}"/>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F341F194-1A7E-4AB5-945D-AB3594397BFA}" type="slidenum">
              <a:rPr lang="en-US" altLang="en-US" smtClean="0">
                <a:solidFill>
                  <a:srgbClr val="FFFFFF"/>
                </a:solidFill>
                <a:latin typeface="Franklin Gothic Book" panose="020B0503020102020204" pitchFamily="34" charset="0"/>
              </a:rPr>
              <a:pPr/>
              <a:t>9</a:t>
            </a:fld>
            <a:endParaRPr lang="en-US" altLang="en-US">
              <a:solidFill>
                <a:srgbClr val="FFFFFF"/>
              </a:solidFill>
              <a:latin typeface="Franklin Gothic Book" panose="020B0503020102020204" pitchFamily="34" charset="0"/>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nodePh="1">
                                  <p:stCondLst>
                                    <p:cond delay="0"/>
                                  </p:stCondLst>
                                  <p:endCondLst>
                                    <p:cond evt="begin" delay="0">
                                      <p:tn val="5"/>
                                    </p:cond>
                                  </p:end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nodePh="1">
                                  <p:stCondLst>
                                    <p:cond delay="0"/>
                                  </p:stCondLst>
                                  <p:endCondLst>
                                    <p:cond evt="begin" delay="0">
                                      <p:tn val="10"/>
                                    </p:cond>
                                  </p:end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1000"/>
                                        <p:tgtEl>
                                          <p:spTgt spid="9">
                                            <p:txEl>
                                              <p:pRg st="0" end="0"/>
                                            </p:txEl>
                                          </p:spTgt>
                                        </p:tgtEl>
                                      </p:cBhvr>
                                    </p:animEffect>
                                    <p:anim calcmode="lin" valueType="num">
                                      <p:cBhvr>
                                        <p:cTn id="13"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nodePh="1">
                                  <p:stCondLst>
                                    <p:cond delay="0"/>
                                  </p:stCondLst>
                                  <p:endCondLst>
                                    <p:cond evt="begin" delay="0">
                                      <p:tn val="17"/>
                                    </p:cond>
                                  </p:end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1000"/>
                                        <p:tgtEl>
                                          <p:spTgt spid="10">
                                            <p:txEl>
                                              <p:pRg st="0" end="0"/>
                                            </p:txEl>
                                          </p:spTgt>
                                        </p:tgtEl>
                                      </p:cBhvr>
                                    </p:animEffect>
                                    <p:anim calcmode="lin" valueType="num">
                                      <p:cBhvr>
                                        <p:cTn id="20"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nodePh="1">
                                  <p:stCondLst>
                                    <p:cond delay="0"/>
                                  </p:stCondLst>
                                  <p:endCondLst>
                                    <p:cond evt="begin" delay="0">
                                      <p:tn val="24"/>
                                    </p:cond>
                                  </p:endCondLst>
                                  <p:childTnLst>
                                    <p:set>
                                      <p:cBhvr>
                                        <p:cTn id="25" dur="1" fill="hold">
                                          <p:stCondLst>
                                            <p:cond delay="0"/>
                                          </p:stCondLst>
                                        </p:cTn>
                                        <p:tgtEl>
                                          <p:spTgt spid="11">
                                            <p:txEl>
                                              <p:pRg st="0" end="0"/>
                                            </p:txEl>
                                          </p:spTgt>
                                        </p:tgtEl>
                                        <p:attrNameLst>
                                          <p:attrName>style.visibility</p:attrName>
                                        </p:attrNameLst>
                                      </p:cBhvr>
                                      <p:to>
                                        <p:strVal val="visible"/>
                                      </p:to>
                                    </p:set>
                                    <p:animEffect transition="in" filter="fade">
                                      <p:cBhvr>
                                        <p:cTn id="26" dur="1000"/>
                                        <p:tgtEl>
                                          <p:spTgt spid="11">
                                            <p:txEl>
                                              <p:pRg st="0" end="0"/>
                                            </p:txEl>
                                          </p:spTgt>
                                        </p:tgtEl>
                                      </p:cBhvr>
                                    </p:animEffect>
                                    <p:anim calcmode="lin" valueType="num">
                                      <p:cBhvr>
                                        <p:cTn id="27"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nodeType="clickEffect" nodePh="1">
                                  <p:stCondLst>
                                    <p:cond delay="0"/>
                                  </p:stCondLst>
                                  <p:endCondLst>
                                    <p:cond evt="begin" delay="0">
                                      <p:tn val="31"/>
                                    </p:cond>
                                  </p:endCondLst>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1000"/>
                                        <p:tgtEl>
                                          <p:spTgt spid="12">
                                            <p:txEl>
                                              <p:pRg st="0" end="0"/>
                                            </p:txEl>
                                          </p:spTgt>
                                        </p:tgtEl>
                                      </p:cBhvr>
                                    </p:animEffect>
                                    <p:anim calcmode="lin" valueType="num">
                                      <p:cBhvr>
                                        <p:cTn id="34"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399</TotalTime>
  <Words>735</Words>
  <Application>Microsoft Office PowerPoint</Application>
  <PresentationFormat>Widescreen</PresentationFormat>
  <Paragraphs>126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ＭＳ Ｐゴシック</vt:lpstr>
      <vt:lpstr>Franklin Gothic Book</vt:lpstr>
      <vt:lpstr>Perpetua</vt:lpstr>
      <vt:lpstr>Tahoma</vt:lpstr>
      <vt:lpstr>Wingdings</vt:lpstr>
      <vt:lpstr>Wingdings 2</vt:lpstr>
      <vt:lpstr>Equity</vt:lpstr>
      <vt:lpstr>The Economic Summit</vt:lpstr>
      <vt:lpstr>Problem Overview</vt:lpstr>
      <vt:lpstr>Situation Assessment </vt:lpstr>
      <vt:lpstr>Poverty in Context - 1</vt:lpstr>
      <vt:lpstr>Poverty in Context - 2</vt:lpstr>
      <vt:lpstr>Why are we poor? </vt:lpstr>
      <vt:lpstr>How can we alleviate poverty - 1</vt:lpstr>
      <vt:lpstr>How can we alleviate poverty - 2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Aminu Saba (Nokia)</dc:creator>
  <cp:lastModifiedBy>Jamiu AJALA</cp:lastModifiedBy>
  <cp:revision>27</cp:revision>
  <dcterms:created xsi:type="dcterms:W3CDTF">2023-03-04T12:30:17Z</dcterms:created>
  <dcterms:modified xsi:type="dcterms:W3CDTF">2024-01-17T11:53:15Z</dcterms:modified>
</cp:coreProperties>
</file>