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Detecting Spatially Variable Genes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Lazar Velinov 2023/3153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4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9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spatially variable genes</a:t>
            </a:r>
          </a:p>
          <a:p>
            <a:r>
              <a:rPr lang="en-US" dirty="0" smtClean="0"/>
              <a:t>Calculating SVGs with algorithm based on entropy</a:t>
            </a:r>
          </a:p>
          <a:p>
            <a:r>
              <a:rPr lang="en-US" dirty="0" smtClean="0"/>
              <a:t>Calculating SVGs with algorithm based on Moran’s I score</a:t>
            </a:r>
          </a:p>
          <a:p>
            <a:r>
              <a:rPr lang="en-US" dirty="0" smtClean="0"/>
              <a:t>Comparing results to SVGs calculated with </a:t>
            </a:r>
            <a:r>
              <a:rPr lang="en-US" dirty="0" err="1" smtClean="0"/>
              <a:t>SpaGFT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0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spatially variable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3081027"/>
            <a:ext cx="4878389" cy="1878631"/>
          </a:xfrm>
        </p:spPr>
        <p:txBody>
          <a:bodyPr/>
          <a:lstStyle/>
          <a:p>
            <a:r>
              <a:rPr lang="en-US" dirty="0" smtClean="0"/>
              <a:t>High spatial correlation</a:t>
            </a:r>
          </a:p>
          <a:p>
            <a:r>
              <a:rPr lang="en-US" dirty="0" smtClean="0"/>
              <a:t>Clustered in most cases</a:t>
            </a:r>
          </a:p>
          <a:p>
            <a:r>
              <a:rPr lang="en-US" dirty="0" smtClean="0"/>
              <a:t>Non-uniform expression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82" y="2592280"/>
            <a:ext cx="2858384" cy="2858384"/>
          </a:xfrm>
        </p:spPr>
      </p:pic>
    </p:spTree>
    <p:extLst>
      <p:ext uri="{BB962C8B-B14F-4D97-AF65-F5344CB8AC3E}">
        <p14:creationId xmlns:p14="http://schemas.microsoft.com/office/powerpoint/2010/main" val="197279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0686"/>
          </a:xfrm>
        </p:spPr>
        <p:txBody>
          <a:bodyPr/>
          <a:lstStyle/>
          <a:p>
            <a:r>
              <a:rPr lang="en-US" dirty="0" smtClean="0"/>
              <a:t>Entropy based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09204"/>
            <a:ext cx="9905999" cy="1203927"/>
          </a:xfrm>
        </p:spPr>
        <p:txBody>
          <a:bodyPr/>
          <a:lstStyle/>
          <a:p>
            <a:r>
              <a:rPr lang="en-US" dirty="0" smtClean="0"/>
              <a:t>Algorithm based on Shannon’s entropy formula</a:t>
            </a:r>
          </a:p>
          <a:p>
            <a:r>
              <a:rPr lang="en-US" dirty="0" smtClean="0"/>
              <a:t>Filtering SVGs based on entropy of gene expression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4519" y="4005309"/>
            <a:ext cx="9905999" cy="1203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64" y="4607272"/>
            <a:ext cx="3749365" cy="13183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63" y="2910292"/>
            <a:ext cx="3749365" cy="13870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779" y="3203255"/>
            <a:ext cx="5204911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5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4091"/>
            <a:ext cx="9905998" cy="988340"/>
          </a:xfrm>
        </p:spPr>
        <p:txBody>
          <a:bodyPr/>
          <a:lstStyle/>
          <a:p>
            <a:r>
              <a:rPr lang="en-US" dirty="0" smtClean="0"/>
              <a:t>Moran’s I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82431"/>
            <a:ext cx="9905999" cy="1230560"/>
          </a:xfrm>
        </p:spPr>
        <p:txBody>
          <a:bodyPr/>
          <a:lstStyle/>
          <a:p>
            <a:r>
              <a:rPr lang="en-US" dirty="0" smtClean="0"/>
              <a:t>Algorithm based on Moran’s I score</a:t>
            </a:r>
          </a:p>
          <a:p>
            <a:r>
              <a:rPr lang="en-US" dirty="0" smtClean="0"/>
              <a:t>Moran’s I is a metric that measures spatial correlation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612991"/>
            <a:ext cx="5056620" cy="1369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902" y="2612991"/>
            <a:ext cx="3347638" cy="13696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4039104"/>
            <a:ext cx="7044556" cy="234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3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378820"/>
            <a:ext cx="9905998" cy="961707"/>
          </a:xfrm>
        </p:spPr>
        <p:txBody>
          <a:bodyPr>
            <a:normAutofit/>
          </a:bodyPr>
          <a:lstStyle/>
          <a:p>
            <a:r>
              <a:rPr lang="en-US" dirty="0" smtClean="0"/>
              <a:t>Comparing Entropy results with </a:t>
            </a:r>
            <a:r>
              <a:rPr lang="en-US" dirty="0" err="1" smtClean="0"/>
              <a:t>spagft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00900" y="1329929"/>
            <a:ext cx="1094822" cy="551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Embryo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4041" y="1338809"/>
            <a:ext cx="961641" cy="551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Brain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49" y="1888855"/>
            <a:ext cx="4225524" cy="3185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380" y="1892291"/>
            <a:ext cx="4220965" cy="31822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49" y="5232934"/>
            <a:ext cx="4225970" cy="1176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380" y="5232933"/>
            <a:ext cx="4220965" cy="117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6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378820"/>
            <a:ext cx="9905998" cy="961707"/>
          </a:xfrm>
        </p:spPr>
        <p:txBody>
          <a:bodyPr/>
          <a:lstStyle/>
          <a:p>
            <a:r>
              <a:rPr lang="en-US" dirty="0" smtClean="0"/>
              <a:t>Comparing Moran’s I results with </a:t>
            </a:r>
            <a:r>
              <a:rPr lang="en-US" dirty="0" err="1" smtClean="0"/>
              <a:t>spagft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5362" y="1337090"/>
            <a:ext cx="1125895" cy="551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Embryo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5874" y="1337090"/>
            <a:ext cx="857975" cy="551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Brain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49" y="1888855"/>
            <a:ext cx="4225523" cy="3185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380" y="1892291"/>
            <a:ext cx="4220965" cy="31822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49" y="5240343"/>
            <a:ext cx="4225970" cy="11619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380" y="5259086"/>
            <a:ext cx="4220965" cy="112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6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6677"/>
            <a:ext cx="9905998" cy="890686"/>
          </a:xfrm>
        </p:spPr>
        <p:txBody>
          <a:bodyPr/>
          <a:lstStyle/>
          <a:p>
            <a:r>
              <a:rPr lang="en-US" dirty="0" smtClean="0"/>
              <a:t>Examples of genes detected as </a:t>
            </a:r>
            <a:r>
              <a:rPr lang="en-US" dirty="0" err="1" smtClean="0"/>
              <a:t>svg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55432"/>
            <a:ext cx="1734953" cy="4705165"/>
          </a:xfrm>
        </p:spPr>
        <p:txBody>
          <a:bodyPr/>
          <a:lstStyle/>
          <a:p>
            <a:r>
              <a:rPr lang="en-US" dirty="0" smtClean="0"/>
              <a:t>Entropy</a:t>
            </a:r>
          </a:p>
          <a:p>
            <a:pPr>
              <a:spcBef>
                <a:spcPts val="10200"/>
              </a:spcBef>
              <a:spcAft>
                <a:spcPts val="10200"/>
              </a:spcAft>
            </a:pPr>
            <a:r>
              <a:rPr lang="en-US" dirty="0" smtClean="0"/>
              <a:t>Moran’s I</a:t>
            </a:r>
          </a:p>
          <a:p>
            <a:r>
              <a:rPr lang="en-US" dirty="0" err="1" smtClean="0"/>
              <a:t>SpaGFT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883" y="1056443"/>
            <a:ext cx="1595035" cy="18731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81" y="1056443"/>
            <a:ext cx="1538534" cy="1873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178" y="1056443"/>
            <a:ext cx="1538534" cy="18731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883" y="2929631"/>
            <a:ext cx="1595035" cy="18731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81" y="2929631"/>
            <a:ext cx="1625604" cy="18633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178" y="2929631"/>
            <a:ext cx="1538534" cy="18731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883" y="4802818"/>
            <a:ext cx="1599216" cy="18780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81" y="4802818"/>
            <a:ext cx="1599216" cy="18780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178" y="4802818"/>
            <a:ext cx="1542568" cy="187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Entropy based algorithm is far worse than Moran’s I algorithm</a:t>
            </a:r>
          </a:p>
          <a:p>
            <a:r>
              <a:rPr lang="en-US" dirty="0" smtClean="0"/>
              <a:t>Both Moran’s I and </a:t>
            </a:r>
            <a:r>
              <a:rPr lang="en-US" dirty="0" err="1" smtClean="0"/>
              <a:t>SpaGFT</a:t>
            </a:r>
            <a:r>
              <a:rPr lang="en-US" dirty="0" smtClean="0"/>
              <a:t> algorithms classify some genes as SVG even though it seems that they are not</a:t>
            </a:r>
          </a:p>
          <a:p>
            <a:r>
              <a:rPr lang="en-US" dirty="0" smtClean="0"/>
              <a:t>Threshold for deciding which genes are SVG should be set based on research demands</a:t>
            </a:r>
          </a:p>
          <a:p>
            <a:r>
              <a:rPr lang="en-US" dirty="0" smtClean="0"/>
              <a:t>Optimization is crucial because of large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23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72</TotalTime>
  <Words>172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Detecting Spatially Variable Genes</vt:lpstr>
      <vt:lpstr>Content</vt:lpstr>
      <vt:lpstr>What are spatially variable genes</vt:lpstr>
      <vt:lpstr>Entropy based Algorithm</vt:lpstr>
      <vt:lpstr>Moran’s I algorithm</vt:lpstr>
      <vt:lpstr>Comparing Entropy results with spagft</vt:lpstr>
      <vt:lpstr>Comparing Moran’s I results with spagft</vt:lpstr>
      <vt:lpstr>Examples of genes detected as svg</vt:lpstr>
      <vt:lpstr>Conclusion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Spatially Variable Genes</dc:title>
  <dc:creator>Lazar Velinov</dc:creator>
  <cp:lastModifiedBy>Lazar Velinov</cp:lastModifiedBy>
  <cp:revision>8</cp:revision>
  <dcterms:created xsi:type="dcterms:W3CDTF">2024-05-19T00:36:29Z</dcterms:created>
  <dcterms:modified xsi:type="dcterms:W3CDTF">2024-05-19T01:48:50Z</dcterms:modified>
</cp:coreProperties>
</file>