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s-AR"/>
              <a:t>Thingspeak</a:t>
            </a:r>
            <a:endParaRPr lang="x-none" alt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s-AR"/>
              <a:t>Red de Sensores Meteorológicos</a:t>
            </a:r>
            <a:endParaRPr lang="x-none" altLang="es-A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Recupero del comando</a:t>
            </a:r>
            <a:endParaRPr lang="x-none" altLang="es-AR"/>
          </a:p>
        </p:txBody>
      </p:sp>
      <p:pic>
        <p:nvPicPr>
          <p:cNvPr id="4" name="Picture 3" descr="Captura de pantalla de 2018-04-23 06-11-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4010" y="1791970"/>
            <a:ext cx="7807325" cy="45675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1975" y="1873885"/>
            <a:ext cx="3421380" cy="202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s-AR"/>
              <a:t>La Dragino YUN recupera el comando y puede ejecutar cualquier actividad, por ejemplo, en este caso, según el valor del comando de temperatura, enciende un led si es alta o lo apaga si es baja.</a:t>
            </a:r>
            <a:endParaRPr lang="x-none" altLang="es-A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Ciclo completo</a:t>
            </a:r>
            <a:endParaRPr lang="x-none" altLang="es-AR"/>
          </a:p>
        </p:txBody>
      </p:sp>
      <p:sp>
        <p:nvSpPr>
          <p:cNvPr id="4" name="TextBox 3"/>
          <p:cNvSpPr txBox="1"/>
          <p:nvPr/>
        </p:nvSpPr>
        <p:spPr>
          <a:xfrm>
            <a:off x="963930" y="1686560"/>
            <a:ext cx="10503535" cy="3179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s-AR" sz="4000"/>
              <a:t>Esto fue un ciclo completo de la Dragino YUN escribiendo y leyendo Thingspeak.</a:t>
            </a:r>
            <a:endParaRPr lang="x-none" altLang="es-AR" sz="4000"/>
          </a:p>
          <a:p>
            <a:endParaRPr lang="x-none" altLang="es-AR" sz="4000"/>
          </a:p>
          <a:p>
            <a:r>
              <a:rPr lang="x-none" altLang="es-AR" sz="4000"/>
              <a:t>A partir de aquí, todo comienza nuevamente con la lectura de los sensores.</a:t>
            </a:r>
            <a:endParaRPr lang="x-none" altLang="es-AR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Gráfico General</a:t>
            </a:r>
            <a:endParaRPr lang="x-none" altLang="es-AR"/>
          </a:p>
        </p:txBody>
      </p:sp>
      <p:pic>
        <p:nvPicPr>
          <p:cNvPr id="4" name="Picture 3" descr="Dragino_YUN_Transpar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950" y="1352550"/>
            <a:ext cx="2299335" cy="2299335"/>
          </a:xfrm>
          <a:prstGeom prst="rect">
            <a:avLst/>
          </a:prstGeom>
        </p:spPr>
      </p:pic>
      <p:pic>
        <p:nvPicPr>
          <p:cNvPr id="5" name="Picture 4" descr="Dragino_YUN_Transparen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4180205"/>
            <a:ext cx="2299335" cy="2299335"/>
          </a:xfrm>
          <a:prstGeom prst="rect">
            <a:avLst/>
          </a:prstGeom>
        </p:spPr>
      </p:pic>
      <p:pic>
        <p:nvPicPr>
          <p:cNvPr id="6" name="Picture 5" descr="Captura de pantalla de 2018-04-23 05-08-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855" y="1720850"/>
            <a:ext cx="3495040" cy="1114425"/>
          </a:xfrm>
          <a:prstGeom prst="rect">
            <a:avLst/>
          </a:prstGeom>
        </p:spPr>
      </p:pic>
      <p:pic>
        <p:nvPicPr>
          <p:cNvPr id="7" name="Picture 6" descr="Captura de pantalla de 2018-04-23 05-08-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855" y="4400550"/>
            <a:ext cx="3495040" cy="1114425"/>
          </a:xfrm>
          <a:prstGeom prst="rect">
            <a:avLst/>
          </a:prstGeom>
        </p:spPr>
      </p:pic>
      <p:pic>
        <p:nvPicPr>
          <p:cNvPr id="8" name="Picture 7" descr="clou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655" y="1504950"/>
            <a:ext cx="7281545" cy="3841750"/>
          </a:xfrm>
          <a:prstGeom prst="rect">
            <a:avLst/>
          </a:prstGeom>
        </p:spPr>
      </p:pic>
      <p:pic>
        <p:nvPicPr>
          <p:cNvPr id="9" name="Picture 8" descr="Captura de pantalla de 2018-04-23 05-13-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0530" y="2794635"/>
            <a:ext cx="3027045" cy="19011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humidity-temperature-sensor-dht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020" y="4353560"/>
            <a:ext cx="1626870" cy="1626870"/>
          </a:xfrm>
          <a:prstGeom prst="rect">
            <a:avLst/>
          </a:prstGeom>
        </p:spPr>
      </p:pic>
      <p:pic>
        <p:nvPicPr>
          <p:cNvPr id="5" name="Picture 4" descr="lux sensor bh17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10" y="1524635"/>
            <a:ext cx="2092960" cy="2099310"/>
          </a:xfrm>
          <a:prstGeom prst="rect">
            <a:avLst/>
          </a:prstGeom>
        </p:spPr>
      </p:pic>
      <p:pic>
        <p:nvPicPr>
          <p:cNvPr id="6" name="Picture 5" descr="sensor-de-presion-bmp2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805" y="4123055"/>
            <a:ext cx="2254250" cy="2254250"/>
          </a:xfrm>
          <a:prstGeom prst="rect">
            <a:avLst/>
          </a:prstGeom>
        </p:spPr>
      </p:pic>
      <p:pic>
        <p:nvPicPr>
          <p:cNvPr id="7" name="Picture 6" descr="Dragino_YUN_Transparent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090" y="4869180"/>
            <a:ext cx="2061210" cy="20612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9455" y="3336290"/>
            <a:ext cx="146558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s-AR" b="1"/>
              <a:t>DHT22</a:t>
            </a:r>
            <a:endParaRPr lang="x-none" altLang="es-AR" b="1"/>
          </a:p>
          <a:p>
            <a:r>
              <a:rPr lang="x-none" altLang="es-AR"/>
              <a:t>Sensor de</a:t>
            </a:r>
            <a:endParaRPr lang="x-none" altLang="es-AR"/>
          </a:p>
          <a:p>
            <a:r>
              <a:rPr lang="x-none" altLang="es-AR"/>
              <a:t>Temperatura</a:t>
            </a:r>
            <a:endParaRPr lang="x-none" altLang="es-AR"/>
          </a:p>
          <a:p>
            <a:r>
              <a:rPr lang="x-none" altLang="es-AR"/>
              <a:t>y Humedad</a:t>
            </a:r>
            <a:endParaRPr lang="x-none" altLang="es-AR"/>
          </a:p>
        </p:txBody>
      </p:sp>
      <p:sp>
        <p:nvSpPr>
          <p:cNvPr id="9" name="TextBox 8"/>
          <p:cNvSpPr txBox="1"/>
          <p:nvPr/>
        </p:nvSpPr>
        <p:spPr>
          <a:xfrm>
            <a:off x="1748790" y="1638300"/>
            <a:ext cx="102997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s-AR" b="1"/>
              <a:t>BH1750</a:t>
            </a:r>
            <a:endParaRPr lang="x-none" altLang="es-AR" b="1"/>
          </a:p>
          <a:p>
            <a:r>
              <a:rPr lang="x-none" altLang="es-AR"/>
              <a:t>Sensor </a:t>
            </a:r>
            <a:endParaRPr lang="x-none" altLang="es-AR"/>
          </a:p>
          <a:p>
            <a:r>
              <a:rPr lang="x-none" altLang="es-AR"/>
              <a:t>de luxes</a:t>
            </a:r>
            <a:endParaRPr lang="x-none" altLang="es-AR"/>
          </a:p>
        </p:txBody>
      </p:sp>
      <p:sp>
        <p:nvSpPr>
          <p:cNvPr id="10" name="TextBox 9"/>
          <p:cNvSpPr txBox="1"/>
          <p:nvPr/>
        </p:nvSpPr>
        <p:spPr>
          <a:xfrm>
            <a:off x="8667115" y="4055745"/>
            <a:ext cx="122047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s-AR" b="1"/>
              <a:t>BMP280</a:t>
            </a:r>
            <a:endParaRPr lang="x-none" altLang="es-AR" b="1"/>
          </a:p>
          <a:p>
            <a:r>
              <a:rPr lang="x-none" altLang="es-AR"/>
              <a:t>Sensor de</a:t>
            </a:r>
            <a:endParaRPr lang="x-none" altLang="es-AR"/>
          </a:p>
          <a:p>
            <a:r>
              <a:rPr lang="x-none" altLang="es-AR"/>
              <a:t>Presión</a:t>
            </a:r>
            <a:endParaRPr lang="x-none" altLang="es-AR"/>
          </a:p>
        </p:txBody>
      </p:sp>
      <p:cxnSp>
        <p:nvCxnSpPr>
          <p:cNvPr id="11" name="Elbow Connector 10"/>
          <p:cNvCxnSpPr>
            <a:stCxn id="4" idx="3"/>
            <a:endCxn id="7" idx="1"/>
          </p:cNvCxnSpPr>
          <p:nvPr/>
        </p:nvCxnSpPr>
        <p:spPr>
          <a:xfrm>
            <a:off x="2294890" y="5166995"/>
            <a:ext cx="2489200" cy="73279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7" idx="0"/>
          </p:cNvCxnSpPr>
          <p:nvPr/>
        </p:nvCxnSpPr>
        <p:spPr>
          <a:xfrm rot="5400000" flipV="1">
            <a:off x="4206875" y="3261360"/>
            <a:ext cx="1245235" cy="1970405"/>
          </a:xfrm>
          <a:prstGeom prst="bentConnector3">
            <a:avLst>
              <a:gd name="adj1" fmla="val 50025"/>
            </a:avLst>
          </a:prstGeom>
          <a:ln w="12700">
            <a:solidFill>
              <a:srgbClr val="FF00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1"/>
            <a:endCxn id="7" idx="3"/>
          </p:cNvCxnSpPr>
          <p:nvPr/>
        </p:nvCxnSpPr>
        <p:spPr>
          <a:xfrm rot="10800000" flipV="1">
            <a:off x="6845300" y="5250180"/>
            <a:ext cx="2516505" cy="649605"/>
          </a:xfrm>
          <a:prstGeom prst="bentConnector3">
            <a:avLst>
              <a:gd name="adj1" fmla="val 49987"/>
            </a:avLst>
          </a:prstGeom>
          <a:ln w="12700">
            <a:solidFill>
              <a:srgbClr val="FF00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65" y="109220"/>
            <a:ext cx="10515600" cy="1325563"/>
          </a:xfrm>
        </p:spPr>
        <p:txBody>
          <a:bodyPr>
            <a:normAutofit fontScale="90000"/>
          </a:bodyPr>
          <a:p>
            <a:r>
              <a:rPr lang="x-none" altLang="es-AR" i="1" u="sng"/>
              <a:t>Lo que sucede en</a:t>
            </a:r>
            <a:br>
              <a:rPr lang="x-none" altLang="es-AR" i="1" u="sng"/>
            </a:br>
            <a:r>
              <a:rPr lang="x-none" altLang="es-AR" i="1" u="sng"/>
              <a:t>el cliente</a:t>
            </a:r>
            <a:endParaRPr lang="x-none" altLang="es-AR" i="1" u="sng"/>
          </a:p>
        </p:txBody>
      </p:sp>
      <p:pic>
        <p:nvPicPr>
          <p:cNvPr id="15" name="Picture 14" descr="Captura de pantalla de 2018-04-23 05-33-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480" y="173355"/>
            <a:ext cx="6184265" cy="3063875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6532245" y="3490595"/>
            <a:ext cx="1337945" cy="1466215"/>
          </a:xfrm>
          <a:prstGeom prst="straightConnector1">
            <a:avLst/>
          </a:prstGeom>
          <a:ln w="31750">
            <a:solidFill>
              <a:srgbClr val="FF00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2141220"/>
          </a:xfrm>
        </p:spPr>
        <p:txBody>
          <a:bodyPr>
            <a:normAutofit/>
          </a:bodyPr>
          <a:p>
            <a:r>
              <a:rPr lang="x-none" altLang="es-AR"/>
              <a:t>Una vez que el cliente tiene los datos...</a:t>
            </a:r>
            <a:br>
              <a:rPr lang="x-none" altLang="es-AR"/>
            </a:br>
            <a:br>
              <a:rPr lang="x-none" altLang="es-AR"/>
            </a:br>
            <a:r>
              <a:rPr lang="x-none" altLang="es-AR"/>
              <a:t>Escribe la página Thingspeak</a:t>
            </a:r>
            <a:endParaRPr lang="x-none" altLang="es-AR"/>
          </a:p>
        </p:txBody>
      </p:sp>
      <p:pic>
        <p:nvPicPr>
          <p:cNvPr id="5" name="Picture 4" descr="Dragino_YUN_Transpar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" y="3658870"/>
            <a:ext cx="2551430" cy="2551430"/>
          </a:xfrm>
          <a:prstGeom prst="rect">
            <a:avLst/>
          </a:prstGeom>
        </p:spPr>
      </p:pic>
      <p:pic>
        <p:nvPicPr>
          <p:cNvPr id="6" name="Picture 5" descr="Captura de pantalla de 2018-04-23 05-38-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0" y="3298825"/>
            <a:ext cx="7599680" cy="405130"/>
          </a:xfrm>
          <a:prstGeom prst="rect">
            <a:avLst/>
          </a:prstGeom>
        </p:spPr>
      </p:pic>
      <p:pic>
        <p:nvPicPr>
          <p:cNvPr id="7" name="Picture 6" descr="Captura de pantalla de 2018-04-23 05-08-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030" y="4328795"/>
            <a:ext cx="3495040" cy="1114425"/>
          </a:xfrm>
          <a:prstGeom prst="rect">
            <a:avLst/>
          </a:prstGeom>
        </p:spPr>
      </p:pic>
      <p:pic>
        <p:nvPicPr>
          <p:cNvPr id="8" name="Picture 7" descr="Captura de pantalla de 2018-04-23 05-13-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915" y="3911600"/>
            <a:ext cx="4084320" cy="2565400"/>
          </a:xfrm>
          <a:prstGeom prst="rect">
            <a:avLst/>
          </a:prstGeom>
        </p:spPr>
      </p:pic>
      <p:sp>
        <p:nvSpPr>
          <p:cNvPr id="9" name="Curved Up Arrow 8"/>
          <p:cNvSpPr/>
          <p:nvPr/>
        </p:nvSpPr>
        <p:spPr>
          <a:xfrm>
            <a:off x="1569720" y="5666740"/>
            <a:ext cx="2597785" cy="92646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AR" altLang="en-US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789420" y="4559935"/>
            <a:ext cx="1183640" cy="823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A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Una vez en la página</a:t>
            </a:r>
            <a:endParaRPr lang="x-none" altLang="es-AR"/>
          </a:p>
        </p:txBody>
      </p:sp>
      <p:pic>
        <p:nvPicPr>
          <p:cNvPr id="4" name="Picture 3" descr="Captura de pantalla de 2018-04-23 05-13-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5670" y="1491615"/>
            <a:ext cx="7950200" cy="4993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366395"/>
            <a:ext cx="5243195" cy="3615055"/>
          </a:xfrm>
        </p:spPr>
        <p:txBody>
          <a:bodyPr>
            <a:normAutofit/>
          </a:bodyPr>
          <a:p>
            <a:r>
              <a:rPr lang="x-none" altLang="es-AR"/>
              <a:t>Cada vez que se ingresa un dato...</a:t>
            </a:r>
            <a:br>
              <a:rPr lang="x-none" altLang="es-AR"/>
            </a:br>
            <a:br>
              <a:rPr lang="x-none" altLang="es-AR"/>
            </a:br>
            <a:r>
              <a:rPr lang="x-none" altLang="es-AR"/>
              <a:t>Se produce un React</a:t>
            </a:r>
            <a:endParaRPr lang="x-none" altLang="es-AR"/>
          </a:p>
        </p:txBody>
      </p:sp>
      <p:pic>
        <p:nvPicPr>
          <p:cNvPr id="4" name="Picture 3" descr="Captura de pantalla de 2018-04-23 05-44-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2175" y="573405"/>
            <a:ext cx="5517515" cy="55416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Captura de pantalla de 2018-04-23 05-44-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" y="214630"/>
            <a:ext cx="6464300" cy="6492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72425" y="2836545"/>
            <a:ext cx="4028440" cy="4813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s-AR" sz="2400"/>
              <a:t>Cuando se produce el React</a:t>
            </a:r>
            <a:endParaRPr lang="x-none" altLang="es-AR" sz="240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551680" y="3042920"/>
            <a:ext cx="3215640" cy="0"/>
          </a:xfrm>
          <a:prstGeom prst="straightConnector1">
            <a:avLst/>
          </a:prstGeom>
          <a:ln w="12700">
            <a:solidFill>
              <a:srgbClr val="FF00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72475" y="4497705"/>
            <a:ext cx="3622040" cy="4813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s-AR" sz="2400"/>
              <a:t>Condición de forzamiento</a:t>
            </a:r>
            <a:endParaRPr lang="x-none" altLang="es-AR" sz="240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590665" y="4811395"/>
            <a:ext cx="1710055" cy="0"/>
          </a:xfrm>
          <a:prstGeom prst="straightConnector1">
            <a:avLst/>
          </a:prstGeom>
          <a:ln w="12700">
            <a:solidFill>
              <a:srgbClr val="FF00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72475" y="5114290"/>
            <a:ext cx="1797050" cy="4813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s-AR" sz="2400"/>
              <a:t>Qué ejecuta</a:t>
            </a:r>
            <a:endParaRPr lang="x-none" altLang="es-AR" sz="240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857625" y="5427980"/>
            <a:ext cx="4443095" cy="0"/>
          </a:xfrm>
          <a:prstGeom prst="straightConnector1">
            <a:avLst/>
          </a:prstGeom>
          <a:ln w="12700">
            <a:solidFill>
              <a:srgbClr val="FF00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El Matlab Analysis</a:t>
            </a:r>
            <a:endParaRPr lang="x-none" altLang="es-AR"/>
          </a:p>
        </p:txBody>
      </p:sp>
      <p:pic>
        <p:nvPicPr>
          <p:cNvPr id="4" name="Picture 3" descr="Captura de pantalla de 2018-04-23 05-52-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675" y="2492375"/>
            <a:ext cx="9004300" cy="2733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3075" y="1820545"/>
            <a:ext cx="1711960" cy="6578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s-AR"/>
              <a:t>Toma los datos</a:t>
            </a:r>
            <a:endParaRPr lang="x-none" altLang="es-AR"/>
          </a:p>
          <a:p>
            <a:r>
              <a:rPr lang="x-none" altLang="es-AR"/>
              <a:t>del gráfico</a:t>
            </a:r>
            <a:endParaRPr lang="x-none" altLang="es-AR"/>
          </a:p>
        </p:txBody>
      </p:sp>
      <p:sp>
        <p:nvSpPr>
          <p:cNvPr id="6" name="TextBox 5"/>
          <p:cNvSpPr txBox="1"/>
          <p:nvPr/>
        </p:nvSpPr>
        <p:spPr>
          <a:xfrm>
            <a:off x="513080" y="3016250"/>
            <a:ext cx="1610360" cy="932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s-AR"/>
              <a:t>Compara los</a:t>
            </a:r>
            <a:endParaRPr lang="x-none" altLang="es-AR"/>
          </a:p>
          <a:p>
            <a:r>
              <a:rPr lang="x-none" altLang="es-AR"/>
              <a:t>datos con una</a:t>
            </a:r>
            <a:endParaRPr lang="x-none" altLang="es-AR"/>
          </a:p>
          <a:p>
            <a:r>
              <a:rPr lang="x-none" altLang="es-AR"/>
              <a:t>referencia</a:t>
            </a:r>
            <a:endParaRPr lang="x-none" altLang="es-AR"/>
          </a:p>
        </p:txBody>
      </p:sp>
      <p:sp>
        <p:nvSpPr>
          <p:cNvPr id="7" name="TextBox 6"/>
          <p:cNvSpPr txBox="1"/>
          <p:nvPr/>
        </p:nvSpPr>
        <p:spPr>
          <a:xfrm>
            <a:off x="579755" y="4824095"/>
            <a:ext cx="1731010" cy="1755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s-AR"/>
              <a:t>Escribe el</a:t>
            </a:r>
            <a:endParaRPr lang="x-none" altLang="es-AR"/>
          </a:p>
          <a:p>
            <a:r>
              <a:rPr lang="x-none" altLang="es-AR"/>
              <a:t>comando en el Talkback,</a:t>
            </a:r>
            <a:endParaRPr lang="x-none" altLang="es-AR"/>
          </a:p>
          <a:p>
            <a:r>
              <a:rPr lang="x-none" altLang="es-AR"/>
              <a:t>que después buscará </a:t>
            </a:r>
            <a:endParaRPr lang="x-none" altLang="es-AR"/>
          </a:p>
          <a:p>
            <a:r>
              <a:rPr lang="x-none" altLang="es-AR"/>
              <a:t>la Dragino Yun</a:t>
            </a:r>
            <a:endParaRPr lang="x-none" altLang="es-AR"/>
          </a:p>
        </p:txBody>
      </p:sp>
      <p:cxnSp>
        <p:nvCxnSpPr>
          <p:cNvPr id="8" name="Elbow Connector 7"/>
          <p:cNvCxnSpPr>
            <a:stCxn id="5" idx="3"/>
          </p:cNvCxnSpPr>
          <p:nvPr/>
        </p:nvCxnSpPr>
        <p:spPr>
          <a:xfrm>
            <a:off x="2185035" y="2149475"/>
            <a:ext cx="1145540" cy="10668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2108200" y="3215640"/>
            <a:ext cx="1161415" cy="635000"/>
          </a:xfrm>
          <a:prstGeom prst="bentConnector3">
            <a:avLst>
              <a:gd name="adj1" fmla="val 33132"/>
            </a:avLst>
          </a:prstGeom>
          <a:ln w="19050">
            <a:solidFill>
              <a:srgbClr val="FF00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flipV="1">
            <a:off x="1934845" y="4917440"/>
            <a:ext cx="1342390" cy="92710"/>
          </a:xfrm>
          <a:prstGeom prst="bentConnector3">
            <a:avLst>
              <a:gd name="adj1" fmla="val 50047"/>
            </a:avLst>
          </a:prstGeom>
          <a:ln w="19050">
            <a:solidFill>
              <a:srgbClr val="FF00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El Talkback</a:t>
            </a:r>
            <a:endParaRPr lang="x-none" altLang="es-AR"/>
          </a:p>
        </p:txBody>
      </p:sp>
      <p:pic>
        <p:nvPicPr>
          <p:cNvPr id="4" name="Picture 3" descr="Captura de pantalla de 2018-04-23 06-06-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1450" y="749300"/>
            <a:ext cx="4085590" cy="5819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1900" y="2249805"/>
            <a:ext cx="3082290" cy="1480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s-AR"/>
              <a:t>Va guardando los comandos generados por el Matlab Analysis, los que serán luego llamados por la Dragino YUN</a:t>
            </a:r>
            <a:endParaRPr lang="x-none" altLang="es-AR"/>
          </a:p>
        </p:txBody>
      </p:sp>
      <p:sp>
        <p:nvSpPr>
          <p:cNvPr id="7" name="Right Brace 6"/>
          <p:cNvSpPr/>
          <p:nvPr/>
        </p:nvSpPr>
        <p:spPr>
          <a:xfrm>
            <a:off x="9431655" y="5223510"/>
            <a:ext cx="213995" cy="1366520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A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28250" y="5759450"/>
            <a:ext cx="12877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s-AR"/>
              <a:t>Comandos</a:t>
            </a:r>
            <a:endParaRPr lang="x-none" altLang="es-AR"/>
          </a:p>
        </p:txBody>
      </p:sp>
      <p:sp>
        <p:nvSpPr>
          <p:cNvPr id="9" name="TextBox 8"/>
          <p:cNvSpPr txBox="1"/>
          <p:nvPr/>
        </p:nvSpPr>
        <p:spPr>
          <a:xfrm>
            <a:off x="829945" y="5250815"/>
            <a:ext cx="3456305" cy="932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s-AR"/>
              <a:t>Según la página de Thingspeak</a:t>
            </a:r>
            <a:endParaRPr lang="x-none" altLang="es-AR"/>
          </a:p>
          <a:p>
            <a:r>
              <a:rPr lang="x-none" altLang="es-AR"/>
              <a:t>se pueden guardas más de 8 mil</a:t>
            </a:r>
            <a:endParaRPr lang="x-none" altLang="es-AR"/>
          </a:p>
          <a:p>
            <a:r>
              <a:rPr lang="x-none" altLang="es-AR"/>
              <a:t>comandos.</a:t>
            </a:r>
            <a:endParaRPr lang="x-none" altLang="es-A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1082</Words>
  <Application>Kingsoft Office WPP</Application>
  <PresentationFormat>Widescreen</PresentationFormat>
  <Paragraphs>67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Thingspeak</vt:lpstr>
      <vt:lpstr>Gráfico General</vt:lpstr>
      <vt:lpstr>Lo que sucede en el cliente</vt:lpstr>
      <vt:lpstr>Una vez que el cliente tiene los datos...  Escribe la página Thingspeak</vt:lpstr>
      <vt:lpstr>Una vez en la página</vt:lpstr>
      <vt:lpstr>Cada vez que se ingresa un dato...  Se produce un React</vt:lpstr>
      <vt:lpstr>PowerPoint 演示文稿</vt:lpstr>
      <vt:lpstr>El Matlab Analysis</vt:lpstr>
      <vt:lpstr>El Talkback</vt:lpstr>
      <vt:lpstr>Recupero del comando</vt:lpstr>
      <vt:lpstr>Ciclo completo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Thingspeak</dc:title>
  <dc:creator>diego</dc:creator>
  <cp:lastModifiedBy>diego</cp:lastModifiedBy>
  <cp:revision>4</cp:revision>
  <dcterms:created xsi:type="dcterms:W3CDTF">2018-04-23T11:10:54Z</dcterms:created>
  <dcterms:modified xsi:type="dcterms:W3CDTF">2018-04-23T11:10:54Z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11274-10.1.0.5707</vt:lpwstr>
  </property>
</Properties>
</file>