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70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 istrator" initials="Ai" lastIdx="1" clrIdx="0">
    <p:extLst>
      <p:ext uri="{19B8F6BF-5375-455C-9EA6-DF929625EA0E}">
        <p15:presenceInfo xmlns:p15="http://schemas.microsoft.com/office/powerpoint/2012/main" userId="f2125d5e9df96a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5T17:12:51.874" idx="1">
    <p:pos x="10" y="10"/>
    <p:text>写ppt时考略实际需求，我们是发送通告的人，snmp的get等命令没有图形化界面方便，也不用考虑trap接送，简单了解一下snmpd的使用和逻辑架构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1874-1ED3-41F2-141F-4E914BF8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974BE-F79D-1C7F-55CC-A27A3E97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B3069-7ED1-243E-A7AF-4F85882E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B462A-A91D-4AC7-2D42-41460016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DDB1F-9FF5-1E5A-9A59-68CDAA86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C9DBD-3143-67CF-8297-1B8E621B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B45D0-F385-188D-0049-5CC58513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ED61A-931A-BC78-3636-8CA607E8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29DDC-EFDD-C97E-22C7-D134AFE9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DE53A-7C1D-471B-D9ED-F99FA463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55776-CCBB-D7D7-984C-19C1F5DF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A2432-D92A-984D-1E1E-443ED8E0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9C159-E661-747B-B67D-11BAC35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4B386-09EA-94B4-6507-0DE87607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23EB9-6E59-241C-6064-718B84E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99FC6-E566-53B6-F439-C5A00D4D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241DB-804A-C866-9D49-0D240D62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3BEA-7026-95E4-604B-64533B64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4FD83-DC2B-8047-3D8D-AFBD8FAD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9EEE1-172A-1D9A-ED04-E18B45D0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7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0163D-60E7-E22F-4568-CF2A7940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EF319-8055-5FA2-E5A5-4386802E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36208-259B-AD92-461B-8132E5D7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EF6CF-C82C-1678-7536-C24FFA72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04E0-08F1-2D42-0F34-37B2E0E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A1FCB-72EA-F77C-148A-BC4651FD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DCF60-6466-D3F3-07CF-A3E7CC07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BDC06-5D62-5838-6A9D-E57FF521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9A814-B847-EF18-0EAA-D765FF2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30780-A345-4967-0BC9-41486DD9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BF6BC-F5CA-A562-6B98-E9DCEB1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796F-D500-F104-3DB6-C18988D2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1D811-F18D-7926-BC01-64D526A7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0044A-D584-2023-1B60-EEC624E5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5857E-7676-55B3-64BC-BC32B0BF8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19DF9-EE44-3671-32E1-59EADFF8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19AE7-7D8F-DD16-E4BE-EC461904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B4C41-B3F3-2651-73A8-C71EC5BF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08C520-C547-AEB4-E8CA-66915E8D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6207-C992-4059-9942-E4ECDB45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9FC552-6B10-8EBA-0B48-B536F84B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B6A8A0-5CB0-10E5-06AE-1A4197D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C38D6-2FDF-59F4-AE8A-BA5C4A14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8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5C490-99E8-6518-43E5-DEE65FD9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1335F-F38D-E459-C34C-22CCF6A3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5B2BE-FCCD-97B0-4575-439EED2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5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F452-1120-B55C-6EBA-D7B24500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15862-C7C3-EB4A-6A95-171A95AA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8FE81-FC70-27E7-8946-7412CDDC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E6CB0-80F0-9765-D72F-8BB53A1A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AF8FB-8B86-8FE5-B260-2DF5639E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010F2-8819-6E2A-3260-403570C2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8BDA-2B98-97D0-8450-551E87FF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308A00-BC89-48B6-B985-5C2B50A0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88DAB-78A9-F642-3D39-E4202D83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21197-F39F-DE81-FCE1-2CFF88C9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480B2-BE4A-0756-5FA4-261F634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AFBD7-6D64-4CE6-BA78-467B606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12E326-6AB2-93F2-FC7B-38AADE1E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C37C9-AF2B-52EF-05F9-2324DB94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BE4DF-849A-F748-3CF5-A8D6569E3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0AFA-74D9-4C66-AA93-BEA4E80EE98D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22ABD-0E5D-059B-8190-C5412D6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34474-C185-DC38-C6C8-91E7388BD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DC03-0390-4624-8E4C-B7CE87172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3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csdn.net/qq_37819695/article/details/8629926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ianshu.com/p/b5009e75a65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-snmp.org/docs/man/snmpd.conf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et-snmp.org/wiki/index.php/Net-SNMP_and_lm-sensors_on_Ubuntu_10.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8a.hk/news/content/485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csdn.net/qq_29635463/article/details/7877828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8425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hlinkClick r:id="rId2"/>
              </a:rPr>
              <a:t>安装</a:t>
            </a:r>
            <a:r>
              <a:rPr lang="zh-CN" altLang="en-US" dirty="0"/>
              <a:t>：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snmp</a:t>
            </a:r>
            <a:r>
              <a:rPr lang="en-US" altLang="zh-CN" dirty="0"/>
              <a:t> </a:t>
            </a:r>
            <a:r>
              <a:rPr lang="en-US" altLang="zh-CN" dirty="0" err="1"/>
              <a:t>snmpd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安装时报错，没有找到</a:t>
            </a:r>
            <a:r>
              <a:rPr lang="en-US" altLang="zh-CN" dirty="0" err="1"/>
              <a:t>snmp</a:t>
            </a:r>
            <a:r>
              <a:rPr lang="zh-CN" altLang="en-US" dirty="0"/>
              <a:t>软件包：</a:t>
            </a:r>
            <a:r>
              <a:rPr lang="fr-FR" altLang="zh-CN" dirty="0" err="1"/>
              <a:t>sudo</a:t>
            </a:r>
            <a:r>
              <a:rPr lang="fr-FR" altLang="zh-CN" dirty="0"/>
              <a:t> apt-get update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启动服务：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snmpd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获取本机信息：</a:t>
            </a:r>
            <a:r>
              <a:rPr lang="en-US" altLang="zh-CN" dirty="0" err="1"/>
              <a:t>snmpwalk</a:t>
            </a:r>
            <a:r>
              <a:rPr lang="en-US" altLang="zh-CN" dirty="0"/>
              <a:t> -v2c -c public localhost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67AC5-7628-E289-0812-FCB71DCFA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6" y="4137496"/>
            <a:ext cx="6313749" cy="20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9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的高级配置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464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pass .1.3.6.1.4.1.8072.2.255 /bin/</a:t>
            </a:r>
            <a:r>
              <a:rPr lang="en-US" altLang="zh-CN" dirty="0" err="1"/>
              <a:t>sh</a:t>
            </a:r>
            <a:r>
              <a:rPr lang="en-US" altLang="zh-CN" dirty="0"/>
              <a:t> PREFIX/local/</a:t>
            </a:r>
            <a:r>
              <a:rPr lang="en-US" altLang="zh-CN" dirty="0" err="1"/>
              <a:t>passtest</a:t>
            </a:r>
            <a:r>
              <a:rPr lang="zh-CN" altLang="en-US" dirty="0"/>
              <a:t>，传递控制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master </a:t>
            </a:r>
            <a:r>
              <a:rPr lang="en-US" altLang="zh-CN" dirty="0" err="1"/>
              <a:t>agentx</a:t>
            </a:r>
            <a:r>
              <a:rPr lang="zh-CN" altLang="en-US" dirty="0"/>
              <a:t>，代理开始监听传入的</a:t>
            </a:r>
            <a:r>
              <a:rPr lang="en-US" altLang="zh-CN" dirty="0" err="1"/>
              <a:t>agentX</a:t>
            </a:r>
            <a:r>
              <a:rPr lang="zh-CN" altLang="en-US" dirty="0"/>
              <a:t>注册，</a:t>
            </a:r>
            <a:r>
              <a:rPr lang="en-US" altLang="zh-CN" dirty="0" err="1"/>
              <a:t>agentX</a:t>
            </a:r>
            <a:r>
              <a:rPr lang="zh-CN" altLang="en-US" dirty="0"/>
              <a:t>能够在网络设备运行时动态增加和删除</a:t>
            </a:r>
            <a:r>
              <a:rPr lang="en-US" altLang="zh-CN" dirty="0"/>
              <a:t>MIB</a:t>
            </a:r>
            <a:r>
              <a:rPr lang="zh-CN" altLang="en-US" dirty="0"/>
              <a:t>实例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snmptrapd</a:t>
            </a:r>
            <a:r>
              <a:rPr lang="en-US" altLang="zh-CN" dirty="0"/>
              <a:t> -d -f -Lo</a:t>
            </a:r>
            <a:r>
              <a:rPr lang="zh-CN" altLang="en-US" dirty="0"/>
              <a:t>，运行</a:t>
            </a:r>
            <a:r>
              <a:rPr lang="en-US" altLang="zh-CN" dirty="0" err="1"/>
              <a:t>trapd</a:t>
            </a:r>
            <a:r>
              <a:rPr lang="zh-CN" altLang="en-US" dirty="0"/>
              <a:t>服务器（监控设备时，需能</a:t>
            </a:r>
            <a:r>
              <a:rPr lang="en-US" altLang="zh-CN" dirty="0"/>
              <a:t>ping</a:t>
            </a:r>
            <a:r>
              <a:rPr lang="zh-CN" altLang="en-US" dirty="0"/>
              <a:t>通）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snmptrap</a:t>
            </a:r>
            <a:r>
              <a:rPr lang="en-US" altLang="zh-CN" dirty="0"/>
              <a:t> -v 2c -c public localhost “</a:t>
            </a:r>
            <a:r>
              <a:rPr lang="en-US" altLang="zh-CN" dirty="0" err="1"/>
              <a:t>aaa</a:t>
            </a:r>
            <a:r>
              <a:rPr lang="en-US" altLang="zh-CN" dirty="0"/>
              <a:t>” 1.3.6.1.4.1.2345 SNMPv2-MIB::sysLocation.0 s “hello”</a:t>
            </a:r>
            <a:r>
              <a:rPr lang="zh-CN" altLang="en-US" dirty="0"/>
              <a:t>，模拟</a:t>
            </a:r>
            <a:r>
              <a:rPr lang="fr-FR" altLang="zh-CN" dirty="0" err="1"/>
              <a:t>snmp</a:t>
            </a:r>
            <a:r>
              <a:rPr lang="fr-FR" altLang="zh-CN" dirty="0"/>
              <a:t> agent</a:t>
            </a:r>
            <a:r>
              <a:rPr lang="zh-CN" altLang="en-US" dirty="0"/>
              <a:t>发送一个主机名为</a:t>
            </a:r>
            <a:r>
              <a:rPr lang="en-US" altLang="zh-CN" dirty="0" err="1"/>
              <a:t>aaa</a:t>
            </a:r>
            <a:r>
              <a:rPr lang="zh-CN" altLang="en-US" dirty="0"/>
              <a:t>，内容为</a:t>
            </a:r>
            <a:r>
              <a:rPr lang="en-US" altLang="zh-CN" dirty="0"/>
              <a:t>hello</a:t>
            </a:r>
            <a:r>
              <a:rPr lang="zh-CN" altLang="en-US" dirty="0"/>
              <a:t>，指定</a:t>
            </a:r>
            <a:r>
              <a:rPr lang="en-US" altLang="zh-CN" dirty="0"/>
              <a:t>OID</a:t>
            </a:r>
            <a:r>
              <a:rPr lang="zh-CN" altLang="en-US" dirty="0"/>
              <a:t>的</a:t>
            </a:r>
            <a:r>
              <a:rPr lang="en-US" altLang="zh-CN" dirty="0"/>
              <a:t>trap</a:t>
            </a:r>
            <a:r>
              <a:rPr lang="zh-CN" altLang="en-US" dirty="0"/>
              <a:t>警告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4E60AA-D4E9-F6FB-279D-FC76D739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1" y="5365017"/>
            <a:ext cx="716342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Snmpv3</a:t>
            </a:r>
            <a:r>
              <a:rPr lang="zh-CN" altLang="en-US" dirty="0"/>
              <a:t>的</a:t>
            </a:r>
            <a:r>
              <a:rPr lang="en-US" altLang="zh-CN" dirty="0" err="1"/>
              <a:t>trapd</a:t>
            </a:r>
            <a:r>
              <a:rPr lang="zh-CN" altLang="en-US" dirty="0"/>
              <a:t>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464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>
                <a:hlinkClick r:id="rId2"/>
              </a:rPr>
              <a:t>snmptrapd.conf</a:t>
            </a:r>
            <a:r>
              <a:rPr lang="zh-CN" altLang="en-US" dirty="0">
                <a:hlinkClick r:id="rId2"/>
              </a:rPr>
              <a:t>配置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createUser</a:t>
            </a:r>
            <a:r>
              <a:rPr lang="en-US" altLang="zh-CN" dirty="0"/>
              <a:t> -e 0x8000000001020304 </a:t>
            </a:r>
            <a:r>
              <a:rPr lang="en-US" altLang="zh-CN" dirty="0" err="1"/>
              <a:t>traptest</a:t>
            </a:r>
            <a:r>
              <a:rPr lang="en-US" altLang="zh-CN" dirty="0"/>
              <a:t> SHA </a:t>
            </a:r>
            <a:r>
              <a:rPr lang="en-US" altLang="zh-CN" dirty="0" err="1"/>
              <a:t>mypassword</a:t>
            </a:r>
            <a:r>
              <a:rPr lang="en-US" altLang="zh-CN" dirty="0"/>
              <a:t> AES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authuser</a:t>
            </a:r>
            <a:r>
              <a:rPr lang="en-US" altLang="zh-CN" dirty="0"/>
              <a:t> log </a:t>
            </a:r>
            <a:r>
              <a:rPr lang="en-US" altLang="zh-CN" dirty="0" err="1"/>
              <a:t>traptest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snmptrap</a:t>
            </a:r>
            <a:r>
              <a:rPr lang="en-US" altLang="zh-CN" dirty="0"/>
              <a:t> -v 3 -n “” -a SHA -A </a:t>
            </a:r>
            <a:r>
              <a:rPr lang="en-US" altLang="zh-CN" dirty="0" err="1"/>
              <a:t>mypassword</a:t>
            </a:r>
            <a:r>
              <a:rPr lang="en-US" altLang="zh-CN" dirty="0"/>
              <a:t> -x AES -X </a:t>
            </a:r>
            <a:r>
              <a:rPr lang="en-US" altLang="zh-CN" dirty="0" err="1"/>
              <a:t>mypassword</a:t>
            </a:r>
            <a:r>
              <a:rPr lang="en-US" altLang="zh-CN" dirty="0"/>
              <a:t> -l </a:t>
            </a:r>
            <a:r>
              <a:rPr lang="en-US" altLang="zh-CN" dirty="0" err="1"/>
              <a:t>authPriv</a:t>
            </a:r>
            <a:r>
              <a:rPr lang="en-US" altLang="zh-CN" dirty="0"/>
              <a:t> -u </a:t>
            </a:r>
            <a:r>
              <a:rPr lang="en-US" altLang="zh-CN" dirty="0" err="1"/>
              <a:t>traptest</a:t>
            </a:r>
            <a:r>
              <a:rPr lang="en-US" altLang="zh-CN" dirty="0"/>
              <a:t> -e 0x8000000001020304 localhost 0 linkUp.0  </a:t>
            </a:r>
            <a:r>
              <a:rPr lang="zh-CN" altLang="en-US" dirty="0"/>
              <a:t>（测试）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/>
              <a:t>或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createUser</a:t>
            </a:r>
            <a:r>
              <a:rPr lang="en-US" altLang="zh-CN" dirty="0"/>
              <a:t> </a:t>
            </a:r>
            <a:r>
              <a:rPr lang="en-US" altLang="zh-CN" dirty="0" err="1"/>
              <a:t>informtest</a:t>
            </a:r>
            <a:r>
              <a:rPr lang="en-US" altLang="zh-CN" dirty="0"/>
              <a:t> SHA </a:t>
            </a:r>
            <a:r>
              <a:rPr lang="en-US" altLang="zh-CN" dirty="0" err="1"/>
              <a:t>mypassword</a:t>
            </a:r>
            <a:r>
              <a:rPr lang="en-US" altLang="zh-CN" dirty="0"/>
              <a:t> AES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authuser</a:t>
            </a:r>
            <a:r>
              <a:rPr lang="en-US" altLang="zh-CN" dirty="0"/>
              <a:t> log </a:t>
            </a:r>
            <a:r>
              <a:rPr lang="en-US" altLang="zh-CN" dirty="0" err="1"/>
              <a:t>informtest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snmptrap</a:t>
            </a:r>
            <a:r>
              <a:rPr lang="en-US" altLang="zh-CN" dirty="0"/>
              <a:t> -Ci -v 3 -a SHA -A </a:t>
            </a:r>
            <a:r>
              <a:rPr lang="en-US" altLang="zh-CN" dirty="0" err="1"/>
              <a:t>mypassword</a:t>
            </a:r>
            <a:r>
              <a:rPr lang="en-US" altLang="zh-CN" dirty="0"/>
              <a:t> -x AES -X </a:t>
            </a:r>
            <a:r>
              <a:rPr lang="en-US" altLang="zh-CN" dirty="0" err="1"/>
              <a:t>mypassword</a:t>
            </a:r>
            <a:r>
              <a:rPr lang="en-US" altLang="zh-CN" dirty="0"/>
              <a:t> -l </a:t>
            </a:r>
            <a:r>
              <a:rPr lang="en-US" altLang="zh-CN" dirty="0" err="1"/>
              <a:t>authPriv</a:t>
            </a:r>
            <a:r>
              <a:rPr lang="en-US" altLang="zh-CN" dirty="0"/>
              <a:t> -u </a:t>
            </a:r>
            <a:r>
              <a:rPr lang="en-US" altLang="zh-CN" dirty="0" err="1"/>
              <a:t>informtest</a:t>
            </a:r>
            <a:r>
              <a:rPr lang="en-US" altLang="zh-CN" dirty="0"/>
              <a:t> localhost 0 linkUp.0    </a:t>
            </a:r>
            <a:r>
              <a:rPr lang="zh-CN" altLang="en-US" dirty="0"/>
              <a:t>（测试）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C4D234-A840-AC80-9DC9-8343FD566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07" y="640635"/>
            <a:ext cx="5593565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810461" cy="44445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交换机选择</a:t>
            </a:r>
            <a:r>
              <a:rPr lang="en-US" altLang="zh-CN" dirty="0"/>
              <a:t>v3</a:t>
            </a:r>
            <a:r>
              <a:rPr lang="zh-CN" altLang="en-US" dirty="0"/>
              <a:t>连接</a:t>
            </a:r>
            <a:r>
              <a:rPr lang="en-US" altLang="zh-CN" dirty="0" err="1"/>
              <a:t>snmp</a:t>
            </a:r>
            <a:r>
              <a:rPr lang="zh-CN" altLang="en-US" dirty="0"/>
              <a:t>服务器时，服务器不能解码信息。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3DEB0-E7A5-C10E-6BB4-E0B7D46A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60" y="1519866"/>
            <a:ext cx="5403571" cy="45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810461" cy="444454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交换机选择</a:t>
            </a:r>
            <a:r>
              <a:rPr lang="en-US" altLang="zh-CN" dirty="0"/>
              <a:t>v3</a:t>
            </a:r>
            <a:r>
              <a:rPr lang="zh-CN" altLang="en-US" dirty="0"/>
              <a:t>连接</a:t>
            </a:r>
            <a:r>
              <a:rPr lang="en-US" altLang="zh-CN" dirty="0" err="1"/>
              <a:t>snmp</a:t>
            </a:r>
            <a:r>
              <a:rPr lang="zh-CN" altLang="en-US" dirty="0"/>
              <a:t>服务器时，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F1564C-5EF9-5123-6533-333B812B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0"/>
            <a:ext cx="1012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2B7F9-C3CC-E4D9-FC7F-38F498C0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8152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5658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的配置和使用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842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MIB</a:t>
            </a:r>
            <a:r>
              <a:rPr lang="zh-CN" altLang="en-US" dirty="0"/>
              <a:t>库：</a:t>
            </a:r>
            <a:endParaRPr lang="en-US" altLang="zh-CN" dirty="0"/>
          </a:p>
          <a:p>
            <a:pPr lvl="1"/>
            <a:r>
              <a:rPr lang="fr-FR" altLang="zh-CN" dirty="0" err="1"/>
              <a:t>sudo</a:t>
            </a:r>
            <a:r>
              <a:rPr lang="fr-FR" altLang="zh-CN" dirty="0"/>
              <a:t> apt-get </a:t>
            </a:r>
            <a:r>
              <a:rPr lang="fr-FR" altLang="zh-CN" dirty="0" err="1"/>
              <a:t>install</a:t>
            </a:r>
            <a:r>
              <a:rPr lang="fr-FR" altLang="zh-CN" dirty="0"/>
              <a:t> </a:t>
            </a:r>
            <a:r>
              <a:rPr lang="fr-FR" altLang="zh-CN" dirty="0" err="1"/>
              <a:t>snmp</a:t>
            </a:r>
            <a:r>
              <a:rPr lang="fr-FR" altLang="zh-CN" dirty="0"/>
              <a:t>-</a:t>
            </a:r>
            <a:r>
              <a:rPr lang="fr-FR" altLang="zh-CN" dirty="0" err="1"/>
              <a:t>mibs</a:t>
            </a:r>
            <a:r>
              <a:rPr lang="fr-FR" altLang="zh-CN" dirty="0"/>
              <a:t>-downloader</a:t>
            </a:r>
          </a:p>
          <a:p>
            <a:pPr lvl="1"/>
            <a:r>
              <a:rPr lang="zh-CN" altLang="en-US" dirty="0"/>
              <a:t>重启</a:t>
            </a:r>
            <a:r>
              <a:rPr lang="en-US" altLang="zh-CN" dirty="0" err="1"/>
              <a:t>snmpd</a:t>
            </a:r>
            <a:r>
              <a:rPr lang="zh-CN" altLang="en-US" dirty="0"/>
              <a:t>服务后，可以通过</a:t>
            </a:r>
            <a:r>
              <a:rPr lang="en-US" altLang="zh-CN" dirty="0"/>
              <a:t>OID</a:t>
            </a:r>
            <a:r>
              <a:rPr lang="zh-CN" altLang="en-US" dirty="0"/>
              <a:t>的</a:t>
            </a:r>
            <a:r>
              <a:rPr lang="en-US" altLang="zh-CN" dirty="0"/>
              <a:t>NANE.0</a:t>
            </a:r>
            <a:r>
              <a:rPr lang="zh-CN" altLang="en-US" dirty="0"/>
              <a:t>查询</a:t>
            </a:r>
            <a:r>
              <a:rPr lang="en-US" altLang="zh-CN" dirty="0"/>
              <a:t>OID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获取指定</a:t>
            </a:r>
            <a:r>
              <a:rPr lang="en-US" altLang="zh-CN" dirty="0"/>
              <a:t>OID</a:t>
            </a:r>
            <a:r>
              <a:rPr lang="zh-CN" altLang="en-US" dirty="0"/>
              <a:t>的值：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fr-FR" altLang="zh-CN" dirty="0" err="1"/>
              <a:t>snmpget</a:t>
            </a:r>
            <a:r>
              <a:rPr lang="fr-FR" altLang="zh-CN" dirty="0"/>
              <a:t> -v2c -c public localhost </a:t>
            </a:r>
            <a:r>
              <a:rPr lang="en-US" altLang="zh-CN" dirty="0"/>
              <a:t>.1.3.6.1.2.1.1.1.0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snmpwalk</a:t>
            </a:r>
            <a:r>
              <a:rPr lang="en-US" altLang="zh-CN" dirty="0"/>
              <a:t> -v 2c -c public localhost SNMPv2-MIB::sysDescr.0 </a:t>
            </a:r>
          </a:p>
          <a:p>
            <a:pPr lvl="1"/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69D066-FAFD-364B-B188-9241F8F8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36" y="5051233"/>
            <a:ext cx="9689578" cy="11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的配置和使用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8425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修改</a:t>
            </a:r>
            <a:r>
              <a:rPr lang="en-US" altLang="zh-CN" dirty="0" err="1"/>
              <a:t>snmp</a:t>
            </a:r>
            <a:r>
              <a:rPr lang="zh-CN" altLang="en-US" dirty="0"/>
              <a:t>配置文件：</a:t>
            </a:r>
            <a:endParaRPr lang="en-US" altLang="zh-CN" dirty="0"/>
          </a:p>
          <a:p>
            <a:pPr lvl="1"/>
            <a:r>
              <a:rPr lang="nb-NO" altLang="zh-CN" dirty="0"/>
              <a:t>vi /etc/snmp/snmp.conf</a:t>
            </a:r>
          </a:p>
          <a:p>
            <a:pPr lvl="1"/>
            <a:r>
              <a:rPr lang="zh-CN" altLang="en-US" dirty="0"/>
              <a:t>注释掉</a:t>
            </a:r>
            <a:r>
              <a:rPr lang="en-US" altLang="zh-CN" dirty="0"/>
              <a:t>mibs:</a:t>
            </a:r>
            <a:r>
              <a:rPr lang="zh-CN" altLang="en-US" dirty="0"/>
              <a:t>这一行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i="1" dirty="0"/>
              <a:t>修改之前的查询结果为</a:t>
            </a:r>
            <a:r>
              <a:rPr lang="en-US" altLang="zh-CN" sz="2000" i="1" dirty="0"/>
              <a:t>OID = value</a:t>
            </a:r>
            <a:r>
              <a:rPr lang="zh-CN" altLang="en-US" sz="2000" i="1" dirty="0"/>
              <a:t>，修改后为</a:t>
            </a:r>
            <a:r>
              <a:rPr lang="en-US" altLang="zh-CN" sz="2000" i="1" dirty="0"/>
              <a:t>OID</a:t>
            </a:r>
            <a:r>
              <a:rPr lang="zh-CN" altLang="en-US" sz="2000" i="1" dirty="0"/>
              <a:t>的</a:t>
            </a:r>
            <a:r>
              <a:rPr lang="en-US" altLang="zh-CN" sz="2000" i="1" dirty="0"/>
              <a:t>name.0 = value</a:t>
            </a:r>
            <a:r>
              <a:rPr lang="zh-CN" altLang="en-US" sz="2000" i="1" dirty="0"/>
              <a:t>，方便用户查看信息</a:t>
            </a:r>
            <a:endParaRPr lang="en-US" altLang="zh-CN" sz="2000" i="1" dirty="0"/>
          </a:p>
          <a:p>
            <a:pPr marL="457200" lvl="1" indent="0">
              <a:buNone/>
            </a:pPr>
            <a:endParaRPr lang="en-US" altLang="zh-CN" i="1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/>
              <a:t>OID</a:t>
            </a:r>
            <a:r>
              <a:rPr lang="zh-CN" altLang="en-US" dirty="0"/>
              <a:t>值的输出格式转换：</a:t>
            </a:r>
            <a:endParaRPr lang="en-US" altLang="zh-CN" dirty="0"/>
          </a:p>
          <a:p>
            <a:pPr lvl="1"/>
            <a:r>
              <a:rPr lang="en-US" altLang="zh-CN" dirty="0" err="1"/>
              <a:t>snmptranslate</a:t>
            </a:r>
            <a:r>
              <a:rPr lang="en-US" altLang="zh-CN" dirty="0"/>
              <a:t> -On -IR HOST-RESOURCES-MIB::</a:t>
            </a:r>
            <a:r>
              <a:rPr lang="en-US" altLang="zh-CN" dirty="0" err="1"/>
              <a:t>hrSystem</a:t>
            </a:r>
            <a:endParaRPr lang="en-US" altLang="zh-CN" dirty="0"/>
          </a:p>
          <a:p>
            <a:pPr lvl="1"/>
            <a:r>
              <a:rPr lang="en-US" altLang="zh-CN" dirty="0" err="1"/>
              <a:t>snmptranslate</a:t>
            </a:r>
            <a:r>
              <a:rPr lang="en-US" altLang="zh-CN" dirty="0"/>
              <a:t> -</a:t>
            </a:r>
            <a:r>
              <a:rPr lang="en-US" altLang="zh-CN" dirty="0" err="1"/>
              <a:t>Onf</a:t>
            </a:r>
            <a:r>
              <a:rPr lang="en-US" altLang="zh-CN" dirty="0"/>
              <a:t> -IR HOST-RESOURCES-MIB::</a:t>
            </a:r>
            <a:r>
              <a:rPr lang="en-US" altLang="zh-CN" dirty="0" err="1"/>
              <a:t>hrSystem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27886A-F470-7B77-6B05-E8867B21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7" y="3429000"/>
            <a:ext cx="10848034" cy="660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152297-9989-E617-EC16-AA61B8E40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6" y="5549974"/>
            <a:ext cx="10109075" cy="7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的配置和使用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1249968" cy="5032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err="1">
                <a:hlinkClick r:id="rId2"/>
              </a:rPr>
              <a:t>snmpd.conf</a:t>
            </a:r>
            <a:r>
              <a:rPr lang="zh-CN" altLang="en-US" dirty="0">
                <a:hlinkClick r:id="rId2"/>
              </a:rPr>
              <a:t>文档详解</a:t>
            </a:r>
            <a:endParaRPr lang="en-US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编辑</a:t>
            </a:r>
            <a:r>
              <a:rPr lang="en-US" altLang="zh-CN" dirty="0" err="1"/>
              <a:t>snmpd</a:t>
            </a:r>
            <a:r>
              <a:rPr lang="zh-CN" altLang="en-US" dirty="0"/>
              <a:t>文件：</a:t>
            </a:r>
            <a:r>
              <a:rPr lang="fr-FR" altLang="zh-CN" dirty="0" err="1"/>
              <a:t>vim</a:t>
            </a:r>
            <a:r>
              <a:rPr lang="fr-FR" altLang="zh-CN" dirty="0"/>
              <a:t> /</a:t>
            </a:r>
            <a:r>
              <a:rPr lang="fr-FR" altLang="zh-CN" dirty="0" err="1"/>
              <a:t>etc</a:t>
            </a:r>
            <a:r>
              <a:rPr lang="fr-FR" altLang="zh-CN" dirty="0"/>
              <a:t>/</a:t>
            </a:r>
            <a:r>
              <a:rPr lang="fr-FR" altLang="zh-CN" dirty="0" err="1"/>
              <a:t>snmp</a:t>
            </a:r>
            <a:r>
              <a:rPr lang="fr-FR" altLang="zh-CN" dirty="0"/>
              <a:t>/</a:t>
            </a:r>
            <a:r>
              <a:rPr lang="fr-FR" altLang="zh-CN" dirty="0" err="1"/>
              <a:t>snmpd.conf</a:t>
            </a:r>
            <a:endParaRPr lang="fr-FR" altLang="zh-CN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监听系统所有接口：</a:t>
            </a:r>
            <a:r>
              <a:rPr lang="en-US" altLang="zh-CN" dirty="0"/>
              <a:t> </a:t>
            </a:r>
            <a:r>
              <a:rPr lang="en-US" altLang="zh-CN" dirty="0" err="1"/>
              <a:t>agentAddress</a:t>
            </a:r>
            <a:r>
              <a:rPr lang="en-US" altLang="zh-CN" dirty="0"/>
              <a:t> udp:161,udp6:[::1]:161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增加</a:t>
            </a:r>
            <a:r>
              <a:rPr lang="en-US" altLang="zh-CN" dirty="0" err="1"/>
              <a:t>systemonly</a:t>
            </a:r>
            <a:r>
              <a:rPr lang="zh-CN" altLang="en-US" dirty="0"/>
              <a:t>视图可访问子树：</a:t>
            </a:r>
            <a:r>
              <a:rPr lang="fr-FR" altLang="zh-CN" dirty="0" err="1"/>
              <a:t>view</a:t>
            </a:r>
            <a:r>
              <a:rPr lang="fr-FR" altLang="zh-CN" dirty="0"/>
              <a:t>    system</a:t>
            </a:r>
            <a:r>
              <a:rPr lang="en-US" altLang="zh-CN" dirty="0"/>
              <a:t>only</a:t>
            </a:r>
            <a:r>
              <a:rPr lang="fr-FR" altLang="zh-CN" dirty="0"/>
              <a:t>    </a:t>
            </a:r>
            <a:r>
              <a:rPr lang="fr-FR" altLang="zh-CN" dirty="0" err="1"/>
              <a:t>included</a:t>
            </a:r>
            <a:r>
              <a:rPr lang="fr-FR" altLang="zh-CN" dirty="0"/>
              <a:t>   .1.3.6.1.2.1.6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err="1"/>
              <a:t>snmpd</a:t>
            </a:r>
            <a:r>
              <a:rPr lang="zh-CN" altLang="en-US" dirty="0"/>
              <a:t>配置命令预览：</a:t>
            </a:r>
            <a:r>
              <a:rPr lang="en-US" altLang="zh-CN" dirty="0" err="1"/>
              <a:t>snmpd</a:t>
            </a:r>
            <a:r>
              <a:rPr lang="en-US" altLang="zh-CN" dirty="0"/>
              <a:t> -H</a:t>
            </a:r>
            <a:endParaRPr lang="fr-FR" altLang="zh-CN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/>
              <a:t>通常不再需要使用完整的“</a:t>
            </a:r>
            <a:r>
              <a:rPr lang="fr-FR" altLang="zh-CN" dirty="0"/>
              <a:t>com2sec/group/</a:t>
            </a:r>
            <a:r>
              <a:rPr lang="fr-FR" altLang="zh-CN" dirty="0" err="1"/>
              <a:t>access</a:t>
            </a:r>
            <a:r>
              <a:rPr lang="fr-FR" altLang="zh-CN" dirty="0"/>
              <a:t>”</a:t>
            </a:r>
            <a:r>
              <a:rPr lang="zh-CN" altLang="en-US" dirty="0"/>
              <a:t>配置，</a:t>
            </a:r>
            <a:r>
              <a:rPr lang="fr-FR" altLang="zh-CN" dirty="0"/>
              <a:t>r[</a:t>
            </a:r>
            <a:r>
              <a:rPr lang="fr-FR" altLang="zh-CN" dirty="0" err="1"/>
              <a:t>ow</a:t>
            </a:r>
            <a:r>
              <a:rPr lang="fr-FR" altLang="zh-CN" dirty="0"/>
              <a:t>]</a:t>
            </a:r>
            <a:r>
              <a:rPr lang="zh-CN" altLang="en-US" dirty="0"/>
              <a:t>用户和</a:t>
            </a:r>
            <a:r>
              <a:rPr lang="fr-FR" altLang="zh-CN" dirty="0"/>
              <a:t>r[</a:t>
            </a:r>
            <a:r>
              <a:rPr lang="fr-FR" altLang="zh-CN" dirty="0" err="1"/>
              <a:t>ow</a:t>
            </a:r>
            <a:r>
              <a:rPr lang="fr-FR" altLang="zh-CN" dirty="0"/>
              <a:t>]</a:t>
            </a:r>
            <a:r>
              <a:rPr lang="zh-CN" altLang="en-US" dirty="0"/>
              <a:t>社区以及合适的视图可以涵盖大多数需求。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191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84256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mibs</a:t>
            </a:r>
            <a:r>
              <a:rPr lang="zh-CN" altLang="en-US" dirty="0"/>
              <a:t>目录文件：</a:t>
            </a:r>
            <a:r>
              <a:rPr lang="en-US" altLang="zh-CN" dirty="0"/>
              <a:t>ls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snmp</a:t>
            </a:r>
            <a:r>
              <a:rPr lang="en-US" altLang="zh-CN" dirty="0"/>
              <a:t>/mibs/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snmp</a:t>
            </a:r>
            <a:r>
              <a:rPr lang="zh-CN" altLang="en-US" dirty="0"/>
              <a:t>管理文件：</a:t>
            </a:r>
            <a:r>
              <a:rPr lang="en-US" altLang="zh-CN" dirty="0"/>
              <a:t>ls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snmp</a:t>
            </a:r>
            <a:endParaRPr lang="en-US" altLang="zh-CN" dirty="0"/>
          </a:p>
          <a:p>
            <a:r>
              <a:rPr lang="zh-CN" altLang="en-US" dirty="0"/>
              <a:t>获取设备信息：</a:t>
            </a:r>
            <a:endParaRPr lang="en-US" altLang="zh-CN" dirty="0"/>
          </a:p>
          <a:p>
            <a:pPr lvl="1"/>
            <a:r>
              <a:rPr lang="en-US" altLang="zh-CN" dirty="0" err="1"/>
              <a:t>snmpget</a:t>
            </a:r>
            <a:r>
              <a:rPr lang="en-US" altLang="zh-CN" dirty="0"/>
              <a:t> –v 2c –c public localhost 1.3.6.1.2.1.1.1.0</a:t>
            </a:r>
          </a:p>
          <a:p>
            <a:pPr lvl="1"/>
            <a:r>
              <a:rPr lang="en-US" altLang="zh-CN" dirty="0" err="1"/>
              <a:t>snmpgetnext</a:t>
            </a:r>
            <a:r>
              <a:rPr lang="en-US" altLang="zh-CN" dirty="0"/>
              <a:t> –v 2c –c public localhost 1.3.6.1.2.1.1.1.0</a:t>
            </a:r>
          </a:p>
          <a:p>
            <a:pPr lvl="1"/>
            <a:r>
              <a:rPr lang="en-US" altLang="zh-CN" dirty="0" err="1"/>
              <a:t>snmpbulkget</a:t>
            </a:r>
            <a:r>
              <a:rPr lang="en-US" altLang="zh-CN" dirty="0"/>
              <a:t> –v 2c –c public localhost 1.3.6.1.2.1.1</a:t>
            </a:r>
          </a:p>
          <a:p>
            <a:pPr lvl="1"/>
            <a:r>
              <a:rPr lang="en-US" altLang="zh-CN" dirty="0" err="1"/>
              <a:t>snmpwalk</a:t>
            </a:r>
            <a:r>
              <a:rPr lang="en-US" altLang="zh-CN" dirty="0"/>
              <a:t> –v 2c –c public localhost 1.3.6.1.2.1.1</a:t>
            </a:r>
          </a:p>
          <a:p>
            <a:pPr lvl="1"/>
            <a:r>
              <a:rPr lang="en-US" altLang="zh-CN" dirty="0" err="1"/>
              <a:t>snmpbulkwalk</a:t>
            </a:r>
            <a:r>
              <a:rPr lang="en-US" altLang="zh-CN" dirty="0"/>
              <a:t> –v 2c –c public localhost 1.3.6.1.2.1.1</a:t>
            </a:r>
          </a:p>
          <a:p>
            <a:pPr lvl="1"/>
            <a:r>
              <a:rPr lang="en-US" altLang="zh-CN" dirty="0" err="1"/>
              <a:t>snmptest</a:t>
            </a:r>
            <a:r>
              <a:rPr lang="en-US" altLang="zh-CN" dirty="0"/>
              <a:t> -c public localhost -v 2c </a:t>
            </a:r>
            <a:r>
              <a:rPr lang="en-US" altLang="zh-CN" dirty="0" err="1"/>
              <a:t>zeus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29F3E-8BCC-0E86-DC86-A2F6CBE9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1" y="5675779"/>
            <a:ext cx="7290917" cy="10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033" cy="4384256"/>
          </a:xfrm>
        </p:spPr>
        <p:txBody>
          <a:bodyPr/>
          <a:lstStyle/>
          <a:p>
            <a:r>
              <a:rPr lang="zh-CN" altLang="en-US" dirty="0"/>
              <a:t>设置设备信息：</a:t>
            </a:r>
            <a:r>
              <a:rPr lang="en-US" altLang="zh-CN" dirty="0" err="1"/>
              <a:t>snmpset</a:t>
            </a:r>
            <a:r>
              <a:rPr lang="en-US" altLang="zh-CN" dirty="0"/>
              <a:t> -v 2c -c public 192.168.5.10 1.3.6.1.2.1.1.5.0 s switch</a:t>
            </a:r>
          </a:p>
          <a:p>
            <a:r>
              <a:rPr lang="zh-CN" altLang="en-US" dirty="0">
                <a:hlinkClick r:id="rId2"/>
              </a:rPr>
              <a:t>表格打印对象</a:t>
            </a:r>
            <a:r>
              <a:rPr lang="zh-CN" altLang="en-US" dirty="0"/>
              <a:t>：</a:t>
            </a:r>
            <a:r>
              <a:rPr lang="fr-FR" altLang="zh-CN" dirty="0" err="1"/>
              <a:t>snmptable</a:t>
            </a:r>
            <a:r>
              <a:rPr lang="fr-FR" altLang="zh-CN" dirty="0"/>
              <a:t> -v 2c -c public localhost </a:t>
            </a:r>
            <a:r>
              <a:rPr lang="fr-FR" altLang="zh-CN" dirty="0" err="1"/>
              <a:t>tcpConnTable</a:t>
            </a:r>
            <a:endParaRPr lang="fr-FR" altLang="zh-CN" dirty="0"/>
          </a:p>
          <a:p>
            <a:r>
              <a:rPr lang="zh-CN" altLang="en-US" dirty="0"/>
              <a:t>树状打印对象：</a:t>
            </a:r>
            <a:r>
              <a:rPr lang="fr-FR" altLang="zh-CN" dirty="0" err="1"/>
              <a:t>snmptranslate</a:t>
            </a:r>
            <a:r>
              <a:rPr lang="fr-FR" altLang="zh-CN" dirty="0"/>
              <a:t> -</a:t>
            </a:r>
            <a:r>
              <a:rPr lang="fr-FR" altLang="zh-CN" dirty="0" err="1"/>
              <a:t>Tp</a:t>
            </a:r>
            <a:r>
              <a:rPr lang="fr-FR" altLang="zh-CN" dirty="0"/>
              <a:t> -IR </a:t>
            </a:r>
            <a:r>
              <a:rPr lang="fr-FR" altLang="zh-CN" dirty="0" err="1"/>
              <a:t>tcpConnTable</a:t>
            </a:r>
            <a:endParaRPr lang="fr-FR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统计</a:t>
            </a:r>
            <a:r>
              <a:rPr lang="en-US" altLang="zh-CN" dirty="0" err="1"/>
              <a:t>tcp</a:t>
            </a:r>
            <a:r>
              <a:rPr lang="zh-CN" altLang="en-US" dirty="0"/>
              <a:t>信息中与</a:t>
            </a:r>
            <a:r>
              <a:rPr lang="en-US" altLang="zh-CN" dirty="0"/>
              <a:t>ipv6</a:t>
            </a:r>
            <a:r>
              <a:rPr lang="zh-CN" altLang="en-US" dirty="0"/>
              <a:t>相关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信息的行数：</a:t>
            </a:r>
            <a:r>
              <a:rPr lang="en-US" altLang="zh-CN" dirty="0" err="1"/>
              <a:t>snmpwalk</a:t>
            </a:r>
            <a:r>
              <a:rPr lang="en-US" altLang="zh-CN" dirty="0"/>
              <a:t> -v 2c -c public localhost </a:t>
            </a:r>
            <a:r>
              <a:rPr lang="en-US" altLang="zh-CN" dirty="0" err="1"/>
              <a:t>tcp</a:t>
            </a:r>
            <a:r>
              <a:rPr lang="en-US" altLang="zh-CN" dirty="0"/>
              <a:t> | grep ipv6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endParaRPr lang="fr-FR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4B761-8AC8-2AAF-47CD-CC20CC249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9" y="4538661"/>
            <a:ext cx="6207166" cy="1314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C014E3-D530-6030-702E-20952D565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1"/>
          <a:stretch/>
        </p:blipFill>
        <p:spPr>
          <a:xfrm>
            <a:off x="957309" y="5355829"/>
            <a:ext cx="6207166" cy="14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的高级配置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49968" cy="5032376"/>
          </a:xfrm>
        </p:spPr>
        <p:txBody>
          <a:bodyPr>
            <a:normAutofit/>
          </a:bodyPr>
          <a:lstStyle/>
          <a:p>
            <a:r>
              <a:rPr lang="zh-CN" altLang="en-US" dirty="0">
                <a:hlinkClick r:id="rId2"/>
              </a:rPr>
              <a:t>增加</a:t>
            </a:r>
            <a:r>
              <a:rPr lang="en-US" altLang="zh-CN" dirty="0">
                <a:hlinkClick r:id="rId2"/>
              </a:rPr>
              <a:t>snmpv3</a:t>
            </a:r>
            <a:r>
              <a:rPr lang="zh-CN" altLang="en-US" dirty="0">
                <a:hlinkClick r:id="rId2"/>
              </a:rPr>
              <a:t>用户和用户查询：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net-</a:t>
            </a:r>
            <a:r>
              <a:rPr lang="en-US" altLang="zh-CN" dirty="0" err="1"/>
              <a:t>snmp</a:t>
            </a:r>
            <a:r>
              <a:rPr lang="en-US" altLang="zh-CN" dirty="0"/>
              <a:t>-config --create-snmpv3-user (</a:t>
            </a:r>
            <a:r>
              <a:rPr lang="zh-CN" altLang="en-US" dirty="0"/>
              <a:t>命令行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snmpwalk</a:t>
            </a:r>
            <a:r>
              <a:rPr lang="en-US" altLang="zh-CN" dirty="0"/>
              <a:t> -v 3 -u carat -A 12345678 -l </a:t>
            </a:r>
            <a:r>
              <a:rPr lang="en-US" altLang="zh-CN" dirty="0" err="1"/>
              <a:t>authNoPriv</a:t>
            </a:r>
            <a:r>
              <a:rPr lang="en-US" altLang="zh-CN" dirty="0"/>
              <a:t> localhost ".1.3.6.1.2.1.1.1"</a:t>
            </a:r>
          </a:p>
          <a:p>
            <a:pPr marL="457200" lvl="1" indent="0">
              <a:buNone/>
            </a:pPr>
            <a:r>
              <a:rPr lang="zh-CN" altLang="en-US" dirty="0"/>
              <a:t>或在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snmp</a:t>
            </a:r>
            <a:r>
              <a:rPr lang="en-US" altLang="zh-CN" dirty="0"/>
              <a:t>/</a:t>
            </a:r>
            <a:r>
              <a:rPr lang="en-US" altLang="zh-CN" dirty="0" err="1"/>
              <a:t>snmpd.conf</a:t>
            </a:r>
            <a:r>
              <a:rPr lang="zh-CN" altLang="en-US" dirty="0"/>
              <a:t>文件中添加用户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createUser</a:t>
            </a:r>
            <a:r>
              <a:rPr lang="en-US" altLang="zh-CN" dirty="0"/>
              <a:t> user1</a:t>
            </a:r>
            <a:r>
              <a:rPr lang="zh-CN" altLang="en-US" sz="2000" dirty="0"/>
              <a:t>（没有授权和安全保护）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en-US" altLang="zh-CN" dirty="0" err="1"/>
              <a:t>createUser</a:t>
            </a:r>
            <a:r>
              <a:rPr lang="en-US" altLang="zh-CN" dirty="0"/>
              <a:t> user2 MD5 user2pwd</a:t>
            </a:r>
            <a:r>
              <a:rPr lang="zh-CN" altLang="en-US" sz="1800" dirty="0"/>
              <a:t>（需要身份认证，但不能对网络发送的数据进行加密）</a:t>
            </a:r>
            <a:r>
              <a:rPr lang="en-US" altLang="zh-CN" sz="2000" dirty="0"/>
              <a:t>/</a:t>
            </a:r>
            <a:br>
              <a:rPr lang="en-US" altLang="zh-CN" sz="2000" dirty="0"/>
            </a:br>
            <a:r>
              <a:rPr lang="fr-FR" altLang="zh-CN" dirty="0" err="1"/>
              <a:t>createUser</a:t>
            </a:r>
            <a:r>
              <a:rPr lang="fr-FR" altLang="zh-CN" dirty="0"/>
              <a:t> user3 MD5 user3pwd DES user3encryption</a:t>
            </a:r>
            <a:r>
              <a:rPr lang="zh-CN" altLang="en-US" sz="1600" dirty="0"/>
              <a:t>（需要身份认证且数据会被加密）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rouser user1 </a:t>
            </a:r>
            <a:r>
              <a:rPr lang="en-US" altLang="zh-CN" dirty="0" err="1"/>
              <a:t>noauth</a:t>
            </a:r>
            <a:r>
              <a:rPr lang="en-US" altLang="zh-CN" dirty="0"/>
              <a:t> 1.3.6.1.2.1.1 /</a:t>
            </a:r>
            <a:br>
              <a:rPr lang="en-US" altLang="zh-CN" dirty="0"/>
            </a:br>
            <a:r>
              <a:rPr lang="en-US" altLang="zh-CN" dirty="0"/>
              <a:t>rouser user2 auth 1.3.6.1.2.1 / </a:t>
            </a:r>
            <a:br>
              <a:rPr lang="en-US" altLang="zh-CN" dirty="0"/>
            </a:br>
            <a:r>
              <a:rPr lang="en-US" altLang="zh-CN" dirty="0" err="1"/>
              <a:t>rwuser</a:t>
            </a:r>
            <a:r>
              <a:rPr lang="en-US" altLang="zh-CN" dirty="0"/>
              <a:t> user3 </a:t>
            </a:r>
            <a:r>
              <a:rPr lang="en-US" altLang="zh-CN" dirty="0" err="1"/>
              <a:t>priv</a:t>
            </a:r>
            <a:r>
              <a:rPr lang="en-US" altLang="zh-CN" dirty="0"/>
              <a:t> 1.3.6.1.2.1 / </a:t>
            </a:r>
            <a:r>
              <a:rPr lang="en-US" altLang="zh-CN" dirty="0" err="1"/>
              <a:t>rwuser</a:t>
            </a:r>
            <a:r>
              <a:rPr lang="en-US" altLang="zh-CN" dirty="0"/>
              <a:t> user3 </a:t>
            </a:r>
            <a:r>
              <a:rPr lang="en-US" altLang="zh-CN" dirty="0" err="1"/>
              <a:t>priv</a:t>
            </a:r>
            <a:r>
              <a:rPr lang="en-US" altLang="zh-CN" dirty="0"/>
              <a:t> –V </a:t>
            </a:r>
            <a:r>
              <a:rPr lang="en-US" altLang="zh-CN" dirty="0" err="1"/>
              <a:t>systemonly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snmpwalk</a:t>
            </a:r>
            <a:r>
              <a:rPr lang="en-US" altLang="zh-CN" dirty="0"/>
              <a:t> -v 3 -u user1 -l </a:t>
            </a:r>
            <a:r>
              <a:rPr lang="en-US" altLang="zh-CN" dirty="0" err="1"/>
              <a:t>noAuthNoPriv</a:t>
            </a:r>
            <a:r>
              <a:rPr lang="en-US" altLang="zh-CN" dirty="0"/>
              <a:t> localhost .1.3.6.1.2.1.1.1.0 /</a:t>
            </a:r>
            <a:br>
              <a:rPr lang="en-US" altLang="zh-CN" dirty="0"/>
            </a:br>
            <a:r>
              <a:rPr lang="en-US" altLang="zh-CN" dirty="0" err="1"/>
              <a:t>snmpwalk</a:t>
            </a:r>
            <a:r>
              <a:rPr lang="en-US" altLang="zh-CN" dirty="0"/>
              <a:t> -v 3 -u user3 -l </a:t>
            </a:r>
            <a:r>
              <a:rPr lang="en-US" altLang="zh-CN" dirty="0" err="1"/>
              <a:t>authPriv</a:t>
            </a:r>
            <a:r>
              <a:rPr lang="en-US" altLang="zh-CN" dirty="0"/>
              <a:t> -a MD5 -A user3pwd -x des -X user3encryption localhost .1.3.6.1.2.1.1.1.0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56AE7-2AAA-EEA0-8376-50E31837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77" y="1349332"/>
            <a:ext cx="650042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的高级配置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49968" cy="4906772"/>
          </a:xfrm>
        </p:spPr>
        <p:txBody>
          <a:bodyPr>
            <a:normAutofit/>
          </a:bodyPr>
          <a:lstStyle/>
          <a:p>
            <a:r>
              <a:rPr lang="zh-CN" altLang="en-US" dirty="0">
                <a:hlinkClick r:id="rId2"/>
              </a:rPr>
              <a:t>简单了解“</a:t>
            </a:r>
            <a:r>
              <a:rPr lang="fr-FR" altLang="zh-CN" dirty="0">
                <a:hlinkClick r:id="rId2"/>
              </a:rPr>
              <a:t>com2sec/group/</a:t>
            </a:r>
            <a:r>
              <a:rPr lang="fr-FR" altLang="zh-CN" dirty="0" err="1">
                <a:hlinkClick r:id="rId2"/>
              </a:rPr>
              <a:t>access</a:t>
            </a:r>
            <a:r>
              <a:rPr lang="fr-FR" altLang="zh-CN" dirty="0">
                <a:hlinkClick r:id="rId2"/>
              </a:rPr>
              <a:t>”</a:t>
            </a:r>
            <a:r>
              <a:rPr lang="zh-CN" altLang="en-US" dirty="0">
                <a:hlinkClick r:id="rId2"/>
              </a:rPr>
              <a:t>配置</a:t>
            </a:r>
            <a:endParaRPr lang="en-US" altLang="zh-CN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magus</a:t>
            </a:r>
            <a:r>
              <a:rPr lang="zh-CN" altLang="en-US" dirty="0"/>
              <a:t>这个</a:t>
            </a:r>
            <a:r>
              <a:rPr lang="en-US" altLang="zh-CN" dirty="0"/>
              <a:t>COMMUNITY</a:t>
            </a:r>
            <a:r>
              <a:rPr lang="zh-CN" altLang="en-US" dirty="0"/>
              <a:t>串和</a:t>
            </a:r>
            <a:r>
              <a:rPr lang="en-US" altLang="zh-CN" dirty="0" err="1"/>
              <a:t>magusu</a:t>
            </a:r>
            <a:r>
              <a:rPr lang="zh-CN" altLang="en-US" dirty="0"/>
              <a:t>名字做好映射：</a:t>
            </a:r>
            <a:br>
              <a:rPr lang="en-US" altLang="zh-CN" dirty="0"/>
            </a:br>
            <a:r>
              <a:rPr lang="en-US" altLang="zh-CN" dirty="0"/>
              <a:t>com2sec </a:t>
            </a:r>
            <a:r>
              <a:rPr lang="en-US" altLang="zh-CN" dirty="0" err="1"/>
              <a:t>magusu</a:t>
            </a:r>
            <a:r>
              <a:rPr lang="en-US" altLang="zh-CN" dirty="0"/>
              <a:t> default magus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 err="1"/>
              <a:t>magusu</a:t>
            </a:r>
            <a:r>
              <a:rPr lang="zh-CN" altLang="en-US" dirty="0"/>
              <a:t>安全名放到组</a:t>
            </a:r>
            <a:r>
              <a:rPr lang="en-US" altLang="zh-CN" dirty="0" err="1"/>
              <a:t>magusg</a:t>
            </a:r>
            <a:r>
              <a:rPr lang="zh-CN" altLang="en-US" dirty="0"/>
              <a:t>里面：</a:t>
            </a:r>
            <a:br>
              <a:rPr lang="en-US" altLang="zh-CN" dirty="0"/>
            </a:br>
            <a:r>
              <a:rPr lang="fr-FR" altLang="zh-CN" dirty="0"/>
              <a:t>group </a:t>
            </a:r>
            <a:r>
              <a:rPr lang="fr-FR" altLang="zh-CN" dirty="0" err="1"/>
              <a:t>magusg</a:t>
            </a:r>
            <a:r>
              <a:rPr lang="fr-FR" altLang="zh-CN" dirty="0"/>
              <a:t> v2c </a:t>
            </a:r>
            <a:r>
              <a:rPr lang="fr-FR" altLang="zh-CN" dirty="0" err="1"/>
              <a:t>magusu</a:t>
            </a:r>
            <a:endParaRPr lang="fr-FR" altLang="zh-CN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赋予</a:t>
            </a:r>
            <a:r>
              <a:rPr lang="en-US" altLang="zh-CN" dirty="0" err="1"/>
              <a:t>magusv</a:t>
            </a:r>
            <a:r>
              <a:rPr lang="zh-CN" altLang="en-US" dirty="0"/>
              <a:t>这个</a:t>
            </a:r>
            <a:r>
              <a:rPr lang="en-US" altLang="zh-CN" dirty="0"/>
              <a:t>view</a:t>
            </a:r>
            <a:r>
              <a:rPr lang="zh-CN" altLang="en-US" dirty="0"/>
              <a:t>能够查看某个</a:t>
            </a:r>
            <a:r>
              <a:rPr lang="en-US" altLang="zh-CN" dirty="0"/>
              <a:t>OID</a:t>
            </a:r>
            <a:r>
              <a:rPr lang="zh-CN" altLang="en-US" dirty="0"/>
              <a:t>下面所有节点的权限：</a:t>
            </a:r>
            <a:br>
              <a:rPr lang="en-US" altLang="zh-CN" dirty="0"/>
            </a:br>
            <a:r>
              <a:rPr lang="fr-FR" altLang="zh-CN" dirty="0" err="1"/>
              <a:t>view</a:t>
            </a:r>
            <a:r>
              <a:rPr lang="fr-FR" altLang="zh-CN" dirty="0"/>
              <a:t>  </a:t>
            </a:r>
            <a:r>
              <a:rPr lang="fr-FR" altLang="zh-CN" dirty="0" err="1"/>
              <a:t>magusv</a:t>
            </a:r>
            <a:r>
              <a:rPr lang="fr-FR" altLang="zh-CN" dirty="0"/>
              <a:t>  </a:t>
            </a:r>
            <a:r>
              <a:rPr lang="fr-FR" altLang="zh-CN" dirty="0" err="1"/>
              <a:t>included</a:t>
            </a:r>
            <a:r>
              <a:rPr lang="fr-FR" altLang="zh-CN" dirty="0"/>
              <a:t>  .1.3</a:t>
            </a:r>
            <a:r>
              <a:rPr lang="en-US" altLang="zh-CN" dirty="0"/>
              <a:t>.6.1.2.1.1</a:t>
            </a:r>
            <a:endParaRPr lang="fr-FR" altLang="zh-CN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设定</a:t>
            </a:r>
            <a:r>
              <a:rPr lang="en-US" altLang="zh-CN" dirty="0" err="1"/>
              <a:t>magusg</a:t>
            </a:r>
            <a:r>
              <a:rPr lang="zh-CN" altLang="en-US" dirty="0"/>
              <a:t>组可以查看，修改，接收警告的视图：</a:t>
            </a:r>
            <a:br>
              <a:rPr lang="en-US" altLang="zh-CN" dirty="0"/>
            </a:br>
            <a:r>
              <a:rPr lang="en-US" altLang="zh-CN" dirty="0"/>
              <a:t>access  </a:t>
            </a:r>
            <a:r>
              <a:rPr lang="en-US" altLang="zh-CN" dirty="0" err="1"/>
              <a:t>magusg</a:t>
            </a:r>
            <a:r>
              <a:rPr lang="en-US" altLang="zh-CN" dirty="0"/>
              <a:t>  “”  any/v2c  </a:t>
            </a:r>
            <a:r>
              <a:rPr lang="en-US" altLang="zh-CN" dirty="0" err="1"/>
              <a:t>noauth</a:t>
            </a:r>
            <a:r>
              <a:rPr lang="en-US" altLang="zh-CN" dirty="0"/>
              <a:t>  exact  </a:t>
            </a:r>
            <a:r>
              <a:rPr lang="en-US" altLang="zh-CN" dirty="0" err="1"/>
              <a:t>magusv</a:t>
            </a:r>
            <a:r>
              <a:rPr lang="en-US" altLang="zh-CN" dirty="0"/>
              <a:t>  </a:t>
            </a:r>
            <a:r>
              <a:rPr lang="en-US" altLang="zh-CN" dirty="0" err="1"/>
              <a:t>magusv</a:t>
            </a:r>
            <a:r>
              <a:rPr lang="en-US" altLang="zh-CN" dirty="0"/>
              <a:t>  none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查询测试：</a:t>
            </a:r>
            <a:endParaRPr lang="en-US" altLang="zh-CN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400" dirty="0" err="1"/>
              <a:t>snmpwalk</a:t>
            </a:r>
            <a:r>
              <a:rPr lang="en-US" altLang="zh-CN" sz="2400" dirty="0"/>
              <a:t> –v 2c –c magus localhost</a:t>
            </a:r>
            <a:endParaRPr lang="fr-FR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FDB79-F9F7-8488-B55A-35E645E03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06" y="5624120"/>
            <a:ext cx="6584251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8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9F84-70CE-41E3-05B1-D5BDDED2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Netsnmp</a:t>
            </a:r>
            <a:r>
              <a:rPr lang="zh-CN" altLang="en-US" dirty="0"/>
              <a:t>的高级配置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E32E2-A9D5-E855-6EF4-EDFED965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8033" cy="4846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sysContact</a:t>
            </a:r>
            <a:r>
              <a:rPr lang="en-US" altLang="zh-CN" dirty="0"/>
              <a:t>     Me &lt;me@example.org&gt;</a:t>
            </a:r>
            <a:r>
              <a:rPr lang="zh-CN" altLang="en-US" dirty="0"/>
              <a:t>，用来设置</a:t>
            </a:r>
            <a:r>
              <a:rPr lang="en-US" altLang="zh-CN" dirty="0"/>
              <a:t>MIB</a:t>
            </a:r>
            <a:r>
              <a:rPr lang="zh-CN" altLang="en-US" dirty="0"/>
              <a:t>对象的值，设置后对应的对象变为只读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proc  </a:t>
            </a:r>
            <a:r>
              <a:rPr lang="en-US" altLang="zh-CN" dirty="0" err="1"/>
              <a:t>sendmail</a:t>
            </a:r>
            <a:r>
              <a:rPr lang="en-US" altLang="zh-CN" dirty="0"/>
              <a:t> 10 1</a:t>
            </a:r>
            <a:r>
              <a:rPr lang="zh-CN" altLang="en-US" dirty="0"/>
              <a:t>，用来监控本地进程，进程至少</a:t>
            </a:r>
            <a:r>
              <a:rPr lang="en-US" altLang="zh-CN" dirty="0"/>
              <a:t>1</a:t>
            </a:r>
            <a:r>
              <a:rPr lang="zh-CN" altLang="en-US" dirty="0"/>
              <a:t>个不超过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disk       /     10000</a:t>
            </a:r>
            <a:r>
              <a:rPr lang="zh-CN" altLang="en-US" dirty="0"/>
              <a:t>，监控</a:t>
            </a:r>
            <a:r>
              <a:rPr lang="en-US" altLang="zh-CN" dirty="0"/>
              <a:t>/</a:t>
            </a:r>
            <a:r>
              <a:rPr lang="zh-CN" altLang="en-US" dirty="0"/>
              <a:t>根目录下</a:t>
            </a:r>
            <a:r>
              <a:rPr lang="en-US" altLang="zh-CN" dirty="0"/>
              <a:t>10MBs</a:t>
            </a:r>
            <a:r>
              <a:rPr lang="zh-CN" altLang="en-US" dirty="0"/>
              <a:t>空间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load   12 10 5</a:t>
            </a:r>
            <a:r>
              <a:rPr lang="zh-CN" altLang="en-US" dirty="0"/>
              <a:t>，设置本地系统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分钟的负载阈值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trapsink</a:t>
            </a:r>
            <a:r>
              <a:rPr lang="en-US" altLang="zh-CN" dirty="0"/>
              <a:t>     localhost public</a:t>
            </a:r>
            <a:r>
              <a:rPr lang="zh-CN" altLang="en-US" dirty="0"/>
              <a:t>，设置信息发送的</a:t>
            </a:r>
            <a:r>
              <a:rPr lang="en-US" altLang="zh-CN" dirty="0"/>
              <a:t>trap</a:t>
            </a:r>
            <a:r>
              <a:rPr lang="zh-CN" altLang="en-US" dirty="0"/>
              <a:t>地址和</a:t>
            </a:r>
            <a:r>
              <a:rPr lang="en-US" altLang="zh-CN" dirty="0"/>
              <a:t>trap</a:t>
            </a:r>
            <a:r>
              <a:rPr lang="zh-CN" altLang="en-US" dirty="0"/>
              <a:t>团体字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DisMan</a:t>
            </a:r>
            <a:r>
              <a:rPr lang="en-US" altLang="zh-CN" dirty="0"/>
              <a:t> Event MIB</a:t>
            </a:r>
            <a:r>
              <a:rPr lang="zh-CN" altLang="en-US" dirty="0"/>
              <a:t>下的命令用来自动生成警告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extend    test1   /bin/echo</a:t>
            </a:r>
            <a:r>
              <a:rPr lang="zh-CN" altLang="en-US" dirty="0"/>
              <a:t>，扩展命令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5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9649</TotalTime>
  <Words>1018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Netsnmp的环境搭建</vt:lpstr>
      <vt:lpstr>Netsnmp的配置和使用</vt:lpstr>
      <vt:lpstr>Netsnmp的配置和使用</vt:lpstr>
      <vt:lpstr>Netsnmp的配置和使用</vt:lpstr>
      <vt:lpstr>Netsnmp的常用命令</vt:lpstr>
      <vt:lpstr>Netsnmp的常用命令</vt:lpstr>
      <vt:lpstr>Netsnmp的高级配置</vt:lpstr>
      <vt:lpstr>Netsnmp的高级配置</vt:lpstr>
      <vt:lpstr>Netsnmp的高级配置</vt:lpstr>
      <vt:lpstr>Netsnmp的高级配置</vt:lpstr>
      <vt:lpstr>Snmpv3的trapd的配置</vt:lpstr>
      <vt:lpstr>问题</vt:lpstr>
      <vt:lpstr>问题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Netsnmp搭建</dc:title>
  <dc:creator>Administrator</dc:creator>
  <cp:lastModifiedBy>Admin istrator</cp:lastModifiedBy>
  <cp:revision>160</cp:revision>
  <dcterms:created xsi:type="dcterms:W3CDTF">2023-09-07T08:16:22Z</dcterms:created>
  <dcterms:modified xsi:type="dcterms:W3CDTF">2023-09-15T09:16:33Z</dcterms:modified>
</cp:coreProperties>
</file>