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0683-CD21-40D0-9352-407686A61438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781" r="7206" b="8520"/>
          <a:stretch/>
        </p:blipFill>
        <p:spPr>
          <a:xfrm rot="5400000">
            <a:off x="140170" y="574355"/>
            <a:ext cx="3602948" cy="2743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35870" r="14523" b="35339"/>
          <a:stretch/>
        </p:blipFill>
        <p:spPr>
          <a:xfrm>
            <a:off x="743418" y="4334707"/>
            <a:ext cx="2377310" cy="958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384" y="393640"/>
            <a:ext cx="71607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pinout is valid for firmware fw-vXX1 or fw-vXX2 only</a:t>
            </a:r>
          </a:p>
          <a:p>
            <a:r>
              <a:rPr lang="en-US" dirty="0" smtClean="0"/>
              <a:t>Arduino Leonardo (as wheelbase) -&gt; Arduino Nano or UNO (as button box)</a:t>
            </a:r>
          </a:p>
          <a:p>
            <a:endParaRPr lang="en-US" dirty="0" smtClean="0"/>
          </a:p>
          <a:p>
            <a:r>
              <a:rPr lang="en-US" dirty="0" smtClean="0"/>
              <a:t>Leonardo GND                	-&gt; Nano GND</a:t>
            </a:r>
          </a:p>
          <a:p>
            <a:r>
              <a:rPr lang="en-US" dirty="0" smtClean="0"/>
              <a:t>Leonardo 5V		-&gt; Nano 5V</a:t>
            </a:r>
          </a:p>
          <a:p>
            <a:r>
              <a:rPr lang="en-US" dirty="0" smtClean="0"/>
              <a:t>Leonardo pin 6 (</a:t>
            </a:r>
            <a:r>
              <a:rPr lang="en-US" dirty="0" err="1" smtClean="0"/>
              <a:t>DT_sh</a:t>
            </a:r>
            <a:r>
              <a:rPr lang="en-US" dirty="0" smtClean="0"/>
              <a:t>)	-&gt; Nano pin 12</a:t>
            </a:r>
          </a:p>
          <a:p>
            <a:r>
              <a:rPr lang="en-US" dirty="0" smtClean="0"/>
              <a:t>Leonardo pin 7 (</a:t>
            </a:r>
            <a:r>
              <a:rPr lang="en-US" dirty="0" err="1" smtClean="0"/>
              <a:t>CLK_sh</a:t>
            </a:r>
            <a:r>
              <a:rPr lang="en-US" dirty="0" smtClean="0"/>
              <a:t>)	-&gt; Nano pin 13</a:t>
            </a:r>
          </a:p>
          <a:p>
            <a:r>
              <a:rPr lang="en-US" dirty="0" smtClean="0"/>
              <a:t>Leonardo pin 8 (</a:t>
            </a:r>
            <a:r>
              <a:rPr lang="en-US" dirty="0" err="1" smtClean="0"/>
              <a:t>PL_sh</a:t>
            </a:r>
            <a:r>
              <a:rPr lang="en-US" dirty="0" smtClean="0"/>
              <a:t>)	-&gt; Nano pin 10 and pin 2</a:t>
            </a:r>
          </a:p>
          <a:p>
            <a:endParaRPr lang="en-US" dirty="0"/>
          </a:p>
          <a:p>
            <a:r>
              <a:rPr lang="en-US" dirty="0" smtClean="0"/>
              <a:t>Nano pins available for buttons (16 max):</a:t>
            </a:r>
          </a:p>
          <a:p>
            <a:r>
              <a:rPr lang="en-US" dirty="0" smtClean="0"/>
              <a:t>A0, A1, A2, A3, A4, A5, TX1, RX0, 3, 4, 5, 6, 7, 8, 9, 11</a:t>
            </a:r>
          </a:p>
          <a:p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5400000">
            <a:off x="1702809" y="5658568"/>
            <a:ext cx="581247" cy="120483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3465757" y="4805709"/>
            <a:ext cx="4007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4384" y="4490934"/>
            <a:ext cx="502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Goes in the wheel rim along with all switches</a:t>
            </a:r>
          </a:p>
          <a:p>
            <a:r>
              <a:rPr lang="en-US" dirty="0" smtClean="0"/>
              <a:t>Up to 16 switches are possible (can be less or none)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04686" y="3522803"/>
            <a:ext cx="678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one pin of each switch go to one of these pins,</a:t>
            </a:r>
          </a:p>
          <a:p>
            <a:r>
              <a:rPr lang="en-US" i="1" dirty="0" smtClean="0"/>
              <a:t>other end of all switches go to GND</a:t>
            </a:r>
          </a:p>
          <a:p>
            <a:r>
              <a:rPr lang="en-US" i="1" dirty="0" smtClean="0"/>
              <a:t>when pressed, switch has to short these 2 pins (normally open contact)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04686" y="5137265"/>
            <a:ext cx="524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will need to find a way to take </a:t>
            </a:r>
          </a:p>
          <a:p>
            <a:r>
              <a:rPr lang="en-US" i="1" dirty="0"/>
              <a:t>5 wires through or around the wheel shaft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66089" y="1018503"/>
            <a:ext cx="206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separate button box</a:t>
            </a:r>
          </a:p>
          <a:p>
            <a:r>
              <a:rPr lang="en-US" i="1" dirty="0" smtClean="0"/>
              <a:t>*.</a:t>
            </a:r>
            <a:r>
              <a:rPr lang="en-US" i="1" dirty="0" err="1" smtClean="0"/>
              <a:t>ino</a:t>
            </a:r>
            <a:r>
              <a:rPr lang="en-US" i="1" dirty="0" smtClean="0"/>
              <a:t> file is provided</a:t>
            </a:r>
            <a:endParaRPr lang="en-US" i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5559" y="2340528"/>
            <a:ext cx="334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5559" y="5394121"/>
            <a:ext cx="2457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35559" y="2340528"/>
            <a:ext cx="16778" cy="3976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775008" y="5227739"/>
            <a:ext cx="1748" cy="183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4558" y="5511790"/>
            <a:ext cx="2344425" cy="4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520594" y="5227739"/>
            <a:ext cx="3203" cy="297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67780" y="2221721"/>
            <a:ext cx="494251" cy="1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6169" y="2225889"/>
            <a:ext cx="0" cy="3294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7170" y="6316910"/>
            <a:ext cx="11248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451993" y="5227739"/>
            <a:ext cx="8482" cy="9297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113419" y="2709644"/>
            <a:ext cx="2497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6234" y="2693691"/>
            <a:ext cx="0" cy="11162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044479" y="3804173"/>
            <a:ext cx="2318691" cy="57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063637" y="3815968"/>
            <a:ext cx="1" cy="5869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106483" y="2583809"/>
            <a:ext cx="359274" cy="139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69301" y="5219350"/>
            <a:ext cx="0" cy="4648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2134" y="3964286"/>
            <a:ext cx="0" cy="168299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474146" y="2567270"/>
            <a:ext cx="0" cy="143397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9753" y="3984468"/>
            <a:ext cx="289600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61363" y="5667462"/>
            <a:ext cx="49954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105030" y="2376183"/>
            <a:ext cx="49509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319868" y="4155540"/>
            <a:ext cx="2280253" cy="1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1331119" y="4166952"/>
            <a:ext cx="769" cy="265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2388394" y="4166952"/>
            <a:ext cx="769" cy="265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600121" y="2376183"/>
            <a:ext cx="325" cy="17805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34</cp:revision>
  <dcterms:created xsi:type="dcterms:W3CDTF">2021-05-08T19:06:41Z</dcterms:created>
  <dcterms:modified xsi:type="dcterms:W3CDTF">2022-04-28T08:35:42Z</dcterms:modified>
</cp:coreProperties>
</file>