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8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20-Apr-22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 t="17298" r="7357" b="17597"/>
          <a:stretch/>
        </p:blipFill>
        <p:spPr>
          <a:xfrm rot="5400000">
            <a:off x="5675610" y="4829871"/>
            <a:ext cx="1272973" cy="975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748"/>
          <a:stretch/>
        </p:blipFill>
        <p:spPr>
          <a:xfrm rot="5400000">
            <a:off x="4433731" y="4887238"/>
            <a:ext cx="1375992" cy="86115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863546" y="5126172"/>
            <a:ext cx="93911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63546" y="4990247"/>
            <a:ext cx="93911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99919" y="4877741"/>
            <a:ext cx="292444" cy="2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63546" y="3101421"/>
            <a:ext cx="2770484" cy="2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99919" y="3101212"/>
            <a:ext cx="1881" cy="1790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6193" y="3860369"/>
            <a:ext cx="0" cy="19694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33103" y="2413973"/>
            <a:ext cx="0" cy="3427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24865" y="4741817"/>
            <a:ext cx="4592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9717" y="5829778"/>
            <a:ext cx="3725149" cy="12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16638" y="900912"/>
            <a:ext cx="3276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ADS1015 - </a:t>
            </a:r>
            <a:r>
              <a:rPr lang="en-US" dirty="0" smtClean="0"/>
              <a:t>external i</a:t>
            </a:r>
            <a:r>
              <a:rPr lang="en-US" baseline="30000" dirty="0" smtClean="0"/>
              <a:t>2</a:t>
            </a:r>
            <a:r>
              <a:rPr lang="en-US" dirty="0" smtClean="0"/>
              <a:t>C 12bit ADC</a:t>
            </a:r>
          </a:p>
          <a:p>
            <a:r>
              <a:rPr lang="en-US" dirty="0" smtClean="0"/>
              <a:t>A0 - throttle pot (X axis)</a:t>
            </a:r>
          </a:p>
          <a:p>
            <a:r>
              <a:rPr lang="en-US" dirty="0" smtClean="0"/>
              <a:t>A1 - brake pot (Y </a:t>
            </a:r>
            <a:r>
              <a:rPr lang="en-US" dirty="0"/>
              <a:t>axis)</a:t>
            </a:r>
          </a:p>
          <a:p>
            <a:r>
              <a:rPr lang="en-US" dirty="0" smtClean="0"/>
              <a:t>A2 </a:t>
            </a:r>
            <a:r>
              <a:rPr lang="en-US" dirty="0"/>
              <a:t>- </a:t>
            </a:r>
            <a:r>
              <a:rPr lang="en-US" dirty="0" smtClean="0"/>
              <a:t>clutch pot (Z </a:t>
            </a:r>
            <a:r>
              <a:rPr lang="en-US" dirty="0"/>
              <a:t>axis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A3 - handbrake pot (Rx </a:t>
            </a:r>
            <a:r>
              <a:rPr lang="en-US" dirty="0"/>
              <a:t>axis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088898" y="2561968"/>
            <a:ext cx="164756" cy="411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5262997" y="2767914"/>
            <a:ext cx="16627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314509" y="2430793"/>
            <a:ext cx="2319521" cy="50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169895" y="2972237"/>
            <a:ext cx="178" cy="145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169895" y="2423979"/>
            <a:ext cx="178" cy="14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29858" y="338767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A0</a:t>
            </a:r>
            <a:endParaRPr lang="en-US" sz="14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5419974" y="2755514"/>
            <a:ext cx="0" cy="6355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567055" y="2561968"/>
            <a:ext cx="164756" cy="411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5741154" y="2767914"/>
            <a:ext cx="16627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5648052" y="2972237"/>
            <a:ext cx="178" cy="145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648052" y="2423979"/>
            <a:ext cx="178" cy="14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08015" y="338767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A1</a:t>
            </a:r>
            <a:endParaRPr lang="en-US" sz="14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898131" y="2755514"/>
            <a:ext cx="0" cy="6355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054511" y="2559913"/>
            <a:ext cx="164756" cy="411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228610" y="2765859"/>
            <a:ext cx="16627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135508" y="2970182"/>
            <a:ext cx="178" cy="145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135508" y="2421924"/>
            <a:ext cx="178" cy="14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95471" y="3385616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A2</a:t>
            </a:r>
            <a:endParaRPr lang="en-US" sz="14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6385587" y="2753459"/>
            <a:ext cx="0" cy="6355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553033" y="2559913"/>
            <a:ext cx="164756" cy="411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6727132" y="2765859"/>
            <a:ext cx="16627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634030" y="2970182"/>
            <a:ext cx="178" cy="145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634030" y="2421924"/>
            <a:ext cx="178" cy="14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693993" y="3385616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A3</a:t>
            </a:r>
            <a:endParaRPr lang="en-US" sz="1400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6884109" y="2753459"/>
            <a:ext cx="0" cy="6355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229856" y="207046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10k linear pots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066395" y="221756"/>
            <a:ext cx="708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Wiring diagram for external ADC (only valid for firmware with option “s”)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069589" y="6074758"/>
            <a:ext cx="156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two board variants</a:t>
            </a:r>
          </a:p>
          <a:p>
            <a:r>
              <a:rPr lang="en-US" sz="1400" i="1" dirty="0" smtClean="0"/>
              <a:t>of ADS1015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16213" y="2765859"/>
            <a:ext cx="35172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ADS1015 gain in the firmware is set to 4.096V</a:t>
            </a:r>
          </a:p>
          <a:p>
            <a:r>
              <a:rPr lang="en-US" sz="1400" i="1" dirty="0" smtClean="0"/>
              <a:t>so you have to be careful not to</a:t>
            </a:r>
          </a:p>
          <a:p>
            <a:r>
              <a:rPr lang="en-US" sz="1400" i="1" dirty="0" smtClean="0"/>
              <a:t>move pot wiper more than 4.1V</a:t>
            </a:r>
          </a:p>
          <a:p>
            <a:r>
              <a:rPr lang="en-US" sz="1400" i="1" dirty="0" smtClean="0"/>
              <a:t>in order to avoid damaging ADC</a:t>
            </a:r>
            <a:endParaRPr lang="en-US" sz="1400" i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165140" y="4573626"/>
            <a:ext cx="2441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</a:t>
            </a:r>
            <a:r>
              <a:rPr lang="en-US" dirty="0"/>
              <a:t>	</a:t>
            </a:r>
            <a:r>
              <a:rPr lang="en-US" dirty="0" smtClean="0"/>
              <a:t>ADS1015</a:t>
            </a:r>
          </a:p>
          <a:p>
            <a:r>
              <a:rPr lang="en-US" dirty="0" smtClean="0"/>
              <a:t>5V	VDD	</a:t>
            </a:r>
          </a:p>
          <a:p>
            <a:r>
              <a:rPr lang="en-US" dirty="0" smtClean="0"/>
              <a:t>GND	GND</a:t>
            </a:r>
          </a:p>
          <a:p>
            <a:r>
              <a:rPr lang="en-US" dirty="0" smtClean="0"/>
              <a:t>2	SDA (i</a:t>
            </a:r>
            <a:r>
              <a:rPr lang="en-US" baseline="30000" dirty="0" smtClean="0"/>
              <a:t>2</a:t>
            </a:r>
            <a:r>
              <a:rPr lang="en-US" dirty="0" smtClean="0"/>
              <a:t>C data)</a:t>
            </a:r>
          </a:p>
          <a:p>
            <a:r>
              <a:rPr lang="en-US" dirty="0" smtClean="0"/>
              <a:t>3	CLK </a:t>
            </a:r>
            <a:r>
              <a:rPr lang="en-US" dirty="0"/>
              <a:t>(i</a:t>
            </a:r>
            <a:r>
              <a:rPr lang="en-US" baseline="30000" dirty="0"/>
              <a:t>2</a:t>
            </a:r>
            <a:r>
              <a:rPr lang="en-US" dirty="0"/>
              <a:t>C </a:t>
            </a:r>
            <a:r>
              <a:rPr lang="en-US" dirty="0" smtClean="0"/>
              <a:t>clock)</a:t>
            </a:r>
            <a:endParaRPr lang="en-US" dirty="0"/>
          </a:p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9606514" y="4573626"/>
            <a:ext cx="237577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you </a:t>
            </a:r>
            <a:r>
              <a:rPr lang="en-US" sz="1400" i="1" dirty="0" smtClean="0"/>
              <a:t>may </a:t>
            </a:r>
            <a:r>
              <a:rPr lang="en-US" sz="1400" i="1" dirty="0"/>
              <a:t>set ADDR pin to GND</a:t>
            </a:r>
          </a:p>
          <a:p>
            <a:r>
              <a:rPr lang="en-US" sz="1400" i="1" dirty="0"/>
              <a:t>in order to make sure </a:t>
            </a:r>
            <a:r>
              <a:rPr lang="en-US" sz="1400" i="1" dirty="0" smtClean="0"/>
              <a:t>that</a:t>
            </a:r>
          </a:p>
          <a:p>
            <a:r>
              <a:rPr lang="en-US" sz="1400" i="1" dirty="0" smtClean="0"/>
              <a:t>ADC gets i</a:t>
            </a:r>
            <a:r>
              <a:rPr lang="en-US" sz="1400" i="1" baseline="30000" dirty="0" smtClean="0"/>
              <a:t>2</a:t>
            </a:r>
            <a:r>
              <a:rPr lang="en-US" sz="1400" i="1" dirty="0" smtClean="0"/>
              <a:t>C address 0x48</a:t>
            </a:r>
          </a:p>
          <a:p>
            <a:r>
              <a:rPr lang="en-US" sz="1400" i="1" dirty="0" smtClean="0"/>
              <a:t>which is expected by firmware</a:t>
            </a:r>
            <a:endParaRPr lang="en-US" sz="14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124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52</cp:revision>
  <dcterms:created xsi:type="dcterms:W3CDTF">2020-03-25T16:10:11Z</dcterms:created>
  <dcterms:modified xsi:type="dcterms:W3CDTF">2022-04-20T14:58:06Z</dcterms:modified>
</cp:coreProperties>
</file>