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5" r:id="rId9"/>
    <p:sldId id="276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C2BF-BDC3-4895-8BE6-69B42EFD61DD}" type="datetimeFigureOut">
              <a:rPr lang="en-GB" smtClean="0"/>
              <a:t>01/05/2014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009F-FEAF-4B12-B1D6-6BED6AED0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39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slides in all, 5 on the project management, followed by 5 technical.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62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8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09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55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97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38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2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2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7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7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44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009F-FEAF-4B12-B1D6-6BED6AED06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4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0775-0AE5-44E5-88EF-2D9102DE9AAA}" type="datetime1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8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429-3B4E-49C6-A03B-711C67618B42}" type="datetime1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24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48E5654-1D9D-4AF5-AD21-280BD4B135EE}" type="datetime1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E698-DA8C-4C1A-97B1-92C126D4387A}" type="datetime1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BC7A1A-9BC1-41FA-824C-C21D26F81373}" type="datetime1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870-8EA5-405E-9C97-04A7C068560A}" type="datetime1">
              <a:rPr lang="en-GB" smtClean="0"/>
              <a:t>01/05/2014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90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986-2A27-4CF1-80F1-0323DE69C809}" type="datetime1">
              <a:rPr lang="en-GB" smtClean="0"/>
              <a:t>01/05/2014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8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8F44-88F3-4B32-A3AE-013DDB20C9CF}" type="datetime1">
              <a:rPr lang="en-GB" smtClean="0"/>
              <a:t>01/05/2014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FD98-D36C-46B9-B37F-9F06C0CB3F4F}" type="datetime1">
              <a:rPr lang="en-GB" smtClean="0"/>
              <a:t>01/05/2014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ED11-062A-4274-8E13-7EC9BD0C577A}" type="datetime1">
              <a:rPr lang="en-GB" smtClean="0"/>
              <a:t>01/05/2014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7965-EEA4-4C72-9FDC-F5A17AA1AC1A}" type="datetime1">
              <a:rPr lang="en-GB" smtClean="0"/>
              <a:t>01/05/2014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F5731F2-DE69-4455-B1A8-23DF073CC2E0}" type="datetime1">
              <a:rPr lang="en-GB" smtClean="0"/>
              <a:t>01/05/2014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F609E3-EDD8-4F62-B915-11BB29260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6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Beach habitat simulator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412" y="6634723"/>
            <a:ext cx="7047176" cy="223277"/>
          </a:xfrm>
        </p:spPr>
        <p:txBody>
          <a:bodyPr/>
          <a:lstStyle/>
          <a:p>
            <a:r>
              <a:rPr lang="en-GB" dirty="0" smtClean="0"/>
              <a:t>Adam </a:t>
            </a:r>
            <a:r>
              <a:rPr lang="en-GB" dirty="0"/>
              <a:t>Bowes 10237560	Thomas Fisher </a:t>
            </a:r>
            <a:r>
              <a:rPr lang="en-GB" dirty="0" smtClean="0"/>
              <a:t>12266105	Darryl </a:t>
            </a:r>
            <a:r>
              <a:rPr lang="en-GB" dirty="0"/>
              <a:t>Pearson </a:t>
            </a:r>
            <a:r>
              <a:rPr lang="en-GB" dirty="0" smtClean="0"/>
              <a:t>11207513	Joshua </a:t>
            </a:r>
            <a:r>
              <a:rPr lang="en-GB" dirty="0"/>
              <a:t>Graves 12281943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technical</a:t>
            </a:r>
            <a:r>
              <a:rPr lang="en-GB" dirty="0" err="1" smtClean="0">
                <a:solidFill>
                  <a:schemeClr val="tx1"/>
                </a:solidFill>
              </a:rPr>
              <a:t>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</a:t>
            </a:r>
          </a:p>
          <a:p>
            <a:endParaRPr lang="en-GB" dirty="0"/>
          </a:p>
          <a:p>
            <a:r>
              <a:rPr lang="en-GB" dirty="0" smtClean="0"/>
              <a:t>How the GUI was created</a:t>
            </a:r>
          </a:p>
          <a:p>
            <a:r>
              <a:rPr lang="en-GB" dirty="0" smtClean="0"/>
              <a:t>Challenges faced when creating the GUI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10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8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NPC and building </a:t>
            </a:r>
            <a:r>
              <a:rPr lang="en-GB" dirty="0" smtClean="0"/>
              <a:t>placement</a:t>
            </a:r>
          </a:p>
          <a:p>
            <a:endParaRPr lang="en-GB" dirty="0"/>
          </a:p>
          <a:p>
            <a:r>
              <a:rPr lang="en-GB" dirty="0" smtClean="0"/>
              <a:t>Ho</a:t>
            </a:r>
            <a:r>
              <a:rPr lang="en-GB" dirty="0" smtClean="0"/>
              <a:t>w the NPC’s were created</a:t>
            </a:r>
          </a:p>
          <a:p>
            <a:r>
              <a:rPr lang="en-GB" dirty="0" smtClean="0"/>
              <a:t>Challenges whe</a:t>
            </a:r>
            <a:r>
              <a:rPr lang="en-GB" dirty="0" smtClean="0"/>
              <a:t>n creating the NPC’s</a:t>
            </a:r>
          </a:p>
          <a:p>
            <a:endParaRPr lang="en-GB" dirty="0"/>
          </a:p>
          <a:p>
            <a:r>
              <a:rPr lang="en-GB" dirty="0" smtClean="0"/>
              <a:t>How the building placement was created</a:t>
            </a:r>
          </a:p>
          <a:p>
            <a:r>
              <a:rPr lang="en-GB" dirty="0" smtClean="0"/>
              <a:t>Challenges when creating the building placement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11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6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the models were created</a:t>
            </a:r>
          </a:p>
          <a:p>
            <a:endParaRPr lang="en-GB" dirty="0"/>
          </a:p>
          <a:p>
            <a:r>
              <a:rPr lang="en-GB" dirty="0" smtClean="0"/>
              <a:t>How the art was created</a:t>
            </a:r>
          </a:p>
          <a:p>
            <a:endParaRPr lang="en-GB" dirty="0"/>
          </a:p>
          <a:p>
            <a:r>
              <a:rPr lang="en-GB" dirty="0" smtClean="0"/>
              <a:t>How the sound was created</a:t>
            </a:r>
          </a:p>
          <a:p>
            <a:endParaRPr lang="en-GB" dirty="0"/>
          </a:p>
          <a:p>
            <a:r>
              <a:rPr lang="en-GB" dirty="0" smtClean="0"/>
              <a:t>Challenges faced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12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3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tools we decided to use</a:t>
            </a:r>
          </a:p>
          <a:p>
            <a:endParaRPr lang="en-GB" dirty="0"/>
          </a:p>
          <a:p>
            <a:r>
              <a:rPr lang="en-GB" dirty="0" smtClean="0"/>
              <a:t>Microsoft project</a:t>
            </a:r>
          </a:p>
          <a:p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Facebook</a:t>
            </a:r>
          </a:p>
          <a:p>
            <a:r>
              <a:rPr lang="en-GB" dirty="0"/>
              <a:t>Skype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 project</a:t>
            </a:r>
          </a:p>
          <a:p>
            <a:endParaRPr lang="en-GB" dirty="0"/>
          </a:p>
          <a:p>
            <a:r>
              <a:rPr lang="en-GB" dirty="0" smtClean="0"/>
              <a:t>Time keeping</a:t>
            </a:r>
          </a:p>
          <a:p>
            <a:r>
              <a:rPr lang="en-GB" dirty="0" smtClean="0"/>
              <a:t>Deadlines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3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Uploading project files</a:t>
            </a:r>
          </a:p>
          <a:p>
            <a:r>
              <a:rPr lang="en-GB" dirty="0" smtClean="0"/>
              <a:t>Online back up </a:t>
            </a:r>
          </a:p>
          <a:p>
            <a:r>
              <a:rPr lang="en-GB" dirty="0" smtClean="0"/>
              <a:t>Uploaded files are time stamped</a:t>
            </a:r>
          </a:p>
          <a:p>
            <a:endParaRPr lang="en-GB" dirty="0"/>
          </a:p>
          <a:p>
            <a:r>
              <a:rPr lang="en-GB" dirty="0" smtClean="0"/>
              <a:t>Drawbacks of 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0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Facebook</a:t>
            </a:r>
          </a:p>
          <a:p>
            <a:endParaRPr lang="en-GB" dirty="0"/>
          </a:p>
          <a:p>
            <a:r>
              <a:rPr lang="en-GB" dirty="0" smtClean="0"/>
              <a:t>Created our own private group</a:t>
            </a:r>
          </a:p>
          <a:p>
            <a:r>
              <a:rPr lang="en-GB" dirty="0" smtClean="0"/>
              <a:t>Used it more like a forum with instant messaging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8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Skype</a:t>
            </a:r>
          </a:p>
          <a:p>
            <a:endParaRPr lang="en-GB" dirty="0" smtClean="0"/>
          </a:p>
          <a:p>
            <a:r>
              <a:rPr lang="en-GB" dirty="0" smtClean="0"/>
              <a:t>O</a:t>
            </a:r>
            <a:r>
              <a:rPr lang="en-GB" dirty="0" smtClean="0"/>
              <a:t>nline meetings</a:t>
            </a:r>
          </a:p>
          <a:p>
            <a:r>
              <a:rPr lang="en-GB" dirty="0" smtClean="0"/>
              <a:t>Used to discuss and plan tasks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Tools used when creatin</a:t>
            </a:r>
            <a:r>
              <a:rPr lang="en-GB" dirty="0" smtClean="0"/>
              <a:t>g the artefact</a:t>
            </a:r>
          </a:p>
          <a:p>
            <a:endParaRPr lang="en-GB" dirty="0"/>
          </a:p>
          <a:p>
            <a:r>
              <a:rPr lang="en-GB" dirty="0" smtClean="0"/>
              <a:t>Unity</a:t>
            </a:r>
          </a:p>
          <a:p>
            <a:r>
              <a:rPr lang="en-GB" dirty="0" err="1" smtClean="0"/>
              <a:t>Havok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Other programs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7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Unity</a:t>
            </a:r>
          </a:p>
          <a:p>
            <a:endParaRPr lang="en-GB" dirty="0"/>
          </a:p>
          <a:p>
            <a:r>
              <a:rPr lang="en-GB" dirty="0" smtClean="0"/>
              <a:t>Challenges faced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8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5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Havok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Challenges faced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09E3-EDD8-4F62-B915-11BB29260EA5}" type="slidenum">
              <a:rPr lang="en-GB" smtClean="0"/>
              <a:t>9</a:t>
            </a:fld>
            <a:endParaRPr lang="en-GB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371" y="6605416"/>
            <a:ext cx="7047176" cy="223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Adam Bowes 10237560	Thomas Fisher 12266105	Darryl Pearson 11207513	Joshua Graves 12281943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8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86</TotalTime>
  <Words>222</Words>
  <Application>Microsoft Office PowerPoint</Application>
  <PresentationFormat>Custom</PresentationFormat>
  <Paragraphs>105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Banded</vt:lpstr>
      <vt:lpstr>Beach habitat simulator</vt:lpstr>
      <vt:lpstr>project management</vt:lpstr>
      <vt:lpstr>project management</vt:lpstr>
      <vt:lpstr>project management</vt:lpstr>
      <vt:lpstr>project management</vt:lpstr>
      <vt:lpstr>project management</vt:lpstr>
      <vt:lpstr>technical</vt:lpstr>
      <vt:lpstr>technical</vt:lpstr>
      <vt:lpstr>technical</vt:lpstr>
      <vt:lpstr>technicall</vt:lpstr>
      <vt:lpstr>technical</vt:lpstr>
      <vt:lpstr>technical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Title?</dc:title>
  <dc:creator>thomas fisher</dc:creator>
  <cp:lastModifiedBy>computing</cp:lastModifiedBy>
  <cp:revision>8</cp:revision>
  <dcterms:created xsi:type="dcterms:W3CDTF">2014-04-30T11:36:34Z</dcterms:created>
  <dcterms:modified xsi:type="dcterms:W3CDTF">2014-05-01T09:20:11Z</dcterms:modified>
</cp:coreProperties>
</file>