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63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0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390"/>
    <p:restoredTop sz="94703"/>
  </p:normalViewPr>
  <p:slideViewPr>
    <p:cSldViewPr snapToGrid="0">
      <p:cViewPr varScale="1">
        <p:scale>
          <a:sx n="101" d="100"/>
          <a:sy n="101" d="100"/>
        </p:scale>
        <p:origin x="4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9B4CD2-45ED-F345-8947-01BA23FD89D5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C5652B-38BF-C043-B3F4-EC07AC79B5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803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5652B-38BF-C043-B3F4-EC07AC79B5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80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9E21B-B522-2A47-6C15-C8FB26BFE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C1B27-4185-92EF-8A86-5358DAD659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CFA10E-D8A1-7A50-262A-761B4E1EA0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6EA5B-7DF2-3DBD-0AFE-1FE66839FF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5652B-38BF-C043-B3F4-EC07AC79B5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460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1D59C-D861-E30C-7A9F-0B4E6FC31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D3AB2A-D1C4-8F77-8583-5E965FC039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917507-81D3-D234-45D2-381BFF2522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411BE-3DB5-3DE0-9F56-2303C75C7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C5652B-38BF-C043-B3F4-EC07AC79B5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73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5EA1-3B3F-DA49-AE56-10060CAF99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C4A688-7ADE-1B7D-ADC0-CCD6B647E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11788-3F89-7414-5868-CF4483C00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4CA6-3B7D-AC4B-8F9D-06400B31E1DD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5481-8401-8646-6C5A-B0E9D3BBF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34A15-CD58-B908-A3AB-9FB989551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7C2B-709C-514A-A78F-1CB9AB1C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14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F048-8228-782B-9D1E-825F140C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C1091-3021-CB55-2FBE-E3D0568A3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D3EFD-E424-282C-D850-E6863F82C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4CA6-3B7D-AC4B-8F9D-06400B31E1DD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AE96B-8793-7146-A439-817018061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1EE30-6481-D907-86E1-B3F12E19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7C2B-709C-514A-A78F-1CB9AB1C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82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E4FFD4-87A9-5849-7DEA-58C94867FB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33960-D810-0415-96D9-9637B9ADF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DA1D3-5707-8B69-BC3F-9EBF93D9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4CA6-3B7D-AC4B-8F9D-06400B31E1DD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C1310-C58E-7FB7-E041-275CB0F01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FDD3-3BCA-C452-E16D-C494E5B3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7C2B-709C-514A-A78F-1CB9AB1C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C6F14-A715-D598-A84A-6F8D88DF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2624F-0CD6-D37B-C445-2E5775DD7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D9856-2472-A69C-3434-6470CBE6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4CA6-3B7D-AC4B-8F9D-06400B31E1DD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4B975-EAB1-7C38-DBBA-1B006B7E0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BAD2D-44EE-32A2-A993-48FC1ACC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7C2B-709C-514A-A78F-1CB9AB1C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4CED1-C5D8-BAE5-9D54-D743C680B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6BC2C-82CE-B47C-F64C-1D3BBAC5D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6A093-54A0-9AB1-CD57-C448FC05F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4CA6-3B7D-AC4B-8F9D-06400B31E1DD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F3E6D-B12B-90A5-F28B-1E9A190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9639E-FFF5-32D8-F6F4-DD9A1C46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7C2B-709C-514A-A78F-1CB9AB1C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2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489ED-F602-C8E9-045A-A3D93BD5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F0BE3-CA2B-5659-0AE7-337CFF502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D48508-F634-49BE-FDC8-95FC26980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7CA33-6F08-1617-211D-E7D4AF64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4CA6-3B7D-AC4B-8F9D-06400B31E1DD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0374F-DDA6-7AEA-9E9C-68AD942FB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A4BA3-7B68-7691-5FBC-F6B3BC720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7C2B-709C-514A-A78F-1CB9AB1C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64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7B85-E8D7-AACB-0DC5-C1BB89534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C60BA-6760-8D8C-AFC0-A3BB5E886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761B16-AE11-CC95-7B00-B1063900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EB8F28-39CC-5E18-72A1-E78411E9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BF5A78-D7FD-6E1B-9559-5C3CA39A4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BF769-6E1A-D99E-D734-507E98BAC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4CA6-3B7D-AC4B-8F9D-06400B31E1DD}" type="datetimeFigureOut">
              <a:rPr lang="en-US" smtClean="0"/>
              <a:t>4/13/25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FA79AF-D037-F33D-4C5E-045DB2C98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CC8FC-5EAC-E80F-C035-7AB9D4D3C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7C2B-709C-514A-A78F-1CB9AB1C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56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EEEE0-39B0-1E56-A250-8492F5709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17D332-9F8A-467B-D3A2-9586AAD0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4CA6-3B7D-AC4B-8F9D-06400B31E1DD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84D73-01CC-E84F-69CA-9DE827AA6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DECD9-7E13-4431-B8FD-99E10F905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7C2B-709C-514A-A78F-1CB9AB1C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83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97D5CF-FA75-76C2-98CB-C62C3B09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4CA6-3B7D-AC4B-8F9D-06400B31E1DD}" type="datetimeFigureOut">
              <a:rPr lang="en-US" smtClean="0"/>
              <a:t>4/13/25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4328A-CC4F-4152-EF56-659F5012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42267-0EDE-6FC3-D7EA-09D284503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7C2B-709C-514A-A78F-1CB9AB1C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27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12269-DE53-75C8-5D8C-ED4726946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FBE28-B3C8-6EFA-24B0-E34FB6026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5B56C0-B7F9-F29C-B8F6-E628AC4CF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A5654-0FD6-5148-FFD3-772822551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4CA6-3B7D-AC4B-8F9D-06400B31E1DD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0D1F8-402E-BBD1-74CB-2B8E8CEF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5E0FAD-FBE9-6EDC-87DC-8C701EE8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7C2B-709C-514A-A78F-1CB9AB1C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8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1EEB8-3F8F-CC42-F502-AF51961B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EC5919-8891-7631-CFBF-9364102E6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1C40B-3CCD-8879-6CB3-FF588C222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6ECFB-B6F8-01E2-1F04-A5F6C3731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64CA6-3B7D-AC4B-8F9D-06400B31E1DD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07E64B-25EC-FEB0-ECBC-F3F9817F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13411-6CE1-AA60-C29C-9893277F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D7C2B-709C-514A-A78F-1CB9AB1CF3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5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247A88F-EDA1-547A-833E-AFD29DDF6CEB}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6E1F86-59E4-1036-F828-E0AF1F791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84890-8240-57A8-A08C-C374A2A5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32181-01F0-6AEF-0AA4-49FE60A4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6A864CA6-3B7D-AC4B-8F9D-06400B31E1DD}" type="datetimeFigureOut">
              <a:rPr lang="en-US" smtClean="0"/>
              <a:pPr/>
              <a:t>4/13/25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3610D-392B-3DD4-8C93-08FDDA150F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E56AC-7B9D-BC70-C2E1-FC9158C0D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0CD7C2B-709C-514A-A78F-1CB9AB1CF3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E063702-C098-E4CB-3EFA-23A9BAFA2EAC}"/>
              </a:ext>
            </a:extLst>
          </p:cNvPr>
          <p:cNvSpPr/>
          <p:nvPr userDrawn="1"/>
        </p:nvSpPr>
        <p:spPr>
          <a:xfrm>
            <a:off x="490778" y="226392"/>
            <a:ext cx="11210442" cy="976393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0D71CE4-2B63-C474-FF4F-CB680E57ADD2}"/>
              </a:ext>
            </a:extLst>
          </p:cNvPr>
          <p:cNvGrpSpPr/>
          <p:nvPr userDrawn="1"/>
        </p:nvGrpSpPr>
        <p:grpSpPr>
          <a:xfrm>
            <a:off x="5033312" y="231195"/>
            <a:ext cx="2125376" cy="966787"/>
            <a:chOff x="4744849" y="226392"/>
            <a:chExt cx="2125376" cy="966787"/>
          </a:xfrm>
        </p:grpSpPr>
        <p:pic>
          <p:nvPicPr>
            <p:cNvPr id="11" name="Picture 10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9E178631-9992-E9E2-443E-DE053C03F8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4744849" y="226392"/>
              <a:ext cx="966787" cy="966787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9A75B1B-A98C-4D18-F5A9-AFB96A288F12}"/>
                </a:ext>
              </a:extLst>
            </p:cNvPr>
            <p:cNvSpPr txBox="1"/>
            <p:nvPr userDrawn="1"/>
          </p:nvSpPr>
          <p:spPr>
            <a:xfrm>
              <a:off x="5534603" y="478953"/>
              <a:ext cx="13356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/>
                <a:t>dSupply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24294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D0A262A-2BDB-1E73-C7F4-21BF5A3C6D9A}"/>
              </a:ext>
            </a:extLst>
          </p:cNvPr>
          <p:cNvSpPr/>
          <p:nvPr/>
        </p:nvSpPr>
        <p:spPr>
          <a:xfrm>
            <a:off x="2445489" y="3160528"/>
            <a:ext cx="2626242" cy="53694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C950B3-1CEE-714D-81C0-CA2FE2AACCEB}"/>
              </a:ext>
            </a:extLst>
          </p:cNvPr>
          <p:cNvCxnSpPr>
            <a:cxnSpLocks/>
          </p:cNvCxnSpPr>
          <p:nvPr/>
        </p:nvCxnSpPr>
        <p:spPr>
          <a:xfrm>
            <a:off x="6096000" y="2259419"/>
            <a:ext cx="0" cy="23391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32D606-1DDB-0B78-9C97-353F2D867B36}"/>
              </a:ext>
            </a:extLst>
          </p:cNvPr>
          <p:cNvSpPr/>
          <p:nvPr/>
        </p:nvSpPr>
        <p:spPr>
          <a:xfrm>
            <a:off x="7120270" y="3160528"/>
            <a:ext cx="2626242" cy="5369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B7662B-A772-F614-2509-8DA21F3C25CD}"/>
              </a:ext>
            </a:extLst>
          </p:cNvPr>
          <p:cNvSpPr txBox="1"/>
          <p:nvPr/>
        </p:nvSpPr>
        <p:spPr>
          <a:xfrm>
            <a:off x="3062090" y="3244334"/>
            <a:ext cx="11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UPI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CBF7D0-2721-75AA-AED3-765976DDCCB0}"/>
              </a:ext>
            </a:extLst>
          </p:cNvPr>
          <p:cNvSpPr txBox="1"/>
          <p:nvPr/>
        </p:nvSpPr>
        <p:spPr>
          <a:xfrm>
            <a:off x="5845771" y="3244334"/>
            <a:ext cx="500458" cy="369332"/>
          </a:xfrm>
          <a:prstGeom prst="rect">
            <a:avLst/>
          </a:prstGeom>
          <a:solidFill>
            <a:srgbClr val="0D0C0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OR</a:t>
            </a:r>
          </a:p>
        </p:txBody>
      </p:sp>
      <p:pic>
        <p:nvPicPr>
          <p:cNvPr id="13" name="Picture 12" descr="A low poly fox face&#10;&#10;AI-generated content may be incorrect.">
            <a:extLst>
              <a:ext uri="{FF2B5EF4-FFF2-40B4-BE49-F238E27FC236}">
                <a16:creationId xmlns:a16="http://schemas.microsoft.com/office/drawing/2014/main" id="{2B9EEFF6-BEA5-FDA6-737E-8EA09CF6E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787" y="3244334"/>
            <a:ext cx="369332" cy="3693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C08FAF-B3F9-9834-2457-C84342B62E4C}"/>
              </a:ext>
            </a:extLst>
          </p:cNvPr>
          <p:cNvSpPr txBox="1"/>
          <p:nvPr/>
        </p:nvSpPr>
        <p:spPr>
          <a:xfrm>
            <a:off x="8076082" y="3244334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Connect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4FDB906-4855-6403-1473-A091F0223120}"/>
              </a:ext>
            </a:extLst>
          </p:cNvPr>
          <p:cNvSpPr/>
          <p:nvPr/>
        </p:nvSpPr>
        <p:spPr>
          <a:xfrm>
            <a:off x="4563061" y="3228584"/>
            <a:ext cx="400832" cy="4008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DB96A0-CA54-725F-61A2-B0565DBDDEB7}"/>
              </a:ext>
            </a:extLst>
          </p:cNvPr>
          <p:cNvCxnSpPr>
            <a:cxnSpLocks/>
          </p:cNvCxnSpPr>
          <p:nvPr/>
        </p:nvCxnSpPr>
        <p:spPr>
          <a:xfrm>
            <a:off x="4675618" y="3429000"/>
            <a:ext cx="206577" cy="0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0726E0F-EFAB-A4CC-87CC-996F7BBFDF1F}"/>
              </a:ext>
            </a:extLst>
          </p:cNvPr>
          <p:cNvSpPr txBox="1"/>
          <p:nvPr/>
        </p:nvSpPr>
        <p:spPr>
          <a:xfrm>
            <a:off x="7579570" y="1913594"/>
            <a:ext cx="170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Login/Register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7A56CED-76C1-9069-32C2-17174FAC736D}"/>
              </a:ext>
            </a:extLst>
          </p:cNvPr>
          <p:cNvSpPr txBox="1"/>
          <p:nvPr/>
        </p:nvSpPr>
        <p:spPr>
          <a:xfrm>
            <a:off x="2570888" y="1913594"/>
            <a:ext cx="237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Search for a product</a:t>
            </a:r>
          </a:p>
        </p:txBody>
      </p:sp>
    </p:spTree>
    <p:extLst>
      <p:ext uri="{BB962C8B-B14F-4D97-AF65-F5344CB8AC3E}">
        <p14:creationId xmlns:p14="http://schemas.microsoft.com/office/powerpoint/2010/main" val="2901874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58ED7-9F25-A5D3-2870-A55B62F0F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ED5FBF4-32DF-7F48-3720-2B67CCAC2659}"/>
              </a:ext>
            </a:extLst>
          </p:cNvPr>
          <p:cNvSpPr/>
          <p:nvPr/>
        </p:nvSpPr>
        <p:spPr>
          <a:xfrm>
            <a:off x="4782879" y="3582430"/>
            <a:ext cx="2626242" cy="53694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1C6CB-00F1-29DA-9913-D60809618063}"/>
              </a:ext>
            </a:extLst>
          </p:cNvPr>
          <p:cNvSpPr txBox="1"/>
          <p:nvPr/>
        </p:nvSpPr>
        <p:spPr>
          <a:xfrm>
            <a:off x="5780048" y="3666236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Role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59A9072-6C6A-74F7-436F-25E0FECD82F9}"/>
              </a:ext>
            </a:extLst>
          </p:cNvPr>
          <p:cNvSpPr/>
          <p:nvPr/>
        </p:nvSpPr>
        <p:spPr>
          <a:xfrm>
            <a:off x="4782880" y="2873627"/>
            <a:ext cx="2626242" cy="53694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161249-56BF-1D11-9D4B-6F3A7341DBE6}"/>
              </a:ext>
            </a:extLst>
          </p:cNvPr>
          <p:cNvSpPr txBox="1"/>
          <p:nvPr/>
        </p:nvSpPr>
        <p:spPr>
          <a:xfrm>
            <a:off x="5485226" y="2957433"/>
            <a:ext cx="122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Username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A2D213-72DA-D090-C83A-A3E000A015B8}"/>
              </a:ext>
            </a:extLst>
          </p:cNvPr>
          <p:cNvSpPr/>
          <p:nvPr/>
        </p:nvSpPr>
        <p:spPr>
          <a:xfrm>
            <a:off x="6925656" y="3650060"/>
            <a:ext cx="400832" cy="4008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F0F1424-53A7-3DA8-B946-6CC2BFECAA29}"/>
              </a:ext>
            </a:extLst>
          </p:cNvPr>
          <p:cNvCxnSpPr>
            <a:cxnSpLocks/>
          </p:cNvCxnSpPr>
          <p:nvPr/>
        </p:nvCxnSpPr>
        <p:spPr>
          <a:xfrm>
            <a:off x="7126072" y="3818291"/>
            <a:ext cx="0" cy="110870"/>
          </a:xfrm>
          <a:prstGeom prst="straightConnector1">
            <a:avLst/>
          </a:prstGeom>
          <a:ln w="44450" cap="flat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C88B93D-E063-D3B7-C1F8-3EA8E390FE14}"/>
              </a:ext>
            </a:extLst>
          </p:cNvPr>
          <p:cNvSpPr txBox="1"/>
          <p:nvPr/>
        </p:nvSpPr>
        <p:spPr>
          <a:xfrm>
            <a:off x="4552565" y="2033452"/>
            <a:ext cx="3086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You are not registered yet.</a:t>
            </a:r>
          </a:p>
          <a:p>
            <a:pPr algn="ctr"/>
            <a:r>
              <a:rPr lang="en-US" b="1" dirty="0">
                <a:solidFill>
                  <a:schemeClr val="bg1"/>
                </a:solidFill>
              </a:rPr>
              <a:t>Please fill out the following: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302286F3-D899-BC51-38DA-B7EFD8860126}"/>
              </a:ext>
            </a:extLst>
          </p:cNvPr>
          <p:cNvSpPr/>
          <p:nvPr/>
        </p:nvSpPr>
        <p:spPr>
          <a:xfrm>
            <a:off x="4782879" y="4287605"/>
            <a:ext cx="2626242" cy="5369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76B656-50FE-7219-FC55-A8429C6ACF3C}"/>
              </a:ext>
            </a:extLst>
          </p:cNvPr>
          <p:cNvSpPr txBox="1"/>
          <p:nvPr/>
        </p:nvSpPr>
        <p:spPr>
          <a:xfrm>
            <a:off x="5570793" y="4371411"/>
            <a:ext cx="1050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Register</a:t>
            </a:r>
          </a:p>
        </p:txBody>
      </p:sp>
    </p:spTree>
    <p:extLst>
      <p:ext uri="{BB962C8B-B14F-4D97-AF65-F5344CB8AC3E}">
        <p14:creationId xmlns:p14="http://schemas.microsoft.com/office/powerpoint/2010/main" val="363200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78E24-2E3B-47EC-8418-E0A2CB533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DDE10EB-990D-F73C-3CC9-B2B7CEAE980A}"/>
              </a:ext>
            </a:extLst>
          </p:cNvPr>
          <p:cNvSpPr/>
          <p:nvPr/>
        </p:nvSpPr>
        <p:spPr>
          <a:xfrm>
            <a:off x="2445489" y="3160528"/>
            <a:ext cx="2626242" cy="53694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E702B6-B9E2-6E16-89A7-D51B7D1E8A81}"/>
              </a:ext>
            </a:extLst>
          </p:cNvPr>
          <p:cNvCxnSpPr>
            <a:cxnSpLocks/>
          </p:cNvCxnSpPr>
          <p:nvPr/>
        </p:nvCxnSpPr>
        <p:spPr>
          <a:xfrm>
            <a:off x="6096000" y="2259419"/>
            <a:ext cx="0" cy="23391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F8D0957-809F-DE4C-7934-52960A2371BF}"/>
              </a:ext>
            </a:extLst>
          </p:cNvPr>
          <p:cNvSpPr txBox="1"/>
          <p:nvPr/>
        </p:nvSpPr>
        <p:spPr>
          <a:xfrm>
            <a:off x="3062090" y="3244334"/>
            <a:ext cx="11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Enter UPI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C3217E5-008B-17FE-9C8E-82E960A1AD1D}"/>
              </a:ext>
            </a:extLst>
          </p:cNvPr>
          <p:cNvSpPr/>
          <p:nvPr/>
        </p:nvSpPr>
        <p:spPr>
          <a:xfrm>
            <a:off x="4563061" y="3228584"/>
            <a:ext cx="400832" cy="4008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D4E9ABD-5085-75BA-25D8-58DAB8A1148C}"/>
              </a:ext>
            </a:extLst>
          </p:cNvPr>
          <p:cNvCxnSpPr>
            <a:cxnSpLocks/>
          </p:cNvCxnSpPr>
          <p:nvPr/>
        </p:nvCxnSpPr>
        <p:spPr>
          <a:xfrm>
            <a:off x="4675618" y="3429000"/>
            <a:ext cx="206577" cy="0"/>
          </a:xfrm>
          <a:prstGeom prst="straightConnector1">
            <a:avLst/>
          </a:prstGeom>
          <a:ln w="38100" cap="flat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09F494F-6E8B-9219-0AAC-F1F6742C970D}"/>
              </a:ext>
            </a:extLst>
          </p:cNvPr>
          <p:cNvSpPr txBox="1"/>
          <p:nvPr/>
        </p:nvSpPr>
        <p:spPr>
          <a:xfrm>
            <a:off x="7785618" y="3244334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001987654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6B8192DF-70E5-1AED-16D2-7DEB13291C82}"/>
              </a:ext>
            </a:extLst>
          </p:cNvPr>
          <p:cNvSpPr/>
          <p:nvPr/>
        </p:nvSpPr>
        <p:spPr>
          <a:xfrm>
            <a:off x="7120270" y="3160528"/>
            <a:ext cx="2626242" cy="53694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2C18C7-5187-5719-DB10-4D7BC107F665}"/>
              </a:ext>
            </a:extLst>
          </p:cNvPr>
          <p:cNvSpPr txBox="1"/>
          <p:nvPr/>
        </p:nvSpPr>
        <p:spPr>
          <a:xfrm>
            <a:off x="7378144" y="1913594"/>
            <a:ext cx="2110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Choose a product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F3EAA0-87E3-F833-60DF-E12007C91C40}"/>
              </a:ext>
            </a:extLst>
          </p:cNvPr>
          <p:cNvSpPr txBox="1"/>
          <p:nvPr/>
        </p:nvSpPr>
        <p:spPr>
          <a:xfrm>
            <a:off x="2570888" y="1913594"/>
            <a:ext cx="2375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Search for a product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87EA5E2A-E37C-8C2D-8C8B-76A5CB2AC355}"/>
              </a:ext>
            </a:extLst>
          </p:cNvPr>
          <p:cNvSpPr/>
          <p:nvPr/>
        </p:nvSpPr>
        <p:spPr>
          <a:xfrm>
            <a:off x="7108352" y="3869331"/>
            <a:ext cx="2626242" cy="5369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DD9C0A-4379-B6A4-08A1-99C25A491D63}"/>
              </a:ext>
            </a:extLst>
          </p:cNvPr>
          <p:cNvSpPr txBox="1"/>
          <p:nvPr/>
        </p:nvSpPr>
        <p:spPr>
          <a:xfrm>
            <a:off x="7684733" y="3953137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Add Product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F5827773-B5A1-BF9A-0372-3CA4F875D3F7}"/>
              </a:ext>
            </a:extLst>
          </p:cNvPr>
          <p:cNvSpPr/>
          <p:nvPr/>
        </p:nvSpPr>
        <p:spPr>
          <a:xfrm>
            <a:off x="7108352" y="2451157"/>
            <a:ext cx="2626242" cy="53694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F3D9CC-EE29-217B-F98A-E1B655F07399}"/>
              </a:ext>
            </a:extLst>
          </p:cNvPr>
          <p:cNvSpPr txBox="1"/>
          <p:nvPr/>
        </p:nvSpPr>
        <p:spPr>
          <a:xfrm>
            <a:off x="7773699" y="2534963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001987671</a:t>
            </a:r>
          </a:p>
        </p:txBody>
      </p:sp>
    </p:spTree>
    <p:extLst>
      <p:ext uri="{BB962C8B-B14F-4D97-AF65-F5344CB8AC3E}">
        <p14:creationId xmlns:p14="http://schemas.microsoft.com/office/powerpoint/2010/main" val="1500683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49D9D-7AC8-B524-C022-FFB525DE3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387E795-79FD-08BF-B56D-67CD0DF80636}"/>
              </a:ext>
            </a:extLst>
          </p:cNvPr>
          <p:cNvSpPr/>
          <p:nvPr/>
        </p:nvSpPr>
        <p:spPr>
          <a:xfrm>
            <a:off x="4782879" y="3443930"/>
            <a:ext cx="2626242" cy="53694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048921-AD43-2FA3-A125-CFB4FB5DF50B}"/>
              </a:ext>
            </a:extLst>
          </p:cNvPr>
          <p:cNvSpPr txBox="1"/>
          <p:nvPr/>
        </p:nvSpPr>
        <p:spPr>
          <a:xfrm>
            <a:off x="5682939" y="3527736"/>
            <a:ext cx="826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Status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0E9F1CA-E16A-0F13-50C8-7823ACC3298E}"/>
              </a:ext>
            </a:extLst>
          </p:cNvPr>
          <p:cNvSpPr/>
          <p:nvPr/>
        </p:nvSpPr>
        <p:spPr>
          <a:xfrm>
            <a:off x="4782880" y="2735127"/>
            <a:ext cx="2626242" cy="536944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F0666-F86F-6500-D6ED-A0F06392AF6C}"/>
              </a:ext>
            </a:extLst>
          </p:cNvPr>
          <p:cNvSpPr txBox="1"/>
          <p:nvPr/>
        </p:nvSpPr>
        <p:spPr>
          <a:xfrm>
            <a:off x="5284211" y="2818933"/>
            <a:ext cx="1623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Product Name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B7446A-6FEA-2271-E856-87200FAAC2C6}"/>
              </a:ext>
            </a:extLst>
          </p:cNvPr>
          <p:cNvSpPr/>
          <p:nvPr/>
        </p:nvSpPr>
        <p:spPr>
          <a:xfrm>
            <a:off x="6925656" y="3511560"/>
            <a:ext cx="400832" cy="40083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99E6C7-F6A6-FBBD-45DD-8BE01FF67C38}"/>
              </a:ext>
            </a:extLst>
          </p:cNvPr>
          <p:cNvCxnSpPr>
            <a:cxnSpLocks/>
          </p:cNvCxnSpPr>
          <p:nvPr/>
        </p:nvCxnSpPr>
        <p:spPr>
          <a:xfrm>
            <a:off x="7126072" y="3679791"/>
            <a:ext cx="0" cy="110870"/>
          </a:xfrm>
          <a:prstGeom prst="straightConnector1">
            <a:avLst/>
          </a:prstGeom>
          <a:ln w="44450" cap="flat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30A44C1-E6DD-D38E-CBF5-6E622603F0AE}"/>
              </a:ext>
            </a:extLst>
          </p:cNvPr>
          <p:cNvSpPr/>
          <p:nvPr/>
        </p:nvSpPr>
        <p:spPr>
          <a:xfrm>
            <a:off x="4782879" y="4149105"/>
            <a:ext cx="2626242" cy="5369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B007A6-3150-2D34-84B9-6D2565C48B83}"/>
              </a:ext>
            </a:extLst>
          </p:cNvPr>
          <p:cNvSpPr txBox="1"/>
          <p:nvPr/>
        </p:nvSpPr>
        <p:spPr>
          <a:xfrm>
            <a:off x="5359262" y="4232911"/>
            <a:ext cx="1473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Add Product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8435B7-5B16-734E-DEE4-F338B1C8237F}"/>
              </a:ext>
            </a:extLst>
          </p:cNvPr>
          <p:cNvSpPr txBox="1"/>
          <p:nvPr/>
        </p:nvSpPr>
        <p:spPr>
          <a:xfrm>
            <a:off x="4997846" y="2171951"/>
            <a:ext cx="219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Add a new product</a:t>
            </a:r>
          </a:p>
        </p:txBody>
      </p:sp>
    </p:spTree>
    <p:extLst>
      <p:ext uri="{BB962C8B-B14F-4D97-AF65-F5344CB8AC3E}">
        <p14:creationId xmlns:p14="http://schemas.microsoft.com/office/powerpoint/2010/main" val="3976614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C6D90-976C-B633-C6C2-E5723F405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F3F5F7-1B90-3FD1-B8A3-9E1BEEDC7950}"/>
              </a:ext>
            </a:extLst>
          </p:cNvPr>
          <p:cNvCxnSpPr>
            <a:cxnSpLocks/>
          </p:cNvCxnSpPr>
          <p:nvPr/>
        </p:nvCxnSpPr>
        <p:spPr>
          <a:xfrm>
            <a:off x="6096000" y="2259419"/>
            <a:ext cx="0" cy="23391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33967B5-9BDD-3556-ECF7-E0787A93D83D}"/>
              </a:ext>
            </a:extLst>
          </p:cNvPr>
          <p:cNvSpPr txBox="1"/>
          <p:nvPr/>
        </p:nvSpPr>
        <p:spPr>
          <a:xfrm>
            <a:off x="7903256" y="1913594"/>
            <a:ext cx="106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Tracking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8D6D8-F6E5-34C1-7F6C-85DD92785C98}"/>
              </a:ext>
            </a:extLst>
          </p:cNvPr>
          <p:cNvSpPr txBox="1"/>
          <p:nvPr/>
        </p:nvSpPr>
        <p:spPr>
          <a:xfrm>
            <a:off x="2867351" y="1913594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Product details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9909D91-905E-3339-D193-3EBB42B5DB67}"/>
              </a:ext>
            </a:extLst>
          </p:cNvPr>
          <p:cNvGrpSpPr/>
          <p:nvPr/>
        </p:nvGrpSpPr>
        <p:grpSpPr>
          <a:xfrm>
            <a:off x="2569758" y="2967335"/>
            <a:ext cx="2377703" cy="923330"/>
            <a:chOff x="2196982" y="4137803"/>
            <a:chExt cx="2377703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B39A6D58-5935-682D-8451-AAD51D28E2E4}"/>
                </a:ext>
              </a:extLst>
            </p:cNvPr>
            <p:cNvSpPr txBox="1"/>
            <p:nvPr/>
          </p:nvSpPr>
          <p:spPr>
            <a:xfrm>
              <a:off x="2196982" y="4137803"/>
              <a:ext cx="8641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Name</a:t>
              </a:r>
            </a:p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Status</a:t>
              </a:r>
            </a:p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UPI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99B395-56E8-9AD7-B45E-0C18E8634AC1}"/>
                </a:ext>
              </a:extLst>
            </p:cNvPr>
            <p:cNvSpPr txBox="1"/>
            <p:nvPr/>
          </p:nvSpPr>
          <p:spPr>
            <a:xfrm>
              <a:off x="3061129" y="4137803"/>
              <a:ext cx="1513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Cocoa Beans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Sold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001987671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EEB5FC2-B07E-E22D-78BC-3721A03C881A}"/>
              </a:ext>
            </a:extLst>
          </p:cNvPr>
          <p:cNvGrpSpPr/>
          <p:nvPr/>
        </p:nvGrpSpPr>
        <p:grpSpPr>
          <a:xfrm>
            <a:off x="6364749" y="2547328"/>
            <a:ext cx="5445534" cy="1763344"/>
            <a:chOff x="6556267" y="4677605"/>
            <a:chExt cx="5445534" cy="176334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243DB43-7923-9256-5C59-0E5E93071C19}"/>
                </a:ext>
              </a:extLst>
            </p:cNvPr>
            <p:cNvCxnSpPr>
              <a:cxnSpLocks/>
            </p:cNvCxnSpPr>
            <p:nvPr/>
          </p:nvCxnSpPr>
          <p:spPr>
            <a:xfrm>
              <a:off x="8200238" y="4845337"/>
              <a:ext cx="0" cy="1419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AF8207-A4F4-1561-CE90-60245FAD6AF9}"/>
                </a:ext>
              </a:extLst>
            </p:cNvPr>
            <p:cNvSpPr txBox="1"/>
            <p:nvPr/>
          </p:nvSpPr>
          <p:spPr>
            <a:xfrm>
              <a:off x="6556267" y="4677605"/>
              <a:ext cx="1511376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Sold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In Retail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Shipped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Shipped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Produced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In Production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561424-CF2F-A518-45F0-4A2EC6465CAF}"/>
                </a:ext>
              </a:extLst>
            </p:cNvPr>
            <p:cNvSpPr/>
            <p:nvPr/>
          </p:nvSpPr>
          <p:spPr>
            <a:xfrm>
              <a:off x="8149848" y="6210587"/>
              <a:ext cx="98550" cy="98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F06B75B-5150-D607-C4FE-B68EF1D9DBB5}"/>
                </a:ext>
              </a:extLst>
            </p:cNvPr>
            <p:cNvSpPr/>
            <p:nvPr/>
          </p:nvSpPr>
          <p:spPr>
            <a:xfrm>
              <a:off x="8149848" y="5937537"/>
              <a:ext cx="98550" cy="98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A6265A8-640A-2134-2F3D-B83CA54ED371}"/>
                </a:ext>
              </a:extLst>
            </p:cNvPr>
            <p:cNvSpPr/>
            <p:nvPr/>
          </p:nvSpPr>
          <p:spPr>
            <a:xfrm>
              <a:off x="8149848" y="5664487"/>
              <a:ext cx="98550" cy="98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76F493-6346-8A34-3C69-AFC3FBACEDC1}"/>
                </a:ext>
              </a:extLst>
            </p:cNvPr>
            <p:cNvSpPr/>
            <p:nvPr/>
          </p:nvSpPr>
          <p:spPr>
            <a:xfrm>
              <a:off x="8149848" y="5391437"/>
              <a:ext cx="98550" cy="98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7D75DBF-66DC-E391-BDB5-6FB9011330BF}"/>
                </a:ext>
              </a:extLst>
            </p:cNvPr>
            <p:cNvSpPr/>
            <p:nvPr/>
          </p:nvSpPr>
          <p:spPr>
            <a:xfrm>
              <a:off x="8149848" y="5118387"/>
              <a:ext cx="98550" cy="98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62173F1-0A67-1CBF-0826-4A5829226687}"/>
                </a:ext>
              </a:extLst>
            </p:cNvPr>
            <p:cNvSpPr/>
            <p:nvPr/>
          </p:nvSpPr>
          <p:spPr>
            <a:xfrm>
              <a:off x="8149848" y="4845337"/>
              <a:ext cx="98550" cy="98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D038DF2-8995-8759-9A30-DA8F254412BA}"/>
                </a:ext>
              </a:extLst>
            </p:cNvPr>
            <p:cNvSpPr txBox="1"/>
            <p:nvPr/>
          </p:nvSpPr>
          <p:spPr>
            <a:xfrm>
              <a:off x="8330603" y="4686623"/>
              <a:ext cx="3671198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12.01.2024 (47.3769 N, 8.5417 E)</a:t>
              </a:r>
              <a:b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09.01.2024 (47.3769 N, 8.5417 E)</a:t>
              </a:r>
              <a:b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03.01.2024 (51.9496 N, 4.1453 E)</a:t>
              </a:r>
              <a:b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20.12.2024 (10.3932 N, 75.4832 W)</a:t>
              </a:r>
              <a:b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17.12.2024 (4.3674 N, 75.5703 W)</a:t>
              </a:r>
              <a:b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12.12.2024 (4.3674 N, 75.5703 W)</a:t>
              </a:r>
            </a:p>
          </p:txBody>
        </p:sp>
      </p:grp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84D39A-2251-B7BA-31C6-8E51C79D3B15}"/>
              </a:ext>
            </a:extLst>
          </p:cNvPr>
          <p:cNvSpPr/>
          <p:nvPr/>
        </p:nvSpPr>
        <p:spPr>
          <a:xfrm>
            <a:off x="4782879" y="5014519"/>
            <a:ext cx="2626242" cy="5369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7052E4-5F85-73B5-4B2D-A5CD371874B8}"/>
              </a:ext>
            </a:extLst>
          </p:cNvPr>
          <p:cNvSpPr txBox="1"/>
          <p:nvPr/>
        </p:nvSpPr>
        <p:spPr>
          <a:xfrm>
            <a:off x="5258885" y="5098325"/>
            <a:ext cx="167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Update Status</a:t>
            </a:r>
          </a:p>
        </p:txBody>
      </p:sp>
    </p:spTree>
    <p:extLst>
      <p:ext uri="{BB962C8B-B14F-4D97-AF65-F5344CB8AC3E}">
        <p14:creationId xmlns:p14="http://schemas.microsoft.com/office/powerpoint/2010/main" val="1742722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22397-3D62-2346-B94A-085330736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CC2886A-9C5C-9EAE-3C22-2F82616EBB49}"/>
              </a:ext>
            </a:extLst>
          </p:cNvPr>
          <p:cNvCxnSpPr>
            <a:cxnSpLocks/>
          </p:cNvCxnSpPr>
          <p:nvPr/>
        </p:nvCxnSpPr>
        <p:spPr>
          <a:xfrm>
            <a:off x="6096000" y="2259419"/>
            <a:ext cx="0" cy="23391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3B2E23-4C48-2372-E13E-49A0F59E08C2}"/>
              </a:ext>
            </a:extLst>
          </p:cNvPr>
          <p:cNvSpPr txBox="1"/>
          <p:nvPr/>
        </p:nvSpPr>
        <p:spPr>
          <a:xfrm>
            <a:off x="7903256" y="1913594"/>
            <a:ext cx="106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Tracking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EEB382-72FD-89D6-0EF9-6CF4903FC95B}"/>
              </a:ext>
            </a:extLst>
          </p:cNvPr>
          <p:cNvSpPr txBox="1"/>
          <p:nvPr/>
        </p:nvSpPr>
        <p:spPr>
          <a:xfrm>
            <a:off x="2867351" y="1913594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Product details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C4D520D-E064-F96F-0E77-424BB7E681A8}"/>
              </a:ext>
            </a:extLst>
          </p:cNvPr>
          <p:cNvGrpSpPr/>
          <p:nvPr/>
        </p:nvGrpSpPr>
        <p:grpSpPr>
          <a:xfrm>
            <a:off x="2569758" y="2967335"/>
            <a:ext cx="2377703" cy="923330"/>
            <a:chOff x="2196982" y="4137803"/>
            <a:chExt cx="2377703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07669FB-93FA-A3A7-9B91-504A63AFD379}"/>
                </a:ext>
              </a:extLst>
            </p:cNvPr>
            <p:cNvSpPr txBox="1"/>
            <p:nvPr/>
          </p:nvSpPr>
          <p:spPr>
            <a:xfrm>
              <a:off x="2196982" y="4137803"/>
              <a:ext cx="8641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Name</a:t>
              </a:r>
            </a:p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Status</a:t>
              </a:r>
            </a:p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UPI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EEF337-10F7-5249-FC60-C39F9DFDF5D7}"/>
                </a:ext>
              </a:extLst>
            </p:cNvPr>
            <p:cNvSpPr txBox="1"/>
            <p:nvPr/>
          </p:nvSpPr>
          <p:spPr>
            <a:xfrm>
              <a:off x="3061129" y="4137803"/>
              <a:ext cx="1513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Cocoa Beans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Sold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001987671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0D7BECA-AF5F-D3EE-FE18-D127F0BF94A8}"/>
              </a:ext>
            </a:extLst>
          </p:cNvPr>
          <p:cNvGrpSpPr/>
          <p:nvPr/>
        </p:nvGrpSpPr>
        <p:grpSpPr>
          <a:xfrm>
            <a:off x="6715269" y="2547328"/>
            <a:ext cx="4496556" cy="1763344"/>
            <a:chOff x="6556267" y="4677605"/>
            <a:chExt cx="4496556" cy="176334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A314C10-AF6F-46C1-07C9-06CD00F43811}"/>
                </a:ext>
              </a:extLst>
            </p:cNvPr>
            <p:cNvCxnSpPr>
              <a:cxnSpLocks/>
            </p:cNvCxnSpPr>
            <p:nvPr/>
          </p:nvCxnSpPr>
          <p:spPr>
            <a:xfrm>
              <a:off x="8200238" y="4845337"/>
              <a:ext cx="0" cy="141999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444D7DB-0B40-A259-027D-509821243B00}"/>
                </a:ext>
              </a:extLst>
            </p:cNvPr>
            <p:cNvSpPr txBox="1"/>
            <p:nvPr/>
          </p:nvSpPr>
          <p:spPr>
            <a:xfrm>
              <a:off x="6556267" y="4677605"/>
              <a:ext cx="1511376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solidFill>
                    <a:schemeClr val="bg1"/>
                  </a:solidFill>
                </a:rPr>
                <a:t>Sold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In Retail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Shipped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Shipped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Produced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In Production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418AF18-2030-A3D4-ED4F-FD714DB3631C}"/>
                </a:ext>
              </a:extLst>
            </p:cNvPr>
            <p:cNvSpPr/>
            <p:nvPr/>
          </p:nvSpPr>
          <p:spPr>
            <a:xfrm>
              <a:off x="8149848" y="6210587"/>
              <a:ext cx="98550" cy="98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E182523-9090-944C-5BBE-E97A43493588}"/>
                </a:ext>
              </a:extLst>
            </p:cNvPr>
            <p:cNvSpPr/>
            <p:nvPr/>
          </p:nvSpPr>
          <p:spPr>
            <a:xfrm>
              <a:off x="8149848" y="5937537"/>
              <a:ext cx="98550" cy="98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9DFAFD45-E6AB-BA81-8F41-165E485ED823}"/>
                </a:ext>
              </a:extLst>
            </p:cNvPr>
            <p:cNvSpPr/>
            <p:nvPr/>
          </p:nvSpPr>
          <p:spPr>
            <a:xfrm>
              <a:off x="8149848" y="5664487"/>
              <a:ext cx="98550" cy="98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AC4E19F-885E-B14D-2F57-C7DEA73B3219}"/>
                </a:ext>
              </a:extLst>
            </p:cNvPr>
            <p:cNvSpPr/>
            <p:nvPr/>
          </p:nvSpPr>
          <p:spPr>
            <a:xfrm>
              <a:off x="8149848" y="5391437"/>
              <a:ext cx="98550" cy="98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F121E8F-D44E-3F18-EA65-3A5FCFEC4DF9}"/>
                </a:ext>
              </a:extLst>
            </p:cNvPr>
            <p:cNvSpPr/>
            <p:nvPr/>
          </p:nvSpPr>
          <p:spPr>
            <a:xfrm>
              <a:off x="8149848" y="5118387"/>
              <a:ext cx="98550" cy="98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09D36C-84C1-AAC2-EAD0-181364F55DA1}"/>
                </a:ext>
              </a:extLst>
            </p:cNvPr>
            <p:cNvSpPr/>
            <p:nvPr/>
          </p:nvSpPr>
          <p:spPr>
            <a:xfrm>
              <a:off x="8149848" y="4845337"/>
              <a:ext cx="98550" cy="9855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3AB78B-A732-EBE4-4A56-E1EBCB819898}"/>
                </a:ext>
              </a:extLst>
            </p:cNvPr>
            <p:cNvSpPr txBox="1"/>
            <p:nvPr/>
          </p:nvSpPr>
          <p:spPr>
            <a:xfrm>
              <a:off x="8330603" y="4686623"/>
              <a:ext cx="2722220" cy="175432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12.01.2024 (Switzerland)</a:t>
              </a:r>
              <a:b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09.01.2024 (Switzerland)</a:t>
              </a:r>
              <a:b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03.01.2024 (Netherlands)</a:t>
              </a:r>
              <a:b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20.12.2024 (Colombia)</a:t>
              </a:r>
              <a:b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17.12.2024 (Colombia)</a:t>
              </a:r>
              <a:b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</a:br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12.12.2024 (Colombia)</a:t>
              </a:r>
            </a:p>
          </p:txBody>
        </p:sp>
      </p:grp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5319F573-465C-29CD-0A11-9DC2E895095B}"/>
              </a:ext>
            </a:extLst>
          </p:cNvPr>
          <p:cNvSpPr/>
          <p:nvPr/>
        </p:nvSpPr>
        <p:spPr>
          <a:xfrm>
            <a:off x="4782879" y="5014519"/>
            <a:ext cx="2626242" cy="5369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F60713-2D22-2BED-571D-CAFC32ADB71A}"/>
              </a:ext>
            </a:extLst>
          </p:cNvPr>
          <p:cNvSpPr txBox="1"/>
          <p:nvPr/>
        </p:nvSpPr>
        <p:spPr>
          <a:xfrm>
            <a:off x="5258885" y="5098325"/>
            <a:ext cx="167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Update Status</a:t>
            </a:r>
          </a:p>
        </p:txBody>
      </p:sp>
    </p:spTree>
    <p:extLst>
      <p:ext uri="{BB962C8B-B14F-4D97-AF65-F5344CB8AC3E}">
        <p14:creationId xmlns:p14="http://schemas.microsoft.com/office/powerpoint/2010/main" val="505230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EF44E-6A5A-530C-7FDA-0E5C76050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08675F-7A6D-0636-4A93-6C96B3DC418B}"/>
              </a:ext>
            </a:extLst>
          </p:cNvPr>
          <p:cNvCxnSpPr>
            <a:cxnSpLocks/>
          </p:cNvCxnSpPr>
          <p:nvPr/>
        </p:nvCxnSpPr>
        <p:spPr>
          <a:xfrm>
            <a:off x="6096000" y="2259419"/>
            <a:ext cx="0" cy="233916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BD79EAE-1CE0-BCE9-1FEA-A410072C4A17}"/>
              </a:ext>
            </a:extLst>
          </p:cNvPr>
          <p:cNvSpPr txBox="1"/>
          <p:nvPr/>
        </p:nvSpPr>
        <p:spPr>
          <a:xfrm>
            <a:off x="7903256" y="1913594"/>
            <a:ext cx="106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Tracking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A5475-42AA-9D66-7E74-FCFA78F737EF}"/>
              </a:ext>
            </a:extLst>
          </p:cNvPr>
          <p:cNvSpPr txBox="1"/>
          <p:nvPr/>
        </p:nvSpPr>
        <p:spPr>
          <a:xfrm>
            <a:off x="2867351" y="1913594"/>
            <a:ext cx="178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Product details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0DD44CF-C585-8112-4874-1C433CF1E810}"/>
              </a:ext>
            </a:extLst>
          </p:cNvPr>
          <p:cNvGrpSpPr/>
          <p:nvPr/>
        </p:nvGrpSpPr>
        <p:grpSpPr>
          <a:xfrm>
            <a:off x="2569758" y="2967335"/>
            <a:ext cx="2377703" cy="923330"/>
            <a:chOff x="2196982" y="4137803"/>
            <a:chExt cx="2377703" cy="9233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0A4D4A9-3B28-BE05-CE95-73675DADCE5B}"/>
                </a:ext>
              </a:extLst>
            </p:cNvPr>
            <p:cNvSpPr txBox="1"/>
            <p:nvPr/>
          </p:nvSpPr>
          <p:spPr>
            <a:xfrm>
              <a:off x="2196982" y="4137803"/>
              <a:ext cx="864147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Name</a:t>
              </a:r>
            </a:p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Status</a:t>
              </a:r>
            </a:p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UPI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DA190F1-B6DD-1543-08AE-9F1FF369E5E9}"/>
                </a:ext>
              </a:extLst>
            </p:cNvPr>
            <p:cNvSpPr txBox="1"/>
            <p:nvPr/>
          </p:nvSpPr>
          <p:spPr>
            <a:xfrm>
              <a:off x="3061129" y="4137803"/>
              <a:ext cx="151355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Cocoa Beans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Sold</a:t>
              </a:r>
            </a:p>
            <a:p>
              <a:r>
                <a:rPr lang="en-US" dirty="0">
                  <a:solidFill>
                    <a:schemeClr val="bg1"/>
                  </a:solidFill>
                </a:rPr>
                <a:t>001987671</a:t>
              </a:r>
            </a:p>
          </p:txBody>
        </p:sp>
      </p:grpSp>
      <p:pic>
        <p:nvPicPr>
          <p:cNvPr id="12" name="Picture 11" descr="A map of the world&#10;&#10;AI-generated content may be incorrect.">
            <a:extLst>
              <a:ext uri="{FF2B5EF4-FFF2-40B4-BE49-F238E27FC236}">
                <a16:creationId xmlns:a16="http://schemas.microsoft.com/office/drawing/2014/main" id="{8592C5E0-34A5-E8B8-D1E7-E612BCCA9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1955" y="2319484"/>
            <a:ext cx="2219033" cy="2219033"/>
          </a:xfrm>
          <a:prstGeom prst="roundRect">
            <a:avLst>
              <a:gd name="adj" fmla="val 12325"/>
            </a:avLst>
          </a:prstGeom>
        </p:spPr>
      </p:pic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21DEE0B-7CE9-0397-A142-AF90B011203D}"/>
              </a:ext>
            </a:extLst>
          </p:cNvPr>
          <p:cNvSpPr/>
          <p:nvPr/>
        </p:nvSpPr>
        <p:spPr>
          <a:xfrm>
            <a:off x="4782879" y="5014519"/>
            <a:ext cx="2626242" cy="53694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79B29D-F60C-4C3D-4158-7117CB3D589B}"/>
              </a:ext>
            </a:extLst>
          </p:cNvPr>
          <p:cNvSpPr txBox="1"/>
          <p:nvPr/>
        </p:nvSpPr>
        <p:spPr>
          <a:xfrm>
            <a:off x="5258885" y="5098325"/>
            <a:ext cx="1674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Update Status</a:t>
            </a:r>
          </a:p>
        </p:txBody>
      </p:sp>
    </p:spTree>
    <p:extLst>
      <p:ext uri="{BB962C8B-B14F-4D97-AF65-F5344CB8AC3E}">
        <p14:creationId xmlns:p14="http://schemas.microsoft.com/office/powerpoint/2010/main" val="3621664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FE264-C264-7208-3612-B1804E570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50E11A1-F9BA-37FF-800C-24AEC70DE801}"/>
              </a:ext>
            </a:extLst>
          </p:cNvPr>
          <p:cNvGrpSpPr/>
          <p:nvPr/>
        </p:nvGrpSpPr>
        <p:grpSpPr>
          <a:xfrm>
            <a:off x="4782879" y="2002356"/>
            <a:ext cx="2626242" cy="2853289"/>
            <a:chOff x="4782879" y="2171951"/>
            <a:chExt cx="2626242" cy="285328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7830859-F442-6CCF-0582-34D1648EBCE4}"/>
                </a:ext>
              </a:extLst>
            </p:cNvPr>
            <p:cNvSpPr/>
            <p:nvPr/>
          </p:nvSpPr>
          <p:spPr>
            <a:xfrm>
              <a:off x="4782879" y="3783121"/>
              <a:ext cx="2626242" cy="536944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42D247-1053-03A3-F75F-C067456ABDAC}"/>
                </a:ext>
              </a:extLst>
            </p:cNvPr>
            <p:cNvSpPr txBox="1"/>
            <p:nvPr/>
          </p:nvSpPr>
          <p:spPr>
            <a:xfrm>
              <a:off x="5433802" y="3866927"/>
              <a:ext cx="1324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New Status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01FF7D-0EEE-6065-EFF5-2AFE363FD1B3}"/>
                </a:ext>
              </a:extLst>
            </p:cNvPr>
            <p:cNvSpPr/>
            <p:nvPr/>
          </p:nvSpPr>
          <p:spPr>
            <a:xfrm>
              <a:off x="6925656" y="3850751"/>
              <a:ext cx="400832" cy="4008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9ABB9F-3B43-92C5-893E-9DE369D79A6D}"/>
                </a:ext>
              </a:extLst>
            </p:cNvPr>
            <p:cNvCxnSpPr>
              <a:cxnSpLocks/>
            </p:cNvCxnSpPr>
            <p:nvPr/>
          </p:nvCxnSpPr>
          <p:spPr>
            <a:xfrm>
              <a:off x="7126072" y="4018982"/>
              <a:ext cx="0" cy="110870"/>
            </a:xfrm>
            <a:prstGeom prst="straightConnector1">
              <a:avLst/>
            </a:prstGeom>
            <a:ln w="44450" cap="flat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A061203-0BAA-5ADD-07E0-1DB784BD8AE9}"/>
                </a:ext>
              </a:extLst>
            </p:cNvPr>
            <p:cNvSpPr/>
            <p:nvPr/>
          </p:nvSpPr>
          <p:spPr>
            <a:xfrm>
              <a:off x="4782879" y="4488296"/>
              <a:ext cx="2626242" cy="53694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7FB90-2447-DC6E-F0B5-345253022B07}"/>
                </a:ext>
              </a:extLst>
            </p:cNvPr>
            <p:cNvSpPr txBox="1"/>
            <p:nvPr/>
          </p:nvSpPr>
          <p:spPr>
            <a:xfrm>
              <a:off x="5258885" y="4572102"/>
              <a:ext cx="1674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Update Status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B18379-D2F0-ADF3-D98C-4EF0EF02030C}"/>
                </a:ext>
              </a:extLst>
            </p:cNvPr>
            <p:cNvSpPr txBox="1"/>
            <p:nvPr/>
          </p:nvSpPr>
          <p:spPr>
            <a:xfrm>
              <a:off x="4820463" y="2171951"/>
              <a:ext cx="2551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Update Product Status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50D2B9-DE88-AB3F-BDF1-38896C84732D}"/>
                </a:ext>
              </a:extLst>
            </p:cNvPr>
            <p:cNvGrpSpPr/>
            <p:nvPr/>
          </p:nvGrpSpPr>
          <p:grpSpPr>
            <a:xfrm>
              <a:off x="4907149" y="2623078"/>
              <a:ext cx="2377703" cy="923330"/>
              <a:chOff x="2196982" y="4137803"/>
              <a:chExt cx="2377703" cy="92333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4A365-14F9-7558-CE25-E172FACC5431}"/>
                  </a:ext>
                </a:extLst>
              </p:cNvPr>
              <p:cNvSpPr txBox="1"/>
              <p:nvPr/>
            </p:nvSpPr>
            <p:spPr>
              <a:xfrm>
                <a:off x="2196982" y="4137803"/>
                <a:ext cx="864147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b="1" dirty="0">
                    <a:solidFill>
                      <a:schemeClr val="bg1"/>
                    </a:solidFill>
                  </a:rPr>
                  <a:t>Name</a:t>
                </a:r>
              </a:p>
              <a:p>
                <a:pPr algn="r"/>
                <a:r>
                  <a:rPr lang="en-US" b="1" dirty="0">
                    <a:solidFill>
                      <a:schemeClr val="bg1"/>
                    </a:solidFill>
                  </a:rPr>
                  <a:t>Status</a:t>
                </a:r>
              </a:p>
              <a:p>
                <a:pPr algn="r"/>
                <a:r>
                  <a:rPr lang="en-US" b="1" dirty="0">
                    <a:solidFill>
                      <a:schemeClr val="bg1"/>
                    </a:solidFill>
                  </a:rPr>
                  <a:t>UPI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C638E8B-B6FE-DFD0-5616-0FF891A4502F}"/>
                  </a:ext>
                </a:extLst>
              </p:cNvPr>
              <p:cNvSpPr txBox="1"/>
              <p:nvPr/>
            </p:nvSpPr>
            <p:spPr>
              <a:xfrm>
                <a:off x="3061129" y="4137803"/>
                <a:ext cx="15135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Cocoa Beans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Shipping</a:t>
                </a:r>
              </a:p>
              <a:p>
                <a:r>
                  <a:rPr lang="en-US" dirty="0">
                    <a:solidFill>
                      <a:schemeClr val="bg1"/>
                    </a:solidFill>
                  </a:rPr>
                  <a:t>001987671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76207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209</Words>
  <Application>Microsoft Macintosh PowerPoint</Application>
  <PresentationFormat>Widescreen</PresentationFormat>
  <Paragraphs>63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Müller</dc:creator>
  <cp:lastModifiedBy>Nicolas Müller</cp:lastModifiedBy>
  <cp:revision>28</cp:revision>
  <dcterms:created xsi:type="dcterms:W3CDTF">2025-04-13T16:32:19Z</dcterms:created>
  <dcterms:modified xsi:type="dcterms:W3CDTF">2025-04-13T20:06:14Z</dcterms:modified>
</cp:coreProperties>
</file>