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Lst>
  <p:sldSz cy="5143500" cx="9144000"/>
  <p:notesSz cx="6858000" cy="9144000"/>
  <p:embeddedFontLst>
    <p:embeddedFont>
      <p:font typeface="Roboto"/>
      <p:regular r:id="rId42"/>
      <p:bold r:id="rId43"/>
      <p:italic r:id="rId44"/>
      <p:boldItalic r:id="rId45"/>
    </p:embeddedFont>
    <p:embeddedFont>
      <p:font typeface="Roboto Mono"/>
      <p:regular r:id="rId46"/>
      <p:bold r:id="rId47"/>
      <p:italic r:id="rId48"/>
      <p:boldItalic r:id="rId4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E0D6FBE-A3B8-414F-9BB5-32A67C2D85F8}">
  <a:tblStyle styleId="{DE0D6FBE-A3B8-414F-9BB5-32A67C2D85F8}"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font" Target="fonts/Roboto-regular.fntdata"/><Relationship Id="rId41" Type="http://schemas.openxmlformats.org/officeDocument/2006/relationships/slide" Target="slides/slide35.xml"/><Relationship Id="rId44" Type="http://schemas.openxmlformats.org/officeDocument/2006/relationships/font" Target="fonts/Roboto-italic.fntdata"/><Relationship Id="rId43" Type="http://schemas.openxmlformats.org/officeDocument/2006/relationships/font" Target="fonts/Roboto-bold.fntdata"/><Relationship Id="rId46" Type="http://schemas.openxmlformats.org/officeDocument/2006/relationships/font" Target="fonts/RobotoMono-regular.fntdata"/><Relationship Id="rId45" Type="http://schemas.openxmlformats.org/officeDocument/2006/relationships/font" Target="fonts/Robo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font" Target="fonts/RobotoMono-italic.fntdata"/><Relationship Id="rId47" Type="http://schemas.openxmlformats.org/officeDocument/2006/relationships/font" Target="fonts/RobotoMono-bold.fntdata"/><Relationship Id="rId49" Type="http://schemas.openxmlformats.org/officeDocument/2006/relationships/font" Target="fonts/RobotoMono-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d67dfa7d40_2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d67dfa7d40_2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d67dfa7d40_2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d67dfa7d40_2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d67dfa7d40_2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d67dfa7d40_2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d67dfa7d40_2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d67dfa7d40_2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d67dfa7d40_2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d67dfa7d40_2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7b2615e865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7b2615e865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7b2615e865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7b2615e865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7b2615e865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7b2615e865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d67dfa7d40_2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d67dfa7d40_2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d67dfa7d40_2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d67dfa7d40_2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d79757d300_0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d79757d300_0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d67dfa7d40_2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d67dfa7d40_2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d6885174db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d6885174db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d6885174db_2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d6885174db_2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d6885174db_2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d6885174db_2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d6885174db_2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d6885174db_2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d79757d300_0_4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d79757d300_0_4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7b2615e865_4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7b2615e865_4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7b2615e865_4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7b2615e865_4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7b2615e865_4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7b2615e865_4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d79757d300_0_4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d79757d300_0_4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d79757d300_0_4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d79757d300_0_4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7b2615e865_4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7b2615e865_4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7b2615e865_4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7b2615e865_4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d6885174db_2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d6885174db_2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7b2615e865_4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7b2615e865_4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d79757d300_0_4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d79757d300_0_4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d79757d300_0_4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d79757d300_0_4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d79757d300_0_4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d79757d300_0_4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d79757d300_0_4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d79757d300_0_4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d79757d300_0_4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d79757d300_0_4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d79757d300_0_4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d79757d300_0_4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d67dfa7d40_2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d67dfa7d40_2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d67dfa7d40_2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d67dfa7d40_2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6.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7.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0.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3.xml"/><Relationship Id="rId3" Type="http://schemas.openxmlformats.org/officeDocument/2006/relationships/image" Target="../media/image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 Id="rId3" Type="http://schemas.openxmlformats.org/officeDocument/2006/relationships/image" Target="../media/image2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5.xml"/><Relationship Id="rId3" Type="http://schemas.openxmlformats.org/officeDocument/2006/relationships/image" Target="../media/image2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 Id="rId3" Type="http://schemas.openxmlformats.org/officeDocument/2006/relationships/image" Target="../media/image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 Id="rId3" Type="http://schemas.openxmlformats.org/officeDocument/2006/relationships/image" Target="../media/image2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 Id="rId3" Type="http://schemas.openxmlformats.org/officeDocument/2006/relationships/image" Target="../media/image1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1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12.png"/><Relationship Id="rId4" Type="http://schemas.openxmlformats.org/officeDocument/2006/relationships/image" Target="../media/image2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15.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hyperlink" Target="https://www.youtube.com/watch?v=KHanq9mriJI" TargetMode="External"/><Relationship Id="rId4" Type="http://schemas.openxmlformats.org/officeDocument/2006/relationships/hyperlink" Target="https://l.facebook.com/l.php?u=https%3A%2F%2Fwww.trendtablet.com%2F9226-the-future-of-vending-machine%2F%3Ffbclid%3DIwAR1vGw-PylTt4RsBZ0lcFcOs1LNreBg9Tt7C81jSvFKAvfTT0L60F5TUrKk&amp;h=AT1VOvSgPa5dXmAHRlJUtmhv_0fSC7GI8mdrlKp_NMSvsoxCGmteLabTxvlZEICfxhOUOxYLyoVCyMMic8i1AkuXam6xxx5RbxbB_OMveB4AOM4AVcF0d3YokdL40GSkoiWTRw" TargetMode="External"/><Relationship Id="rId5" Type="http://schemas.openxmlformats.org/officeDocument/2006/relationships/hyperlink" Target="https://www.online-sciences.com/technology/automatic-vending-machines-advantages-and-disadvantages/?fbclid=IwAR2q1srlDrXfyWCqm1RyIvc-jGqqEHByX5tDtomey86GogXnxz6RGMYYrZk" TargetMode="External"/><Relationship Id="rId6" Type="http://schemas.openxmlformats.org/officeDocument/2006/relationships/hyperlink" Target="https://www.selecta.co.uk/news/benefits-of-vending-machines/?fbclid=IwAR0b9cfsf-UaR1Dxf8nMxZjzmnkAS48NxCSIEBDkWLuUktu6DQos8nBisqQ"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5.xml"/><Relationship Id="rId3" Type="http://schemas.openxmlformats.org/officeDocument/2006/relationships/image" Target="../media/image1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 Id="rId3" Type="http://schemas.openxmlformats.org/officeDocument/2006/relationships/image" Target="../media/image1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470975" y="1775225"/>
            <a:ext cx="8349300" cy="83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Vending Machine</a:t>
            </a:r>
            <a:endParaRPr/>
          </a:p>
        </p:txBody>
      </p:sp>
      <p:sp>
        <p:nvSpPr>
          <p:cNvPr id="86" name="Google Shape;86;p13"/>
          <p:cNvSpPr txBox="1"/>
          <p:nvPr>
            <p:ph idx="1" type="subTitle"/>
          </p:nvPr>
        </p:nvSpPr>
        <p:spPr>
          <a:xfrm>
            <a:off x="470975" y="2478801"/>
            <a:ext cx="8502300" cy="1326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EEE-301/302 Final Project</a:t>
            </a:r>
            <a:endParaRPr/>
          </a:p>
          <a:p>
            <a:pPr indent="0" lvl="0" marL="0" rtl="0" algn="l">
              <a:spcBef>
                <a:spcPts val="0"/>
              </a:spcBef>
              <a:spcAft>
                <a:spcPts val="0"/>
              </a:spcAft>
              <a:buNone/>
            </a:pPr>
            <a:r>
              <a:rPr lang="en"/>
              <a:t>By Group-11</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Circuit for 5tk price point</a:t>
            </a:r>
            <a:endParaRPr/>
          </a:p>
        </p:txBody>
      </p:sp>
      <p:sp>
        <p:nvSpPr>
          <p:cNvPr id="152" name="Google Shape;152;p2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53" name="Google Shape;153;p22"/>
          <p:cNvPicPr preferRelativeResize="0"/>
          <p:nvPr/>
        </p:nvPicPr>
        <p:blipFill>
          <a:blip r:embed="rId3">
            <a:alphaModFix/>
          </a:blip>
          <a:stretch>
            <a:fillRect/>
          </a:stretch>
        </p:blipFill>
        <p:spPr>
          <a:xfrm>
            <a:off x="1751225" y="1229875"/>
            <a:ext cx="4916725" cy="32436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State Flow Diagram for 10tk price point</a:t>
            </a:r>
            <a:endParaRPr/>
          </a:p>
        </p:txBody>
      </p:sp>
      <p:sp>
        <p:nvSpPr>
          <p:cNvPr id="159" name="Google Shape;159;p2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60" name="Google Shape;160;p23"/>
          <p:cNvPicPr preferRelativeResize="0"/>
          <p:nvPr/>
        </p:nvPicPr>
        <p:blipFill>
          <a:blip r:embed="rId3">
            <a:alphaModFix/>
          </a:blip>
          <a:stretch>
            <a:fillRect/>
          </a:stretch>
        </p:blipFill>
        <p:spPr>
          <a:xfrm>
            <a:off x="817265" y="1229875"/>
            <a:ext cx="6222509" cy="27088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4"/>
          <p:cNvSpPr txBox="1"/>
          <p:nvPr>
            <p:ph type="title"/>
          </p:nvPr>
        </p:nvSpPr>
        <p:spPr>
          <a:xfrm>
            <a:off x="311700" y="335625"/>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i="1" lang="en" sz="1900">
                <a:solidFill>
                  <a:srgbClr val="0B5394"/>
                </a:solidFill>
                <a:latin typeface="Roboto Mono"/>
                <a:ea typeface="Roboto Mono"/>
                <a:cs typeface="Roboto Mono"/>
                <a:sym typeface="Roboto Mono"/>
              </a:rPr>
              <a:t>Methodology for for 10TK PRICE POINT</a:t>
            </a:r>
            <a:endParaRPr b="1" i="1" sz="1900">
              <a:solidFill>
                <a:srgbClr val="0B5394"/>
              </a:solidFill>
              <a:latin typeface="Roboto Mono"/>
              <a:ea typeface="Roboto Mono"/>
              <a:cs typeface="Roboto Mono"/>
              <a:sym typeface="Roboto Mono"/>
            </a:endParaRPr>
          </a:p>
          <a:p>
            <a:pPr indent="0" lvl="0" marL="0" rtl="0" algn="l">
              <a:spcBef>
                <a:spcPts val="0"/>
              </a:spcBef>
              <a:spcAft>
                <a:spcPts val="0"/>
              </a:spcAft>
              <a:buNone/>
            </a:pPr>
            <a:r>
              <a:rPr lang="en"/>
              <a:t>State Assigned Table:</a:t>
            </a:r>
            <a:endParaRPr sz="3600">
              <a:solidFill>
                <a:srgbClr val="0B5394"/>
              </a:solidFill>
              <a:latin typeface="Roboto Mono"/>
              <a:ea typeface="Roboto Mono"/>
              <a:cs typeface="Roboto Mono"/>
              <a:sym typeface="Roboto Mono"/>
            </a:endParaRPr>
          </a:p>
        </p:txBody>
      </p:sp>
      <p:sp>
        <p:nvSpPr>
          <p:cNvPr id="166" name="Google Shape;166;p24"/>
          <p:cNvSpPr txBox="1"/>
          <p:nvPr>
            <p:ph idx="1" type="body"/>
          </p:nvPr>
        </p:nvSpPr>
        <p:spPr>
          <a:xfrm>
            <a:off x="311700" y="1979725"/>
            <a:ext cx="8520600" cy="2903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1200"/>
              </a:spcAft>
              <a:buNone/>
            </a:pPr>
            <a:r>
              <a:t/>
            </a:r>
            <a:endParaRPr/>
          </a:p>
        </p:txBody>
      </p:sp>
      <p:graphicFrame>
        <p:nvGraphicFramePr>
          <p:cNvPr id="167" name="Google Shape;167;p24"/>
          <p:cNvGraphicFramePr/>
          <p:nvPr/>
        </p:nvGraphicFramePr>
        <p:xfrm>
          <a:off x="785138" y="2227600"/>
          <a:ext cx="3000000" cy="3000000"/>
        </p:xfrm>
        <a:graphic>
          <a:graphicData uri="http://schemas.openxmlformats.org/drawingml/2006/table">
            <a:tbl>
              <a:tblPr>
                <a:noFill/>
                <a:tableStyleId>{DE0D6FBE-A3B8-414F-9BB5-32A67C2D85F8}</a:tableStyleId>
              </a:tblPr>
              <a:tblGrid>
                <a:gridCol w="561050"/>
                <a:gridCol w="569800"/>
                <a:gridCol w="565425"/>
                <a:gridCol w="565425"/>
                <a:gridCol w="565425"/>
                <a:gridCol w="565425"/>
                <a:gridCol w="565425"/>
                <a:gridCol w="565425"/>
                <a:gridCol w="565425"/>
                <a:gridCol w="565425"/>
                <a:gridCol w="565425"/>
                <a:gridCol w="565425"/>
                <a:gridCol w="565425"/>
              </a:tblGrid>
              <a:tr h="403425">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a:t>00</a:t>
                      </a:r>
                      <a:endParaRPr/>
                    </a:p>
                  </a:txBody>
                  <a:tcPr marT="91425" marB="91425" marR="91425" marL="91425"/>
                </a:tc>
                <a:tc>
                  <a:txBody>
                    <a:bodyPr/>
                    <a:lstStyle/>
                    <a:p>
                      <a:pPr indent="0" lvl="0" marL="0" rtl="0" algn="l">
                        <a:spcBef>
                          <a:spcPts val="0"/>
                        </a:spcBef>
                        <a:spcAft>
                          <a:spcPts val="0"/>
                        </a:spcAft>
                        <a:buNone/>
                      </a:pPr>
                      <a:r>
                        <a:rPr lang="en"/>
                        <a:t>01</a:t>
                      </a:r>
                      <a:endParaRPr/>
                    </a:p>
                  </a:txBody>
                  <a:tcPr marT="91425" marB="91425" marR="91425" marL="91425"/>
                </a:tc>
                <a:tc>
                  <a:txBody>
                    <a:bodyPr/>
                    <a:lstStyle/>
                    <a:p>
                      <a:pPr indent="0" lvl="0" marL="0" rtl="0" algn="l">
                        <a:spcBef>
                          <a:spcPts val="0"/>
                        </a:spcBef>
                        <a:spcAft>
                          <a:spcPts val="0"/>
                        </a:spcAft>
                        <a:buNone/>
                      </a:pPr>
                      <a:r>
                        <a:rPr lang="en"/>
                        <a:t>10</a:t>
                      </a:r>
                      <a:endParaRPr/>
                    </a:p>
                  </a:txBody>
                  <a:tcPr marT="91425" marB="91425" marR="91425" marL="91425"/>
                </a:tc>
                <a:tc>
                  <a:txBody>
                    <a:bodyPr/>
                    <a:lstStyle/>
                    <a:p>
                      <a:pPr indent="0" lvl="0" marL="0" rtl="0" algn="l">
                        <a:spcBef>
                          <a:spcPts val="0"/>
                        </a:spcBef>
                        <a:spcAft>
                          <a:spcPts val="0"/>
                        </a:spcAft>
                        <a:buNone/>
                      </a:pPr>
                      <a:r>
                        <a:rPr lang="en"/>
                        <a:t>11</a:t>
                      </a:r>
                      <a:endParaRPr/>
                    </a:p>
                  </a:txBody>
                  <a:tcPr marT="91425" marB="91425" marR="91425" marL="91425"/>
                </a:tc>
                <a:tc>
                  <a:txBody>
                    <a:bodyPr/>
                    <a:lstStyle/>
                    <a:p>
                      <a:pPr indent="0" lvl="0" marL="0" rtl="0" algn="l">
                        <a:spcBef>
                          <a:spcPts val="0"/>
                        </a:spcBef>
                        <a:spcAft>
                          <a:spcPts val="0"/>
                        </a:spcAft>
                        <a:buNone/>
                      </a:pPr>
                      <a:r>
                        <a:rPr lang="en"/>
                        <a:t>00</a:t>
                      </a:r>
                      <a:endParaRPr/>
                    </a:p>
                  </a:txBody>
                  <a:tcPr marT="91425" marB="91425" marR="91425" marL="91425"/>
                </a:tc>
                <a:tc>
                  <a:txBody>
                    <a:bodyPr/>
                    <a:lstStyle/>
                    <a:p>
                      <a:pPr indent="0" lvl="0" marL="0" rtl="0" algn="l">
                        <a:spcBef>
                          <a:spcPts val="0"/>
                        </a:spcBef>
                        <a:spcAft>
                          <a:spcPts val="0"/>
                        </a:spcAft>
                        <a:buNone/>
                      </a:pPr>
                      <a:r>
                        <a:rPr lang="en"/>
                        <a:t>01</a:t>
                      </a:r>
                      <a:endParaRPr/>
                    </a:p>
                  </a:txBody>
                  <a:tcPr marT="91425" marB="91425" marR="91425" marL="91425"/>
                </a:tc>
                <a:tc>
                  <a:txBody>
                    <a:bodyPr/>
                    <a:lstStyle/>
                    <a:p>
                      <a:pPr indent="0" lvl="0" marL="0" rtl="0" algn="l">
                        <a:spcBef>
                          <a:spcPts val="0"/>
                        </a:spcBef>
                        <a:spcAft>
                          <a:spcPts val="0"/>
                        </a:spcAft>
                        <a:buNone/>
                      </a:pPr>
                      <a:r>
                        <a:rPr lang="en"/>
                        <a:t>10</a:t>
                      </a:r>
                      <a:endParaRPr/>
                    </a:p>
                  </a:txBody>
                  <a:tcPr marT="91425" marB="91425" marR="91425" marL="91425"/>
                </a:tc>
                <a:tc>
                  <a:txBody>
                    <a:bodyPr/>
                    <a:lstStyle/>
                    <a:p>
                      <a:pPr indent="0" lvl="0" marL="0" rtl="0" algn="l">
                        <a:spcBef>
                          <a:spcPts val="0"/>
                        </a:spcBef>
                        <a:spcAft>
                          <a:spcPts val="0"/>
                        </a:spcAft>
                        <a:buNone/>
                      </a:pPr>
                      <a:r>
                        <a:rPr lang="en"/>
                        <a:t>11</a:t>
                      </a:r>
                      <a:endParaRPr/>
                    </a:p>
                  </a:txBody>
                  <a:tcPr marT="91425" marB="91425" marR="91425" marL="91425"/>
                </a:tc>
                <a:tc>
                  <a:txBody>
                    <a:bodyPr/>
                    <a:lstStyle/>
                    <a:p>
                      <a:pPr indent="0" lvl="0" marL="0" rtl="0" algn="l">
                        <a:spcBef>
                          <a:spcPts val="0"/>
                        </a:spcBef>
                        <a:spcAft>
                          <a:spcPts val="0"/>
                        </a:spcAft>
                        <a:buNone/>
                      </a:pPr>
                      <a:r>
                        <a:rPr lang="en"/>
                        <a:t>00</a:t>
                      </a:r>
                      <a:endParaRPr/>
                    </a:p>
                  </a:txBody>
                  <a:tcPr marT="91425" marB="91425" marR="91425" marL="91425"/>
                </a:tc>
                <a:tc>
                  <a:txBody>
                    <a:bodyPr/>
                    <a:lstStyle/>
                    <a:p>
                      <a:pPr indent="0" lvl="0" marL="0" rtl="0" algn="l">
                        <a:spcBef>
                          <a:spcPts val="0"/>
                        </a:spcBef>
                        <a:spcAft>
                          <a:spcPts val="0"/>
                        </a:spcAft>
                        <a:buNone/>
                      </a:pPr>
                      <a:r>
                        <a:rPr lang="en"/>
                        <a:t>01</a:t>
                      </a:r>
                      <a:endParaRPr/>
                    </a:p>
                  </a:txBody>
                  <a:tcPr marT="91425" marB="91425" marR="91425" marL="91425"/>
                </a:tc>
                <a:tc>
                  <a:txBody>
                    <a:bodyPr/>
                    <a:lstStyle/>
                    <a:p>
                      <a:pPr indent="0" lvl="0" marL="0" rtl="0" algn="l">
                        <a:spcBef>
                          <a:spcPts val="0"/>
                        </a:spcBef>
                        <a:spcAft>
                          <a:spcPts val="0"/>
                        </a:spcAft>
                        <a:buNone/>
                      </a:pPr>
                      <a:r>
                        <a:rPr lang="en"/>
                        <a:t>10</a:t>
                      </a:r>
                      <a:endParaRPr/>
                    </a:p>
                  </a:txBody>
                  <a:tcPr marT="91425" marB="91425" marR="91425" marL="91425"/>
                </a:tc>
                <a:tc>
                  <a:txBody>
                    <a:bodyPr/>
                    <a:lstStyle/>
                    <a:p>
                      <a:pPr indent="0" lvl="0" marL="0" rtl="0" algn="l">
                        <a:spcBef>
                          <a:spcPts val="0"/>
                        </a:spcBef>
                        <a:spcAft>
                          <a:spcPts val="0"/>
                        </a:spcAft>
                        <a:buNone/>
                      </a:pPr>
                      <a:r>
                        <a:rPr lang="en"/>
                        <a:t>11</a:t>
                      </a:r>
                      <a:endParaRPr/>
                    </a:p>
                  </a:txBody>
                  <a:tcPr marT="91425" marB="91425" marR="91425" marL="91425"/>
                </a:tc>
              </a:tr>
              <a:tr h="419525">
                <a:tc>
                  <a:txBody>
                    <a:bodyPr/>
                    <a:lstStyle/>
                    <a:p>
                      <a:pPr indent="0" lvl="0" marL="0" rtl="0" algn="l">
                        <a:spcBef>
                          <a:spcPts val="0"/>
                        </a:spcBef>
                        <a:spcAft>
                          <a:spcPts val="0"/>
                        </a:spcAft>
                        <a:buNone/>
                      </a:pPr>
                      <a:r>
                        <a:rPr lang="en"/>
                        <a:t>00</a:t>
                      </a:r>
                      <a:endParaRPr/>
                    </a:p>
                  </a:txBody>
                  <a:tcPr marT="91425" marB="91425" marR="91425" marL="91425"/>
                </a:tc>
                <a:tc>
                  <a:txBody>
                    <a:bodyPr/>
                    <a:lstStyle/>
                    <a:p>
                      <a:pPr indent="0" lvl="0" marL="0" rtl="0" algn="l">
                        <a:spcBef>
                          <a:spcPts val="0"/>
                        </a:spcBef>
                        <a:spcAft>
                          <a:spcPts val="0"/>
                        </a:spcAft>
                        <a:buNone/>
                      </a:pPr>
                      <a:r>
                        <a:rPr lang="en"/>
                        <a:t>00</a:t>
                      </a:r>
                      <a:endParaRPr/>
                    </a:p>
                  </a:txBody>
                  <a:tcPr marT="91425" marB="91425" marR="91425" marL="91425"/>
                </a:tc>
                <a:tc>
                  <a:txBody>
                    <a:bodyPr/>
                    <a:lstStyle/>
                    <a:p>
                      <a:pPr indent="0" lvl="0" marL="0" rtl="0" algn="l">
                        <a:spcBef>
                          <a:spcPts val="0"/>
                        </a:spcBef>
                        <a:spcAft>
                          <a:spcPts val="0"/>
                        </a:spcAft>
                        <a:buNone/>
                      </a:pPr>
                      <a:r>
                        <a:rPr lang="en"/>
                        <a:t>01</a:t>
                      </a:r>
                      <a:endParaRPr/>
                    </a:p>
                  </a:txBody>
                  <a:tcPr marT="91425" marB="91425" marR="91425" marL="91425"/>
                </a:tc>
                <a:tc>
                  <a:txBody>
                    <a:bodyPr/>
                    <a:lstStyle/>
                    <a:p>
                      <a:pPr indent="0" lvl="0" marL="0" rtl="0" algn="l">
                        <a:spcBef>
                          <a:spcPts val="0"/>
                        </a:spcBef>
                        <a:spcAft>
                          <a:spcPts val="0"/>
                        </a:spcAft>
                        <a:buNone/>
                      </a:pPr>
                      <a:r>
                        <a:rPr lang="en"/>
                        <a:t>00</a:t>
                      </a:r>
                      <a:endParaRPr/>
                    </a:p>
                  </a:txBody>
                  <a:tcPr marT="91425" marB="91425" marR="91425" marL="91425"/>
                </a:tc>
                <a:tc>
                  <a:txBody>
                    <a:bodyPr/>
                    <a:lstStyle/>
                    <a:p>
                      <a:pPr indent="0" lvl="0" marL="0" rtl="0" algn="l">
                        <a:spcBef>
                          <a:spcPts val="0"/>
                        </a:spcBef>
                        <a:spcAft>
                          <a:spcPts val="0"/>
                        </a:spcAft>
                        <a:buNone/>
                      </a:pPr>
                      <a:r>
                        <a:rPr lang="en"/>
                        <a:t>x</a:t>
                      </a:r>
                      <a:endParaRPr/>
                    </a:p>
                  </a:txBody>
                  <a:tcPr marT="91425" marB="91425" marR="91425" marL="91425"/>
                </a:tc>
                <a:tc>
                  <a:txBody>
                    <a:bodyPr/>
                    <a:lstStyle/>
                    <a:p>
                      <a:pPr indent="0" lvl="0" marL="0" rtl="0" algn="l">
                        <a:spcBef>
                          <a:spcPts val="0"/>
                        </a:spcBef>
                        <a:spcAft>
                          <a:spcPts val="0"/>
                        </a:spcAft>
                        <a:buNone/>
                      </a:pPr>
                      <a:r>
                        <a:rPr lang="en"/>
                        <a:t>0</a:t>
                      </a:r>
                      <a:endParaRPr/>
                    </a:p>
                  </a:txBody>
                  <a:tcPr marT="91425" marB="91425" marR="91425" marL="91425"/>
                </a:tc>
                <a:tc>
                  <a:txBody>
                    <a:bodyPr/>
                    <a:lstStyle/>
                    <a:p>
                      <a:pPr indent="0" lvl="0" marL="0" rtl="0" algn="l">
                        <a:spcBef>
                          <a:spcPts val="0"/>
                        </a:spcBef>
                        <a:spcAft>
                          <a:spcPts val="0"/>
                        </a:spcAft>
                        <a:buNone/>
                      </a:pPr>
                      <a:r>
                        <a:rPr lang="en"/>
                        <a:t>0</a:t>
                      </a:r>
                      <a:endParaRPr/>
                    </a:p>
                  </a:txBody>
                  <a:tcPr marT="91425" marB="91425" marR="91425" marL="91425"/>
                </a:tc>
                <a:tc>
                  <a:txBody>
                    <a:bodyPr/>
                    <a:lstStyle/>
                    <a:p>
                      <a:pPr indent="0" lvl="0" marL="0" rtl="0" algn="l">
                        <a:spcBef>
                          <a:spcPts val="0"/>
                        </a:spcBef>
                        <a:spcAft>
                          <a:spcPts val="0"/>
                        </a:spcAft>
                        <a:buNone/>
                      </a:pPr>
                      <a:r>
                        <a:rPr lang="en"/>
                        <a:t>1</a:t>
                      </a:r>
                      <a:endParaRPr/>
                    </a:p>
                  </a:txBody>
                  <a:tcPr marT="91425" marB="91425" marR="91425" marL="91425"/>
                </a:tc>
                <a:tc>
                  <a:txBody>
                    <a:bodyPr/>
                    <a:lstStyle/>
                    <a:p>
                      <a:pPr indent="0" lvl="0" marL="0" rtl="0" algn="l">
                        <a:spcBef>
                          <a:spcPts val="0"/>
                        </a:spcBef>
                        <a:spcAft>
                          <a:spcPts val="0"/>
                        </a:spcAft>
                        <a:buNone/>
                      </a:pPr>
                      <a:r>
                        <a:rPr lang="en"/>
                        <a:t>x</a:t>
                      </a:r>
                      <a:endParaRPr/>
                    </a:p>
                  </a:txBody>
                  <a:tcPr marT="91425" marB="91425" marR="91425" marL="91425"/>
                </a:tc>
                <a:tc>
                  <a:txBody>
                    <a:bodyPr/>
                    <a:lstStyle/>
                    <a:p>
                      <a:pPr indent="0" lvl="0" marL="0" rtl="0" algn="l">
                        <a:spcBef>
                          <a:spcPts val="0"/>
                        </a:spcBef>
                        <a:spcAft>
                          <a:spcPts val="0"/>
                        </a:spcAft>
                        <a:buNone/>
                      </a:pPr>
                      <a:r>
                        <a:rPr lang="en"/>
                        <a:t>00</a:t>
                      </a:r>
                      <a:endParaRPr/>
                    </a:p>
                  </a:txBody>
                  <a:tcPr marT="91425" marB="91425" marR="91425" marL="91425"/>
                </a:tc>
                <a:tc>
                  <a:txBody>
                    <a:bodyPr/>
                    <a:lstStyle/>
                    <a:p>
                      <a:pPr indent="0" lvl="0" marL="0" rtl="0" algn="l">
                        <a:spcBef>
                          <a:spcPts val="0"/>
                        </a:spcBef>
                        <a:spcAft>
                          <a:spcPts val="0"/>
                        </a:spcAft>
                        <a:buNone/>
                      </a:pPr>
                      <a:r>
                        <a:rPr lang="en"/>
                        <a:t>00</a:t>
                      </a:r>
                      <a:endParaRPr/>
                    </a:p>
                  </a:txBody>
                  <a:tcPr marT="91425" marB="91425" marR="91425" marL="91425"/>
                </a:tc>
                <a:tc>
                  <a:txBody>
                    <a:bodyPr/>
                    <a:lstStyle/>
                    <a:p>
                      <a:pPr indent="0" lvl="0" marL="0" rtl="0" algn="l">
                        <a:spcBef>
                          <a:spcPts val="0"/>
                        </a:spcBef>
                        <a:spcAft>
                          <a:spcPts val="0"/>
                        </a:spcAft>
                        <a:buNone/>
                      </a:pPr>
                      <a:r>
                        <a:rPr lang="en"/>
                        <a:t>00</a:t>
                      </a:r>
                      <a:endParaRPr/>
                    </a:p>
                  </a:txBody>
                  <a:tcPr marT="91425" marB="91425" marR="91425" marL="91425"/>
                </a:tc>
                <a:tc>
                  <a:txBody>
                    <a:bodyPr/>
                    <a:lstStyle/>
                    <a:p>
                      <a:pPr indent="0" lvl="0" marL="0" rtl="0" algn="l">
                        <a:spcBef>
                          <a:spcPts val="0"/>
                        </a:spcBef>
                        <a:spcAft>
                          <a:spcPts val="0"/>
                        </a:spcAft>
                        <a:buNone/>
                      </a:pPr>
                      <a:r>
                        <a:rPr lang="en"/>
                        <a:t>x</a:t>
                      </a:r>
                      <a:endParaRPr/>
                    </a:p>
                  </a:txBody>
                  <a:tcPr marT="91425" marB="91425" marR="91425" marL="91425"/>
                </a:tc>
              </a:tr>
              <a:tr h="403425">
                <a:tc>
                  <a:txBody>
                    <a:bodyPr/>
                    <a:lstStyle/>
                    <a:p>
                      <a:pPr indent="0" lvl="0" marL="0" rtl="0" algn="l">
                        <a:spcBef>
                          <a:spcPts val="0"/>
                        </a:spcBef>
                        <a:spcAft>
                          <a:spcPts val="0"/>
                        </a:spcAft>
                        <a:buNone/>
                      </a:pPr>
                      <a:r>
                        <a:rPr lang="en"/>
                        <a:t>01</a:t>
                      </a:r>
                      <a:endParaRPr/>
                    </a:p>
                  </a:txBody>
                  <a:tcPr marT="91425" marB="91425" marR="91425" marL="91425"/>
                </a:tc>
                <a:tc>
                  <a:txBody>
                    <a:bodyPr/>
                    <a:lstStyle/>
                    <a:p>
                      <a:pPr indent="0" lvl="0" marL="0" rtl="0" algn="l">
                        <a:spcBef>
                          <a:spcPts val="0"/>
                        </a:spcBef>
                        <a:spcAft>
                          <a:spcPts val="0"/>
                        </a:spcAft>
                        <a:buNone/>
                      </a:pPr>
                      <a:r>
                        <a:rPr lang="en"/>
                        <a:t>00</a:t>
                      </a:r>
                      <a:endParaRPr/>
                    </a:p>
                  </a:txBody>
                  <a:tcPr marT="91425" marB="91425" marR="91425" marL="91425"/>
                </a:tc>
                <a:tc>
                  <a:txBody>
                    <a:bodyPr/>
                    <a:lstStyle/>
                    <a:p>
                      <a:pPr indent="0" lvl="0" marL="0" rtl="0" algn="l">
                        <a:spcBef>
                          <a:spcPts val="0"/>
                        </a:spcBef>
                        <a:spcAft>
                          <a:spcPts val="0"/>
                        </a:spcAft>
                        <a:buNone/>
                      </a:pPr>
                      <a:r>
                        <a:rPr lang="en"/>
                        <a:t>00</a:t>
                      </a:r>
                      <a:endParaRPr/>
                    </a:p>
                  </a:txBody>
                  <a:tcPr marT="91425" marB="91425" marR="91425" marL="91425"/>
                </a:tc>
                <a:tc>
                  <a:txBody>
                    <a:bodyPr/>
                    <a:lstStyle/>
                    <a:p>
                      <a:pPr indent="0" lvl="0" marL="0" rtl="0" algn="l">
                        <a:spcBef>
                          <a:spcPts val="0"/>
                        </a:spcBef>
                        <a:spcAft>
                          <a:spcPts val="0"/>
                        </a:spcAft>
                        <a:buNone/>
                      </a:pPr>
                      <a:r>
                        <a:rPr lang="en"/>
                        <a:t>00</a:t>
                      </a:r>
                      <a:endParaRPr/>
                    </a:p>
                  </a:txBody>
                  <a:tcPr marT="91425" marB="91425" marR="91425" marL="91425"/>
                </a:tc>
                <a:tc>
                  <a:txBody>
                    <a:bodyPr/>
                    <a:lstStyle/>
                    <a:p>
                      <a:pPr indent="0" lvl="0" marL="0" rtl="0" algn="l">
                        <a:spcBef>
                          <a:spcPts val="0"/>
                        </a:spcBef>
                        <a:spcAft>
                          <a:spcPts val="0"/>
                        </a:spcAft>
                        <a:buNone/>
                      </a:pPr>
                      <a:r>
                        <a:rPr lang="en"/>
                        <a:t>x</a:t>
                      </a:r>
                      <a:endParaRPr/>
                    </a:p>
                  </a:txBody>
                  <a:tcPr marT="91425" marB="91425" marR="91425" marL="91425"/>
                </a:tc>
                <a:tc>
                  <a:txBody>
                    <a:bodyPr/>
                    <a:lstStyle/>
                    <a:p>
                      <a:pPr indent="0" lvl="0" marL="0" rtl="0" algn="l">
                        <a:spcBef>
                          <a:spcPts val="0"/>
                        </a:spcBef>
                        <a:spcAft>
                          <a:spcPts val="0"/>
                        </a:spcAft>
                        <a:buNone/>
                      </a:pPr>
                      <a:r>
                        <a:rPr lang="en"/>
                        <a:t>0</a:t>
                      </a:r>
                      <a:endParaRPr/>
                    </a:p>
                  </a:txBody>
                  <a:tcPr marT="91425" marB="91425" marR="91425" marL="91425"/>
                </a:tc>
                <a:tc>
                  <a:txBody>
                    <a:bodyPr/>
                    <a:lstStyle/>
                    <a:p>
                      <a:pPr indent="0" lvl="0" marL="0" rtl="0" algn="l">
                        <a:spcBef>
                          <a:spcPts val="0"/>
                        </a:spcBef>
                        <a:spcAft>
                          <a:spcPts val="0"/>
                        </a:spcAft>
                        <a:buNone/>
                      </a:pPr>
                      <a:r>
                        <a:rPr lang="en"/>
                        <a:t>1</a:t>
                      </a:r>
                      <a:endParaRPr/>
                    </a:p>
                  </a:txBody>
                  <a:tcPr marT="91425" marB="91425" marR="91425" marL="91425"/>
                </a:tc>
                <a:tc>
                  <a:txBody>
                    <a:bodyPr/>
                    <a:lstStyle/>
                    <a:p>
                      <a:pPr indent="0" lvl="0" marL="0" rtl="0" algn="l">
                        <a:spcBef>
                          <a:spcPts val="0"/>
                        </a:spcBef>
                        <a:spcAft>
                          <a:spcPts val="0"/>
                        </a:spcAft>
                        <a:buNone/>
                      </a:pPr>
                      <a:r>
                        <a:rPr lang="en"/>
                        <a:t>1</a:t>
                      </a:r>
                      <a:endParaRPr/>
                    </a:p>
                  </a:txBody>
                  <a:tcPr marT="91425" marB="91425" marR="91425" marL="91425"/>
                </a:tc>
                <a:tc>
                  <a:txBody>
                    <a:bodyPr/>
                    <a:lstStyle/>
                    <a:p>
                      <a:pPr indent="0" lvl="0" marL="0" rtl="0" algn="l">
                        <a:spcBef>
                          <a:spcPts val="0"/>
                        </a:spcBef>
                        <a:spcAft>
                          <a:spcPts val="0"/>
                        </a:spcAft>
                        <a:buNone/>
                      </a:pPr>
                      <a:r>
                        <a:rPr lang="en"/>
                        <a:t>x</a:t>
                      </a:r>
                      <a:endParaRPr/>
                    </a:p>
                  </a:txBody>
                  <a:tcPr marT="91425" marB="91425" marR="91425" marL="91425"/>
                </a:tc>
                <a:tc>
                  <a:txBody>
                    <a:bodyPr/>
                    <a:lstStyle/>
                    <a:p>
                      <a:pPr indent="0" lvl="0" marL="0" rtl="0" algn="l">
                        <a:spcBef>
                          <a:spcPts val="0"/>
                        </a:spcBef>
                        <a:spcAft>
                          <a:spcPts val="0"/>
                        </a:spcAft>
                        <a:buNone/>
                      </a:pPr>
                      <a:r>
                        <a:rPr lang="en"/>
                        <a:t>01</a:t>
                      </a:r>
                      <a:endParaRPr/>
                    </a:p>
                  </a:txBody>
                  <a:tcPr marT="91425" marB="91425" marR="91425" marL="91425"/>
                </a:tc>
                <a:tc>
                  <a:txBody>
                    <a:bodyPr/>
                    <a:lstStyle/>
                    <a:p>
                      <a:pPr indent="0" lvl="0" marL="0" rtl="0" algn="l">
                        <a:spcBef>
                          <a:spcPts val="0"/>
                        </a:spcBef>
                        <a:spcAft>
                          <a:spcPts val="0"/>
                        </a:spcAft>
                        <a:buNone/>
                      </a:pPr>
                      <a:r>
                        <a:rPr lang="en"/>
                        <a:t>00</a:t>
                      </a:r>
                      <a:endParaRPr/>
                    </a:p>
                  </a:txBody>
                  <a:tcPr marT="91425" marB="91425" marR="91425" marL="91425"/>
                </a:tc>
                <a:tc>
                  <a:txBody>
                    <a:bodyPr/>
                    <a:lstStyle/>
                    <a:p>
                      <a:pPr indent="0" lvl="0" marL="0" rtl="0" algn="l">
                        <a:spcBef>
                          <a:spcPts val="0"/>
                        </a:spcBef>
                        <a:spcAft>
                          <a:spcPts val="0"/>
                        </a:spcAft>
                        <a:buNone/>
                      </a:pPr>
                      <a:r>
                        <a:rPr lang="en"/>
                        <a:t>01</a:t>
                      </a:r>
                      <a:endParaRPr/>
                    </a:p>
                  </a:txBody>
                  <a:tcPr marT="91425" marB="91425" marR="91425" marL="91425"/>
                </a:tc>
                <a:tc>
                  <a:txBody>
                    <a:bodyPr/>
                    <a:lstStyle/>
                    <a:p>
                      <a:pPr indent="0" lvl="0" marL="0" rtl="0" algn="l">
                        <a:spcBef>
                          <a:spcPts val="0"/>
                        </a:spcBef>
                        <a:spcAft>
                          <a:spcPts val="0"/>
                        </a:spcAft>
                        <a:buNone/>
                      </a:pPr>
                      <a:r>
                        <a:rPr lang="en"/>
                        <a:t>x</a:t>
                      </a:r>
                      <a:endParaRPr/>
                    </a:p>
                  </a:txBody>
                  <a:tcPr marT="91425" marB="91425" marR="91425" marL="91425"/>
                </a:tc>
              </a:tr>
              <a:tr h="403425">
                <a:tc>
                  <a:txBody>
                    <a:bodyPr/>
                    <a:lstStyle/>
                    <a:p>
                      <a:pPr indent="0" lvl="0" marL="0" rtl="0" algn="l">
                        <a:spcBef>
                          <a:spcPts val="0"/>
                        </a:spcBef>
                        <a:spcAft>
                          <a:spcPts val="0"/>
                        </a:spcAft>
                        <a:buNone/>
                      </a:pPr>
                      <a:r>
                        <a:rPr lang="en"/>
                        <a:t>10</a:t>
                      </a:r>
                      <a:endParaRPr/>
                    </a:p>
                  </a:txBody>
                  <a:tcPr marT="91425" marB="91425" marR="91425" marL="91425"/>
                </a:tc>
                <a:tc>
                  <a:txBody>
                    <a:bodyPr/>
                    <a:lstStyle/>
                    <a:p>
                      <a:pPr indent="0" lvl="0" marL="0" rtl="0" algn="l">
                        <a:spcBef>
                          <a:spcPts val="0"/>
                        </a:spcBef>
                        <a:spcAft>
                          <a:spcPts val="0"/>
                        </a:spcAft>
                        <a:buNone/>
                      </a:pPr>
                      <a:r>
                        <a:rPr lang="en"/>
                        <a:t>x</a:t>
                      </a:r>
                      <a:endParaRPr/>
                    </a:p>
                  </a:txBody>
                  <a:tcPr marT="91425" marB="91425" marR="91425" marL="91425"/>
                </a:tc>
                <a:tc>
                  <a:txBody>
                    <a:bodyPr/>
                    <a:lstStyle/>
                    <a:p>
                      <a:pPr indent="0" lvl="0" marL="0" rtl="0" algn="l">
                        <a:spcBef>
                          <a:spcPts val="0"/>
                        </a:spcBef>
                        <a:spcAft>
                          <a:spcPts val="0"/>
                        </a:spcAft>
                        <a:buNone/>
                      </a:pPr>
                      <a:r>
                        <a:rPr lang="en"/>
                        <a:t>x</a:t>
                      </a:r>
                      <a:endParaRPr/>
                    </a:p>
                  </a:txBody>
                  <a:tcPr marT="91425" marB="91425" marR="91425" marL="91425"/>
                </a:tc>
                <a:tc>
                  <a:txBody>
                    <a:bodyPr/>
                    <a:lstStyle/>
                    <a:p>
                      <a:pPr indent="0" lvl="0" marL="0" rtl="0" algn="l">
                        <a:spcBef>
                          <a:spcPts val="0"/>
                        </a:spcBef>
                        <a:spcAft>
                          <a:spcPts val="0"/>
                        </a:spcAft>
                        <a:buNone/>
                      </a:pPr>
                      <a:r>
                        <a:rPr lang="en"/>
                        <a:t>x</a:t>
                      </a:r>
                      <a:endParaRPr/>
                    </a:p>
                  </a:txBody>
                  <a:tcPr marT="91425" marB="91425" marR="91425" marL="91425"/>
                </a:tc>
                <a:tc>
                  <a:txBody>
                    <a:bodyPr/>
                    <a:lstStyle/>
                    <a:p>
                      <a:pPr indent="0" lvl="0" marL="0" rtl="0" algn="l">
                        <a:spcBef>
                          <a:spcPts val="0"/>
                        </a:spcBef>
                        <a:spcAft>
                          <a:spcPts val="0"/>
                        </a:spcAft>
                        <a:buNone/>
                      </a:pPr>
                      <a:r>
                        <a:rPr lang="en"/>
                        <a:t>x</a:t>
                      </a:r>
                      <a:endParaRPr/>
                    </a:p>
                  </a:txBody>
                  <a:tcPr marT="91425" marB="91425" marR="91425" marL="91425"/>
                </a:tc>
                <a:tc>
                  <a:txBody>
                    <a:bodyPr/>
                    <a:lstStyle/>
                    <a:p>
                      <a:pPr indent="0" lvl="0" marL="0" rtl="0" algn="l">
                        <a:spcBef>
                          <a:spcPts val="0"/>
                        </a:spcBef>
                        <a:spcAft>
                          <a:spcPts val="0"/>
                        </a:spcAft>
                        <a:buNone/>
                      </a:pPr>
                      <a:r>
                        <a:rPr lang="en"/>
                        <a:t>x</a:t>
                      </a:r>
                      <a:endParaRPr/>
                    </a:p>
                  </a:txBody>
                  <a:tcPr marT="91425" marB="91425" marR="91425" marL="91425"/>
                </a:tc>
                <a:tc>
                  <a:txBody>
                    <a:bodyPr/>
                    <a:lstStyle/>
                    <a:p>
                      <a:pPr indent="0" lvl="0" marL="0" rtl="0" algn="l">
                        <a:spcBef>
                          <a:spcPts val="0"/>
                        </a:spcBef>
                        <a:spcAft>
                          <a:spcPts val="0"/>
                        </a:spcAft>
                        <a:buNone/>
                      </a:pPr>
                      <a:r>
                        <a:rPr lang="en"/>
                        <a:t>x</a:t>
                      </a:r>
                      <a:endParaRPr/>
                    </a:p>
                  </a:txBody>
                  <a:tcPr marT="91425" marB="91425" marR="91425" marL="91425"/>
                </a:tc>
                <a:tc>
                  <a:txBody>
                    <a:bodyPr/>
                    <a:lstStyle/>
                    <a:p>
                      <a:pPr indent="0" lvl="0" marL="0" rtl="0" algn="l">
                        <a:spcBef>
                          <a:spcPts val="0"/>
                        </a:spcBef>
                        <a:spcAft>
                          <a:spcPts val="0"/>
                        </a:spcAft>
                        <a:buNone/>
                      </a:pPr>
                      <a:r>
                        <a:rPr lang="en"/>
                        <a:t>x</a:t>
                      </a:r>
                      <a:endParaRPr/>
                    </a:p>
                  </a:txBody>
                  <a:tcPr marT="91425" marB="91425" marR="91425" marL="91425"/>
                </a:tc>
                <a:tc>
                  <a:txBody>
                    <a:bodyPr/>
                    <a:lstStyle/>
                    <a:p>
                      <a:pPr indent="0" lvl="0" marL="0" rtl="0" algn="l">
                        <a:spcBef>
                          <a:spcPts val="0"/>
                        </a:spcBef>
                        <a:spcAft>
                          <a:spcPts val="0"/>
                        </a:spcAft>
                        <a:buNone/>
                      </a:pPr>
                      <a:r>
                        <a:rPr lang="en"/>
                        <a:t>x</a:t>
                      </a:r>
                      <a:endParaRPr/>
                    </a:p>
                  </a:txBody>
                  <a:tcPr marT="91425" marB="91425" marR="91425" marL="91425"/>
                </a:tc>
                <a:tc>
                  <a:txBody>
                    <a:bodyPr/>
                    <a:lstStyle/>
                    <a:p>
                      <a:pPr indent="0" lvl="0" marL="0" rtl="0" algn="l">
                        <a:spcBef>
                          <a:spcPts val="0"/>
                        </a:spcBef>
                        <a:spcAft>
                          <a:spcPts val="0"/>
                        </a:spcAft>
                        <a:buNone/>
                      </a:pPr>
                      <a:r>
                        <a:rPr lang="en"/>
                        <a:t>x</a:t>
                      </a:r>
                      <a:endParaRPr/>
                    </a:p>
                  </a:txBody>
                  <a:tcPr marT="91425" marB="91425" marR="91425" marL="91425"/>
                </a:tc>
                <a:tc>
                  <a:txBody>
                    <a:bodyPr/>
                    <a:lstStyle/>
                    <a:p>
                      <a:pPr indent="0" lvl="0" marL="0" rtl="0" algn="l">
                        <a:spcBef>
                          <a:spcPts val="0"/>
                        </a:spcBef>
                        <a:spcAft>
                          <a:spcPts val="0"/>
                        </a:spcAft>
                        <a:buNone/>
                      </a:pPr>
                      <a:r>
                        <a:rPr lang="en"/>
                        <a:t>x</a:t>
                      </a:r>
                      <a:endParaRPr/>
                    </a:p>
                  </a:txBody>
                  <a:tcPr marT="91425" marB="91425" marR="91425" marL="91425"/>
                </a:tc>
                <a:tc>
                  <a:txBody>
                    <a:bodyPr/>
                    <a:lstStyle/>
                    <a:p>
                      <a:pPr indent="0" lvl="0" marL="0" rtl="0" algn="l">
                        <a:spcBef>
                          <a:spcPts val="0"/>
                        </a:spcBef>
                        <a:spcAft>
                          <a:spcPts val="0"/>
                        </a:spcAft>
                        <a:buNone/>
                      </a:pPr>
                      <a:r>
                        <a:rPr lang="en"/>
                        <a:t>x</a:t>
                      </a:r>
                      <a:endParaRPr/>
                    </a:p>
                  </a:txBody>
                  <a:tcPr marT="91425" marB="91425" marR="91425" marL="91425"/>
                </a:tc>
                <a:tc>
                  <a:txBody>
                    <a:bodyPr/>
                    <a:lstStyle/>
                    <a:p>
                      <a:pPr indent="0" lvl="0" marL="0" rtl="0" algn="l">
                        <a:spcBef>
                          <a:spcPts val="0"/>
                        </a:spcBef>
                        <a:spcAft>
                          <a:spcPts val="0"/>
                        </a:spcAft>
                        <a:buNone/>
                      </a:pPr>
                      <a:r>
                        <a:rPr lang="en"/>
                        <a:t>x</a:t>
                      </a:r>
                      <a:endParaRPr/>
                    </a:p>
                  </a:txBody>
                  <a:tcPr marT="91425" marB="91425" marR="91425" marL="91425"/>
                </a:tc>
              </a:tr>
              <a:tr h="403425">
                <a:tc>
                  <a:txBody>
                    <a:bodyPr/>
                    <a:lstStyle/>
                    <a:p>
                      <a:pPr indent="0" lvl="0" marL="0" rtl="0" algn="l">
                        <a:spcBef>
                          <a:spcPts val="0"/>
                        </a:spcBef>
                        <a:spcAft>
                          <a:spcPts val="0"/>
                        </a:spcAft>
                        <a:buNone/>
                      </a:pPr>
                      <a:r>
                        <a:rPr lang="en"/>
                        <a:t>11</a:t>
                      </a:r>
                      <a:endParaRPr/>
                    </a:p>
                  </a:txBody>
                  <a:tcPr marT="91425" marB="91425" marR="91425" marL="91425"/>
                </a:tc>
                <a:tc>
                  <a:txBody>
                    <a:bodyPr/>
                    <a:lstStyle/>
                    <a:p>
                      <a:pPr indent="0" lvl="0" marL="0" rtl="0" algn="l">
                        <a:spcBef>
                          <a:spcPts val="0"/>
                        </a:spcBef>
                        <a:spcAft>
                          <a:spcPts val="0"/>
                        </a:spcAft>
                        <a:buNone/>
                      </a:pPr>
                      <a:r>
                        <a:rPr lang="en"/>
                        <a:t>x</a:t>
                      </a:r>
                      <a:endParaRPr/>
                    </a:p>
                  </a:txBody>
                  <a:tcPr marT="91425" marB="91425" marR="91425" marL="91425"/>
                </a:tc>
                <a:tc>
                  <a:txBody>
                    <a:bodyPr/>
                    <a:lstStyle/>
                    <a:p>
                      <a:pPr indent="0" lvl="0" marL="0" rtl="0" algn="l">
                        <a:spcBef>
                          <a:spcPts val="0"/>
                        </a:spcBef>
                        <a:spcAft>
                          <a:spcPts val="0"/>
                        </a:spcAft>
                        <a:buNone/>
                      </a:pPr>
                      <a:r>
                        <a:rPr lang="en"/>
                        <a:t>x</a:t>
                      </a:r>
                      <a:endParaRPr/>
                    </a:p>
                  </a:txBody>
                  <a:tcPr marT="91425" marB="91425" marR="91425" marL="91425"/>
                </a:tc>
                <a:tc>
                  <a:txBody>
                    <a:bodyPr/>
                    <a:lstStyle/>
                    <a:p>
                      <a:pPr indent="0" lvl="0" marL="0" rtl="0" algn="l">
                        <a:spcBef>
                          <a:spcPts val="0"/>
                        </a:spcBef>
                        <a:spcAft>
                          <a:spcPts val="0"/>
                        </a:spcAft>
                        <a:buNone/>
                      </a:pPr>
                      <a:r>
                        <a:rPr lang="en"/>
                        <a:t>x</a:t>
                      </a:r>
                      <a:endParaRPr/>
                    </a:p>
                  </a:txBody>
                  <a:tcPr marT="91425" marB="91425" marR="91425" marL="91425"/>
                </a:tc>
                <a:tc>
                  <a:txBody>
                    <a:bodyPr/>
                    <a:lstStyle/>
                    <a:p>
                      <a:pPr indent="0" lvl="0" marL="0" rtl="0" algn="l">
                        <a:spcBef>
                          <a:spcPts val="0"/>
                        </a:spcBef>
                        <a:spcAft>
                          <a:spcPts val="0"/>
                        </a:spcAft>
                        <a:buNone/>
                      </a:pPr>
                      <a:r>
                        <a:rPr lang="en"/>
                        <a:t>x</a:t>
                      </a:r>
                      <a:endParaRPr/>
                    </a:p>
                  </a:txBody>
                  <a:tcPr marT="91425" marB="91425" marR="91425" marL="91425"/>
                </a:tc>
                <a:tc>
                  <a:txBody>
                    <a:bodyPr/>
                    <a:lstStyle/>
                    <a:p>
                      <a:pPr indent="0" lvl="0" marL="0" rtl="0" algn="l">
                        <a:spcBef>
                          <a:spcPts val="0"/>
                        </a:spcBef>
                        <a:spcAft>
                          <a:spcPts val="0"/>
                        </a:spcAft>
                        <a:buNone/>
                      </a:pPr>
                      <a:r>
                        <a:rPr lang="en"/>
                        <a:t>x</a:t>
                      </a:r>
                      <a:endParaRPr/>
                    </a:p>
                  </a:txBody>
                  <a:tcPr marT="91425" marB="91425" marR="91425" marL="91425"/>
                </a:tc>
                <a:tc>
                  <a:txBody>
                    <a:bodyPr/>
                    <a:lstStyle/>
                    <a:p>
                      <a:pPr indent="0" lvl="0" marL="0" rtl="0" algn="l">
                        <a:spcBef>
                          <a:spcPts val="0"/>
                        </a:spcBef>
                        <a:spcAft>
                          <a:spcPts val="0"/>
                        </a:spcAft>
                        <a:buNone/>
                      </a:pPr>
                      <a:r>
                        <a:rPr lang="en"/>
                        <a:t>x</a:t>
                      </a:r>
                      <a:endParaRPr/>
                    </a:p>
                  </a:txBody>
                  <a:tcPr marT="91425" marB="91425" marR="91425" marL="91425"/>
                </a:tc>
                <a:tc>
                  <a:txBody>
                    <a:bodyPr/>
                    <a:lstStyle/>
                    <a:p>
                      <a:pPr indent="0" lvl="0" marL="0" rtl="0" algn="l">
                        <a:spcBef>
                          <a:spcPts val="0"/>
                        </a:spcBef>
                        <a:spcAft>
                          <a:spcPts val="0"/>
                        </a:spcAft>
                        <a:buNone/>
                      </a:pPr>
                      <a:r>
                        <a:rPr lang="en"/>
                        <a:t>x</a:t>
                      </a:r>
                      <a:endParaRPr/>
                    </a:p>
                  </a:txBody>
                  <a:tcPr marT="91425" marB="91425" marR="91425" marL="91425"/>
                </a:tc>
                <a:tc>
                  <a:txBody>
                    <a:bodyPr/>
                    <a:lstStyle/>
                    <a:p>
                      <a:pPr indent="0" lvl="0" marL="0" rtl="0" algn="l">
                        <a:spcBef>
                          <a:spcPts val="0"/>
                        </a:spcBef>
                        <a:spcAft>
                          <a:spcPts val="0"/>
                        </a:spcAft>
                        <a:buNone/>
                      </a:pPr>
                      <a:r>
                        <a:rPr lang="en"/>
                        <a:t>x</a:t>
                      </a:r>
                      <a:endParaRPr/>
                    </a:p>
                  </a:txBody>
                  <a:tcPr marT="91425" marB="91425" marR="91425" marL="91425"/>
                </a:tc>
                <a:tc>
                  <a:txBody>
                    <a:bodyPr/>
                    <a:lstStyle/>
                    <a:p>
                      <a:pPr indent="0" lvl="0" marL="0" rtl="0" algn="l">
                        <a:spcBef>
                          <a:spcPts val="0"/>
                        </a:spcBef>
                        <a:spcAft>
                          <a:spcPts val="0"/>
                        </a:spcAft>
                        <a:buNone/>
                      </a:pPr>
                      <a:r>
                        <a:rPr lang="en"/>
                        <a:t>x</a:t>
                      </a:r>
                      <a:endParaRPr/>
                    </a:p>
                  </a:txBody>
                  <a:tcPr marT="91425" marB="91425" marR="91425" marL="91425"/>
                </a:tc>
                <a:tc>
                  <a:txBody>
                    <a:bodyPr/>
                    <a:lstStyle/>
                    <a:p>
                      <a:pPr indent="0" lvl="0" marL="0" rtl="0" algn="l">
                        <a:spcBef>
                          <a:spcPts val="0"/>
                        </a:spcBef>
                        <a:spcAft>
                          <a:spcPts val="0"/>
                        </a:spcAft>
                        <a:buNone/>
                      </a:pPr>
                      <a:r>
                        <a:rPr lang="en"/>
                        <a:t>x</a:t>
                      </a:r>
                      <a:endParaRPr/>
                    </a:p>
                  </a:txBody>
                  <a:tcPr marT="91425" marB="91425" marR="91425" marL="91425"/>
                </a:tc>
                <a:tc>
                  <a:txBody>
                    <a:bodyPr/>
                    <a:lstStyle/>
                    <a:p>
                      <a:pPr indent="0" lvl="0" marL="0" rtl="0" algn="l">
                        <a:spcBef>
                          <a:spcPts val="0"/>
                        </a:spcBef>
                        <a:spcAft>
                          <a:spcPts val="0"/>
                        </a:spcAft>
                        <a:buNone/>
                      </a:pPr>
                      <a:r>
                        <a:rPr lang="en"/>
                        <a:t>x</a:t>
                      </a:r>
                      <a:endParaRPr/>
                    </a:p>
                  </a:txBody>
                  <a:tcPr marT="91425" marB="91425" marR="91425" marL="91425"/>
                </a:tc>
                <a:tc>
                  <a:txBody>
                    <a:bodyPr/>
                    <a:lstStyle/>
                    <a:p>
                      <a:pPr indent="0" lvl="0" marL="0" rtl="0" algn="l">
                        <a:spcBef>
                          <a:spcPts val="0"/>
                        </a:spcBef>
                        <a:spcAft>
                          <a:spcPts val="0"/>
                        </a:spcAft>
                        <a:buNone/>
                      </a:pPr>
                      <a:r>
                        <a:rPr lang="en"/>
                        <a:t>x</a:t>
                      </a:r>
                      <a:endParaRPr/>
                    </a:p>
                  </a:txBody>
                  <a:tcPr marT="91425" marB="91425" marR="91425" marL="91425"/>
                </a:tc>
              </a:tr>
            </a:tbl>
          </a:graphicData>
        </a:graphic>
      </p:graphicFrame>
      <p:graphicFrame>
        <p:nvGraphicFramePr>
          <p:cNvPr id="168" name="Google Shape;168;p24"/>
          <p:cNvGraphicFramePr/>
          <p:nvPr/>
        </p:nvGraphicFramePr>
        <p:xfrm>
          <a:off x="785150" y="1191300"/>
          <a:ext cx="3000000" cy="3000000"/>
        </p:xfrm>
        <a:graphic>
          <a:graphicData uri="http://schemas.openxmlformats.org/drawingml/2006/table">
            <a:tbl>
              <a:tblPr>
                <a:noFill/>
                <a:tableStyleId>{DE0D6FBE-A3B8-414F-9BB5-32A67C2D85F8}</a:tableStyleId>
              </a:tblPr>
              <a:tblGrid>
                <a:gridCol w="561050"/>
                <a:gridCol w="2328025"/>
                <a:gridCol w="4461450"/>
              </a:tblGrid>
              <a:tr h="1036300">
                <a:tc>
                  <a:txBody>
                    <a:bodyPr/>
                    <a:lstStyle/>
                    <a:p>
                      <a:pPr indent="0" lvl="0" marL="0" rtl="0" algn="l">
                        <a:spcBef>
                          <a:spcPts val="0"/>
                        </a:spcBef>
                        <a:spcAft>
                          <a:spcPts val="0"/>
                        </a:spcAft>
                        <a:buNone/>
                      </a:pPr>
                      <a:r>
                        <a:rPr lang="en" sz="1000"/>
                        <a:t>Present state</a:t>
                      </a:r>
                      <a:endParaRPr sz="1000"/>
                    </a:p>
                    <a:p>
                      <a:pPr indent="0" lvl="0" marL="0" rtl="0" algn="l">
                        <a:spcBef>
                          <a:spcPts val="0"/>
                        </a:spcBef>
                        <a:spcAft>
                          <a:spcPts val="0"/>
                        </a:spcAft>
                        <a:buNone/>
                      </a:pPr>
                      <a:r>
                        <a:rPr lang="en" sz="1000"/>
                        <a:t>(y2y1)</a:t>
                      </a:r>
                      <a:endParaRPr sz="1000"/>
                    </a:p>
                  </a:txBody>
                  <a:tcPr marT="91425" marB="91425" marR="91425" marL="91425"/>
                </a:tc>
                <a:tc>
                  <a:txBody>
                    <a:bodyPr/>
                    <a:lstStyle/>
                    <a:p>
                      <a:pPr indent="0" lvl="0" marL="0" rtl="0" algn="l">
                        <a:spcBef>
                          <a:spcPts val="0"/>
                        </a:spcBef>
                        <a:spcAft>
                          <a:spcPts val="0"/>
                        </a:spcAft>
                        <a:buNone/>
                      </a:pPr>
                      <a:r>
                        <a:rPr lang="en"/>
                        <a:t>Next State</a:t>
                      </a:r>
                      <a:endParaRPr/>
                    </a:p>
                    <a:p>
                      <a:pPr indent="0" lvl="0" marL="0" rtl="0" algn="l">
                        <a:spcBef>
                          <a:spcPts val="0"/>
                        </a:spcBef>
                        <a:spcAft>
                          <a:spcPts val="0"/>
                        </a:spcAft>
                        <a:buNone/>
                      </a:pPr>
                      <a:r>
                        <a:rPr lang="en"/>
                        <a:t>(Y2Y1)</a:t>
                      </a:r>
                      <a:endParaRPr/>
                    </a:p>
                    <a:p>
                      <a:pPr indent="0" lvl="0" marL="0" rtl="0" algn="l">
                        <a:spcBef>
                          <a:spcPts val="0"/>
                        </a:spcBef>
                        <a:spcAft>
                          <a:spcPts val="0"/>
                        </a:spcAft>
                        <a:buNone/>
                      </a:pPr>
                      <a:r>
                        <a:rPr lang="en"/>
                        <a:t>(w2w1)</a:t>
                      </a:r>
                      <a:endParaRPr/>
                    </a:p>
                  </a:txBody>
                  <a:tcPr marT="91425" marB="91425" marR="91425" marL="91425"/>
                </a:tc>
                <a:tc>
                  <a:txBody>
                    <a:bodyPr/>
                    <a:lstStyle/>
                    <a:p>
                      <a:pPr indent="0" lvl="0" marL="0" rtl="0" algn="l">
                        <a:spcBef>
                          <a:spcPts val="0"/>
                        </a:spcBef>
                        <a:spcAft>
                          <a:spcPts val="0"/>
                        </a:spcAft>
                        <a:buNone/>
                      </a:pPr>
                      <a:r>
                        <a:rPr lang="en"/>
                        <a:t>                                     Output</a:t>
                      </a:r>
                      <a:endParaRPr/>
                    </a:p>
                  </a:txBody>
                  <a:tcPr marT="91425" marB="91425" marR="91425" marL="91425"/>
                </a:tc>
              </a:tr>
            </a:tbl>
          </a:graphicData>
        </a:graphic>
      </p:graphicFrame>
      <p:graphicFrame>
        <p:nvGraphicFramePr>
          <p:cNvPr id="169" name="Google Shape;169;p24"/>
          <p:cNvGraphicFramePr/>
          <p:nvPr/>
        </p:nvGraphicFramePr>
        <p:xfrm>
          <a:off x="3674225" y="1618025"/>
          <a:ext cx="3000000" cy="3000000"/>
        </p:xfrm>
        <a:graphic>
          <a:graphicData uri="http://schemas.openxmlformats.org/drawingml/2006/table">
            <a:tbl>
              <a:tblPr>
                <a:noFill/>
                <a:tableStyleId>{DE0D6FBE-A3B8-414F-9BB5-32A67C2D85F8}</a:tableStyleId>
              </a:tblPr>
              <a:tblGrid>
                <a:gridCol w="2230725"/>
                <a:gridCol w="2230725"/>
              </a:tblGrid>
              <a:tr h="609575">
                <a:tc>
                  <a:txBody>
                    <a:bodyPr/>
                    <a:lstStyle/>
                    <a:p>
                      <a:pPr indent="0" lvl="0" marL="0" rtl="0" algn="l">
                        <a:spcBef>
                          <a:spcPts val="0"/>
                        </a:spcBef>
                        <a:spcAft>
                          <a:spcPts val="0"/>
                        </a:spcAft>
                        <a:buNone/>
                      </a:pPr>
                      <a:r>
                        <a:rPr lang="en"/>
                        <a:t>                Z</a:t>
                      </a:r>
                      <a:endParaRPr/>
                    </a:p>
                    <a:p>
                      <a:pPr indent="0" lvl="0" marL="0" rtl="0" algn="l">
                        <a:spcBef>
                          <a:spcPts val="0"/>
                        </a:spcBef>
                        <a:spcAft>
                          <a:spcPts val="0"/>
                        </a:spcAft>
                        <a:buNone/>
                      </a:pPr>
                      <a:r>
                        <a:rPr lang="en"/>
                        <a:t>  (w2w1)</a:t>
                      </a:r>
                      <a:endParaRPr/>
                    </a:p>
                  </a:txBody>
                  <a:tcPr marT="91425" marB="91425" marR="91425" marL="91425"/>
                </a:tc>
                <a:tc>
                  <a:txBody>
                    <a:bodyPr/>
                    <a:lstStyle/>
                    <a:p>
                      <a:pPr indent="0" lvl="0" marL="0" rtl="0" algn="l">
                        <a:spcBef>
                          <a:spcPts val="0"/>
                        </a:spcBef>
                        <a:spcAft>
                          <a:spcPts val="0"/>
                        </a:spcAft>
                        <a:buNone/>
                      </a:pPr>
                      <a:r>
                        <a:rPr lang="en"/>
                        <a:t>               C2C1</a:t>
                      </a:r>
                      <a:endParaRPr/>
                    </a:p>
                    <a:p>
                      <a:pPr indent="0" lvl="0" marL="0" rtl="0" algn="l">
                        <a:spcBef>
                          <a:spcPts val="0"/>
                        </a:spcBef>
                        <a:spcAft>
                          <a:spcPts val="0"/>
                        </a:spcAft>
                        <a:buNone/>
                      </a:pPr>
                      <a:r>
                        <a:rPr lang="en"/>
                        <a:t>(w2w1)</a:t>
                      </a:r>
                      <a:endParaRPr/>
                    </a:p>
                  </a:txBody>
                  <a:tcPr marT="91425" marB="91425" marR="91425" marL="91425"/>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Circuit for 10tk price point</a:t>
            </a:r>
            <a:endParaRPr/>
          </a:p>
        </p:txBody>
      </p:sp>
      <p:sp>
        <p:nvSpPr>
          <p:cNvPr id="175" name="Google Shape;175;p2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76" name="Google Shape;176;p25"/>
          <p:cNvPicPr preferRelativeResize="0"/>
          <p:nvPr/>
        </p:nvPicPr>
        <p:blipFill>
          <a:blip r:embed="rId3">
            <a:alphaModFix/>
          </a:blip>
          <a:stretch>
            <a:fillRect/>
          </a:stretch>
        </p:blipFill>
        <p:spPr>
          <a:xfrm>
            <a:off x="1614900" y="1229875"/>
            <a:ext cx="4495325" cy="36618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State Flow Diagram for 15tk price point</a:t>
            </a:r>
            <a:endParaRPr/>
          </a:p>
        </p:txBody>
      </p:sp>
      <p:pic>
        <p:nvPicPr>
          <p:cNvPr id="182" name="Google Shape;182;p26"/>
          <p:cNvPicPr preferRelativeResize="0"/>
          <p:nvPr/>
        </p:nvPicPr>
        <p:blipFill>
          <a:blip r:embed="rId3">
            <a:alphaModFix/>
          </a:blip>
          <a:stretch>
            <a:fillRect/>
          </a:stretch>
        </p:blipFill>
        <p:spPr>
          <a:xfrm>
            <a:off x="1844825" y="1017800"/>
            <a:ext cx="4394900" cy="412570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7"/>
          <p:cNvSpPr txBox="1"/>
          <p:nvPr>
            <p:ph type="title"/>
          </p:nvPr>
        </p:nvSpPr>
        <p:spPr>
          <a:xfrm>
            <a:off x="311700" y="335625"/>
            <a:ext cx="8520600" cy="607800"/>
          </a:xfrm>
          <a:prstGeom prst="rect">
            <a:avLst/>
          </a:prstGeom>
        </p:spPr>
        <p:txBody>
          <a:bodyPr anchorCtr="0" anchor="t" bIns="91425" lIns="91425" spcFirstLastPara="1" rIns="91425" wrap="square" tIns="91425">
            <a:normAutofit/>
          </a:bodyPr>
          <a:lstStyle/>
          <a:p>
            <a:pPr indent="0" lvl="0" marL="0" rtl="0" algn="just">
              <a:lnSpc>
                <a:spcPct val="115000"/>
              </a:lnSpc>
              <a:spcBef>
                <a:spcPts val="0"/>
              </a:spcBef>
              <a:spcAft>
                <a:spcPts val="0"/>
              </a:spcAft>
              <a:buNone/>
            </a:pPr>
            <a:r>
              <a:rPr b="1" i="1" lang="en" sz="1900">
                <a:solidFill>
                  <a:srgbClr val="0B5394"/>
                </a:solidFill>
                <a:latin typeface="Roboto Mono"/>
                <a:ea typeface="Roboto Mono"/>
                <a:cs typeface="Roboto Mono"/>
                <a:sym typeface="Roboto Mono"/>
              </a:rPr>
              <a:t>Methodology for for 15TK PRICE POINT</a:t>
            </a:r>
            <a:endParaRPr sz="3600">
              <a:solidFill>
                <a:srgbClr val="0B5394"/>
              </a:solidFill>
              <a:latin typeface="Roboto Mono"/>
              <a:ea typeface="Roboto Mono"/>
              <a:cs typeface="Roboto Mono"/>
              <a:sym typeface="Roboto Mono"/>
            </a:endParaRPr>
          </a:p>
        </p:txBody>
      </p:sp>
      <p:sp>
        <p:nvSpPr>
          <p:cNvPr id="188" name="Google Shape;188;p2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State Table:</a:t>
            </a:r>
            <a:endParaRPr/>
          </a:p>
          <a:p>
            <a:pPr indent="0" lvl="0" marL="0" rtl="0" algn="l">
              <a:spcBef>
                <a:spcPts val="1200"/>
              </a:spcBef>
              <a:spcAft>
                <a:spcPts val="1200"/>
              </a:spcAft>
              <a:buNone/>
            </a:pPr>
            <a:r>
              <a:t/>
            </a:r>
            <a:endParaRPr/>
          </a:p>
        </p:txBody>
      </p:sp>
      <p:graphicFrame>
        <p:nvGraphicFramePr>
          <p:cNvPr id="189" name="Google Shape;189;p27"/>
          <p:cNvGraphicFramePr/>
          <p:nvPr/>
        </p:nvGraphicFramePr>
        <p:xfrm>
          <a:off x="785138" y="2793450"/>
          <a:ext cx="3000000" cy="3000000"/>
        </p:xfrm>
        <a:graphic>
          <a:graphicData uri="http://schemas.openxmlformats.org/drawingml/2006/table">
            <a:tbl>
              <a:tblPr>
                <a:noFill/>
                <a:tableStyleId>{DE0D6FBE-A3B8-414F-9BB5-32A67C2D85F8}</a:tableStyleId>
              </a:tblPr>
              <a:tblGrid>
                <a:gridCol w="565425"/>
                <a:gridCol w="565425"/>
                <a:gridCol w="565425"/>
                <a:gridCol w="565425"/>
                <a:gridCol w="565425"/>
                <a:gridCol w="565425"/>
                <a:gridCol w="565425"/>
                <a:gridCol w="565425"/>
                <a:gridCol w="565425"/>
                <a:gridCol w="565425"/>
                <a:gridCol w="565425"/>
                <a:gridCol w="565425"/>
                <a:gridCol w="565425"/>
              </a:tblGrid>
              <a:tr h="403425">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a:t>00</a:t>
                      </a:r>
                      <a:endParaRPr/>
                    </a:p>
                  </a:txBody>
                  <a:tcPr marT="91425" marB="91425" marR="91425" marL="91425"/>
                </a:tc>
                <a:tc>
                  <a:txBody>
                    <a:bodyPr/>
                    <a:lstStyle/>
                    <a:p>
                      <a:pPr indent="0" lvl="0" marL="0" rtl="0" algn="l">
                        <a:spcBef>
                          <a:spcPts val="0"/>
                        </a:spcBef>
                        <a:spcAft>
                          <a:spcPts val="0"/>
                        </a:spcAft>
                        <a:buNone/>
                      </a:pPr>
                      <a:r>
                        <a:rPr lang="en"/>
                        <a:t>01</a:t>
                      </a:r>
                      <a:endParaRPr/>
                    </a:p>
                  </a:txBody>
                  <a:tcPr marT="91425" marB="91425" marR="91425" marL="91425"/>
                </a:tc>
                <a:tc>
                  <a:txBody>
                    <a:bodyPr/>
                    <a:lstStyle/>
                    <a:p>
                      <a:pPr indent="0" lvl="0" marL="0" rtl="0" algn="l">
                        <a:spcBef>
                          <a:spcPts val="0"/>
                        </a:spcBef>
                        <a:spcAft>
                          <a:spcPts val="0"/>
                        </a:spcAft>
                        <a:buNone/>
                      </a:pPr>
                      <a:r>
                        <a:rPr lang="en"/>
                        <a:t>10</a:t>
                      </a:r>
                      <a:endParaRPr/>
                    </a:p>
                  </a:txBody>
                  <a:tcPr marT="91425" marB="91425" marR="91425" marL="91425"/>
                </a:tc>
                <a:tc>
                  <a:txBody>
                    <a:bodyPr/>
                    <a:lstStyle/>
                    <a:p>
                      <a:pPr indent="0" lvl="0" marL="0" rtl="0" algn="l">
                        <a:spcBef>
                          <a:spcPts val="0"/>
                        </a:spcBef>
                        <a:spcAft>
                          <a:spcPts val="0"/>
                        </a:spcAft>
                        <a:buNone/>
                      </a:pPr>
                      <a:r>
                        <a:rPr lang="en"/>
                        <a:t>11</a:t>
                      </a:r>
                      <a:endParaRPr/>
                    </a:p>
                  </a:txBody>
                  <a:tcPr marT="91425" marB="91425" marR="91425" marL="91425"/>
                </a:tc>
                <a:tc>
                  <a:txBody>
                    <a:bodyPr/>
                    <a:lstStyle/>
                    <a:p>
                      <a:pPr indent="0" lvl="0" marL="0" rtl="0" algn="l">
                        <a:spcBef>
                          <a:spcPts val="0"/>
                        </a:spcBef>
                        <a:spcAft>
                          <a:spcPts val="0"/>
                        </a:spcAft>
                        <a:buNone/>
                      </a:pPr>
                      <a:r>
                        <a:rPr lang="en"/>
                        <a:t>00</a:t>
                      </a:r>
                      <a:endParaRPr/>
                    </a:p>
                  </a:txBody>
                  <a:tcPr marT="91425" marB="91425" marR="91425" marL="91425"/>
                </a:tc>
                <a:tc>
                  <a:txBody>
                    <a:bodyPr/>
                    <a:lstStyle/>
                    <a:p>
                      <a:pPr indent="0" lvl="0" marL="0" rtl="0" algn="l">
                        <a:spcBef>
                          <a:spcPts val="0"/>
                        </a:spcBef>
                        <a:spcAft>
                          <a:spcPts val="0"/>
                        </a:spcAft>
                        <a:buNone/>
                      </a:pPr>
                      <a:r>
                        <a:rPr lang="en"/>
                        <a:t>01</a:t>
                      </a:r>
                      <a:endParaRPr/>
                    </a:p>
                  </a:txBody>
                  <a:tcPr marT="91425" marB="91425" marR="91425" marL="91425"/>
                </a:tc>
                <a:tc>
                  <a:txBody>
                    <a:bodyPr/>
                    <a:lstStyle/>
                    <a:p>
                      <a:pPr indent="0" lvl="0" marL="0" rtl="0" algn="l">
                        <a:spcBef>
                          <a:spcPts val="0"/>
                        </a:spcBef>
                        <a:spcAft>
                          <a:spcPts val="0"/>
                        </a:spcAft>
                        <a:buNone/>
                      </a:pPr>
                      <a:r>
                        <a:rPr lang="en"/>
                        <a:t>10</a:t>
                      </a:r>
                      <a:endParaRPr/>
                    </a:p>
                  </a:txBody>
                  <a:tcPr marT="91425" marB="91425" marR="91425" marL="91425"/>
                </a:tc>
                <a:tc>
                  <a:txBody>
                    <a:bodyPr/>
                    <a:lstStyle/>
                    <a:p>
                      <a:pPr indent="0" lvl="0" marL="0" rtl="0" algn="l">
                        <a:spcBef>
                          <a:spcPts val="0"/>
                        </a:spcBef>
                        <a:spcAft>
                          <a:spcPts val="0"/>
                        </a:spcAft>
                        <a:buNone/>
                      </a:pPr>
                      <a:r>
                        <a:rPr lang="en"/>
                        <a:t>11</a:t>
                      </a:r>
                      <a:endParaRPr/>
                    </a:p>
                  </a:txBody>
                  <a:tcPr marT="91425" marB="91425" marR="91425" marL="91425"/>
                </a:tc>
                <a:tc>
                  <a:txBody>
                    <a:bodyPr/>
                    <a:lstStyle/>
                    <a:p>
                      <a:pPr indent="0" lvl="0" marL="0" rtl="0" algn="l">
                        <a:spcBef>
                          <a:spcPts val="0"/>
                        </a:spcBef>
                        <a:spcAft>
                          <a:spcPts val="0"/>
                        </a:spcAft>
                        <a:buNone/>
                      </a:pPr>
                      <a:r>
                        <a:rPr lang="en"/>
                        <a:t>00</a:t>
                      </a:r>
                      <a:endParaRPr/>
                    </a:p>
                  </a:txBody>
                  <a:tcPr marT="91425" marB="91425" marR="91425" marL="91425"/>
                </a:tc>
                <a:tc>
                  <a:txBody>
                    <a:bodyPr/>
                    <a:lstStyle/>
                    <a:p>
                      <a:pPr indent="0" lvl="0" marL="0" rtl="0" algn="l">
                        <a:spcBef>
                          <a:spcPts val="0"/>
                        </a:spcBef>
                        <a:spcAft>
                          <a:spcPts val="0"/>
                        </a:spcAft>
                        <a:buNone/>
                      </a:pPr>
                      <a:r>
                        <a:rPr lang="en"/>
                        <a:t>01</a:t>
                      </a:r>
                      <a:endParaRPr/>
                    </a:p>
                  </a:txBody>
                  <a:tcPr marT="91425" marB="91425" marR="91425" marL="91425"/>
                </a:tc>
                <a:tc>
                  <a:txBody>
                    <a:bodyPr/>
                    <a:lstStyle/>
                    <a:p>
                      <a:pPr indent="0" lvl="0" marL="0" rtl="0" algn="l">
                        <a:spcBef>
                          <a:spcPts val="0"/>
                        </a:spcBef>
                        <a:spcAft>
                          <a:spcPts val="0"/>
                        </a:spcAft>
                        <a:buNone/>
                      </a:pPr>
                      <a:r>
                        <a:rPr lang="en"/>
                        <a:t>10</a:t>
                      </a:r>
                      <a:endParaRPr/>
                    </a:p>
                  </a:txBody>
                  <a:tcPr marT="91425" marB="91425" marR="91425" marL="91425"/>
                </a:tc>
                <a:tc>
                  <a:txBody>
                    <a:bodyPr/>
                    <a:lstStyle/>
                    <a:p>
                      <a:pPr indent="0" lvl="0" marL="0" rtl="0" algn="l">
                        <a:spcBef>
                          <a:spcPts val="0"/>
                        </a:spcBef>
                        <a:spcAft>
                          <a:spcPts val="0"/>
                        </a:spcAft>
                        <a:buNone/>
                      </a:pPr>
                      <a:r>
                        <a:rPr lang="en"/>
                        <a:t>11</a:t>
                      </a:r>
                      <a:endParaRPr/>
                    </a:p>
                  </a:txBody>
                  <a:tcPr marT="91425" marB="91425" marR="91425" marL="91425"/>
                </a:tc>
              </a:tr>
              <a:tr h="419525">
                <a:tc>
                  <a:txBody>
                    <a:bodyPr/>
                    <a:lstStyle/>
                    <a:p>
                      <a:pPr indent="0" lvl="0" marL="0" rtl="0" algn="l">
                        <a:spcBef>
                          <a:spcPts val="0"/>
                        </a:spcBef>
                        <a:spcAft>
                          <a:spcPts val="0"/>
                        </a:spcAft>
                        <a:buNone/>
                      </a:pPr>
                      <a:r>
                        <a:rPr lang="en"/>
                        <a:t>S0</a:t>
                      </a:r>
                      <a:endParaRPr/>
                    </a:p>
                  </a:txBody>
                  <a:tcPr marT="91425" marB="91425" marR="91425" marL="91425"/>
                </a:tc>
                <a:tc>
                  <a:txBody>
                    <a:bodyPr/>
                    <a:lstStyle/>
                    <a:p>
                      <a:pPr indent="0" lvl="0" marL="0" rtl="0" algn="l">
                        <a:spcBef>
                          <a:spcPts val="0"/>
                        </a:spcBef>
                        <a:spcAft>
                          <a:spcPts val="0"/>
                        </a:spcAft>
                        <a:buNone/>
                      </a:pPr>
                      <a:r>
                        <a:rPr lang="en"/>
                        <a:t>S0</a:t>
                      </a:r>
                      <a:endParaRPr/>
                    </a:p>
                  </a:txBody>
                  <a:tcPr marT="91425" marB="91425" marR="91425" marL="91425"/>
                </a:tc>
                <a:tc>
                  <a:txBody>
                    <a:bodyPr/>
                    <a:lstStyle/>
                    <a:p>
                      <a:pPr indent="0" lvl="0" marL="0" rtl="0" algn="l">
                        <a:spcBef>
                          <a:spcPts val="0"/>
                        </a:spcBef>
                        <a:spcAft>
                          <a:spcPts val="0"/>
                        </a:spcAft>
                        <a:buNone/>
                      </a:pPr>
                      <a:r>
                        <a:rPr lang="en"/>
                        <a:t>S1</a:t>
                      </a:r>
                      <a:endParaRPr/>
                    </a:p>
                  </a:txBody>
                  <a:tcPr marT="91425" marB="91425" marR="91425" marL="91425"/>
                </a:tc>
                <a:tc>
                  <a:txBody>
                    <a:bodyPr/>
                    <a:lstStyle/>
                    <a:p>
                      <a:pPr indent="0" lvl="0" marL="0" rtl="0" algn="l">
                        <a:spcBef>
                          <a:spcPts val="0"/>
                        </a:spcBef>
                        <a:spcAft>
                          <a:spcPts val="0"/>
                        </a:spcAft>
                        <a:buNone/>
                      </a:pPr>
                      <a:r>
                        <a:rPr lang="en"/>
                        <a:t>S2</a:t>
                      </a:r>
                      <a:endParaRPr/>
                    </a:p>
                  </a:txBody>
                  <a:tcPr marT="91425" marB="91425" marR="91425" marL="91425"/>
                </a:tc>
                <a:tc>
                  <a:txBody>
                    <a:bodyPr/>
                    <a:lstStyle/>
                    <a:p>
                      <a:pPr indent="0" lvl="0" marL="0" rtl="0" algn="l">
                        <a:spcBef>
                          <a:spcPts val="0"/>
                        </a:spcBef>
                        <a:spcAft>
                          <a:spcPts val="0"/>
                        </a:spcAft>
                        <a:buNone/>
                      </a:pPr>
                      <a:r>
                        <a:rPr lang="en"/>
                        <a:t>X</a:t>
                      </a:r>
                      <a:endParaRPr/>
                    </a:p>
                  </a:txBody>
                  <a:tcPr marT="91425" marB="91425" marR="91425" marL="91425"/>
                </a:tc>
                <a:tc>
                  <a:txBody>
                    <a:bodyPr/>
                    <a:lstStyle/>
                    <a:p>
                      <a:pPr indent="0" lvl="0" marL="0" rtl="0" algn="l">
                        <a:spcBef>
                          <a:spcPts val="0"/>
                        </a:spcBef>
                        <a:spcAft>
                          <a:spcPts val="0"/>
                        </a:spcAft>
                        <a:buNone/>
                      </a:pPr>
                      <a:r>
                        <a:rPr lang="en"/>
                        <a:t>0</a:t>
                      </a:r>
                      <a:endParaRPr/>
                    </a:p>
                  </a:txBody>
                  <a:tcPr marT="91425" marB="91425" marR="91425" marL="91425"/>
                </a:tc>
                <a:tc>
                  <a:txBody>
                    <a:bodyPr/>
                    <a:lstStyle/>
                    <a:p>
                      <a:pPr indent="0" lvl="0" marL="0" rtl="0" algn="l">
                        <a:spcBef>
                          <a:spcPts val="0"/>
                        </a:spcBef>
                        <a:spcAft>
                          <a:spcPts val="0"/>
                        </a:spcAft>
                        <a:buNone/>
                      </a:pPr>
                      <a:r>
                        <a:rPr lang="en"/>
                        <a:t>0</a:t>
                      </a:r>
                      <a:endParaRPr/>
                    </a:p>
                  </a:txBody>
                  <a:tcPr marT="91425" marB="91425" marR="91425" marL="91425"/>
                </a:tc>
                <a:tc>
                  <a:txBody>
                    <a:bodyPr/>
                    <a:lstStyle/>
                    <a:p>
                      <a:pPr indent="0" lvl="0" marL="0" rtl="0" algn="l">
                        <a:spcBef>
                          <a:spcPts val="0"/>
                        </a:spcBef>
                        <a:spcAft>
                          <a:spcPts val="0"/>
                        </a:spcAft>
                        <a:buNone/>
                      </a:pPr>
                      <a:r>
                        <a:rPr lang="en"/>
                        <a:t>0</a:t>
                      </a:r>
                      <a:endParaRPr/>
                    </a:p>
                  </a:txBody>
                  <a:tcPr marT="91425" marB="91425" marR="91425" marL="91425"/>
                </a:tc>
                <a:tc>
                  <a:txBody>
                    <a:bodyPr/>
                    <a:lstStyle/>
                    <a:p>
                      <a:pPr indent="0" lvl="0" marL="0" rtl="0" algn="l">
                        <a:spcBef>
                          <a:spcPts val="0"/>
                        </a:spcBef>
                        <a:spcAft>
                          <a:spcPts val="0"/>
                        </a:spcAft>
                        <a:buNone/>
                      </a:pPr>
                      <a:r>
                        <a:rPr lang="en"/>
                        <a:t>X</a:t>
                      </a:r>
                      <a:endParaRPr/>
                    </a:p>
                  </a:txBody>
                  <a:tcPr marT="91425" marB="91425" marR="91425" marL="91425"/>
                </a:tc>
                <a:tc>
                  <a:txBody>
                    <a:bodyPr/>
                    <a:lstStyle/>
                    <a:p>
                      <a:pPr indent="0" lvl="0" marL="0" rtl="0" algn="l">
                        <a:spcBef>
                          <a:spcPts val="0"/>
                        </a:spcBef>
                        <a:spcAft>
                          <a:spcPts val="0"/>
                        </a:spcAft>
                        <a:buNone/>
                      </a:pPr>
                      <a:r>
                        <a:rPr lang="en"/>
                        <a:t>00</a:t>
                      </a:r>
                      <a:endParaRPr/>
                    </a:p>
                  </a:txBody>
                  <a:tcPr marT="91425" marB="91425" marR="91425" marL="91425"/>
                </a:tc>
                <a:tc>
                  <a:txBody>
                    <a:bodyPr/>
                    <a:lstStyle/>
                    <a:p>
                      <a:pPr indent="0" lvl="0" marL="0" rtl="0" algn="l">
                        <a:spcBef>
                          <a:spcPts val="0"/>
                        </a:spcBef>
                        <a:spcAft>
                          <a:spcPts val="0"/>
                        </a:spcAft>
                        <a:buNone/>
                      </a:pPr>
                      <a:r>
                        <a:rPr lang="en"/>
                        <a:t>00</a:t>
                      </a:r>
                      <a:endParaRPr/>
                    </a:p>
                  </a:txBody>
                  <a:tcPr marT="91425" marB="91425" marR="91425" marL="91425"/>
                </a:tc>
                <a:tc>
                  <a:txBody>
                    <a:bodyPr/>
                    <a:lstStyle/>
                    <a:p>
                      <a:pPr indent="0" lvl="0" marL="0" rtl="0" algn="l">
                        <a:spcBef>
                          <a:spcPts val="0"/>
                        </a:spcBef>
                        <a:spcAft>
                          <a:spcPts val="0"/>
                        </a:spcAft>
                        <a:buNone/>
                      </a:pPr>
                      <a:r>
                        <a:rPr lang="en"/>
                        <a:t>00</a:t>
                      </a:r>
                      <a:endParaRPr/>
                    </a:p>
                  </a:txBody>
                  <a:tcPr marT="91425" marB="91425" marR="91425" marL="91425"/>
                </a:tc>
                <a:tc>
                  <a:txBody>
                    <a:bodyPr/>
                    <a:lstStyle/>
                    <a:p>
                      <a:pPr indent="0" lvl="0" marL="0" rtl="0" algn="l">
                        <a:spcBef>
                          <a:spcPts val="0"/>
                        </a:spcBef>
                        <a:spcAft>
                          <a:spcPts val="0"/>
                        </a:spcAft>
                        <a:buNone/>
                      </a:pPr>
                      <a:r>
                        <a:rPr lang="en"/>
                        <a:t>X</a:t>
                      </a:r>
                      <a:endParaRPr/>
                    </a:p>
                  </a:txBody>
                  <a:tcPr marT="91425" marB="91425" marR="91425" marL="91425"/>
                </a:tc>
              </a:tr>
              <a:tr h="403425">
                <a:tc>
                  <a:txBody>
                    <a:bodyPr/>
                    <a:lstStyle/>
                    <a:p>
                      <a:pPr indent="0" lvl="0" marL="0" rtl="0" algn="l">
                        <a:spcBef>
                          <a:spcPts val="0"/>
                        </a:spcBef>
                        <a:spcAft>
                          <a:spcPts val="0"/>
                        </a:spcAft>
                        <a:buNone/>
                      </a:pPr>
                      <a:r>
                        <a:rPr lang="en"/>
                        <a:t>S1</a:t>
                      </a:r>
                      <a:endParaRPr/>
                    </a:p>
                  </a:txBody>
                  <a:tcPr marT="91425" marB="91425" marR="91425" marL="91425"/>
                </a:tc>
                <a:tc>
                  <a:txBody>
                    <a:bodyPr/>
                    <a:lstStyle/>
                    <a:p>
                      <a:pPr indent="0" lvl="0" marL="0" rtl="0" algn="l">
                        <a:spcBef>
                          <a:spcPts val="0"/>
                        </a:spcBef>
                        <a:spcAft>
                          <a:spcPts val="0"/>
                        </a:spcAft>
                        <a:buNone/>
                      </a:pPr>
                      <a:r>
                        <a:rPr lang="en"/>
                        <a:t>S0</a:t>
                      </a:r>
                      <a:endParaRPr/>
                    </a:p>
                  </a:txBody>
                  <a:tcPr marT="91425" marB="91425" marR="91425" marL="91425"/>
                </a:tc>
                <a:tc>
                  <a:txBody>
                    <a:bodyPr/>
                    <a:lstStyle/>
                    <a:p>
                      <a:pPr indent="0" lvl="0" marL="0" rtl="0" algn="l">
                        <a:spcBef>
                          <a:spcPts val="0"/>
                        </a:spcBef>
                        <a:spcAft>
                          <a:spcPts val="0"/>
                        </a:spcAft>
                        <a:buNone/>
                      </a:pPr>
                      <a:r>
                        <a:rPr lang="en"/>
                        <a:t>S2</a:t>
                      </a:r>
                      <a:endParaRPr/>
                    </a:p>
                  </a:txBody>
                  <a:tcPr marT="91425" marB="91425" marR="91425" marL="91425"/>
                </a:tc>
                <a:tc>
                  <a:txBody>
                    <a:bodyPr/>
                    <a:lstStyle/>
                    <a:p>
                      <a:pPr indent="0" lvl="0" marL="0" rtl="0" algn="l">
                        <a:spcBef>
                          <a:spcPts val="0"/>
                        </a:spcBef>
                        <a:spcAft>
                          <a:spcPts val="0"/>
                        </a:spcAft>
                        <a:buNone/>
                      </a:pPr>
                      <a:r>
                        <a:rPr lang="en"/>
                        <a:t>S0</a:t>
                      </a:r>
                      <a:endParaRPr/>
                    </a:p>
                  </a:txBody>
                  <a:tcPr marT="91425" marB="91425" marR="91425" marL="91425"/>
                </a:tc>
                <a:tc>
                  <a:txBody>
                    <a:bodyPr/>
                    <a:lstStyle/>
                    <a:p>
                      <a:pPr indent="0" lvl="0" marL="0" rtl="0" algn="l">
                        <a:spcBef>
                          <a:spcPts val="0"/>
                        </a:spcBef>
                        <a:spcAft>
                          <a:spcPts val="0"/>
                        </a:spcAft>
                        <a:buNone/>
                      </a:pPr>
                      <a:r>
                        <a:rPr lang="en"/>
                        <a:t>X</a:t>
                      </a:r>
                      <a:endParaRPr/>
                    </a:p>
                  </a:txBody>
                  <a:tcPr marT="91425" marB="91425" marR="91425" marL="91425"/>
                </a:tc>
                <a:tc>
                  <a:txBody>
                    <a:bodyPr/>
                    <a:lstStyle/>
                    <a:p>
                      <a:pPr indent="0" lvl="0" marL="0" rtl="0" algn="l">
                        <a:spcBef>
                          <a:spcPts val="0"/>
                        </a:spcBef>
                        <a:spcAft>
                          <a:spcPts val="0"/>
                        </a:spcAft>
                        <a:buNone/>
                      </a:pPr>
                      <a:r>
                        <a:rPr lang="en"/>
                        <a:t>0</a:t>
                      </a:r>
                      <a:endParaRPr/>
                    </a:p>
                  </a:txBody>
                  <a:tcPr marT="91425" marB="91425" marR="91425" marL="91425"/>
                </a:tc>
                <a:tc>
                  <a:txBody>
                    <a:bodyPr/>
                    <a:lstStyle/>
                    <a:p>
                      <a:pPr indent="0" lvl="0" marL="0" rtl="0" algn="l">
                        <a:spcBef>
                          <a:spcPts val="0"/>
                        </a:spcBef>
                        <a:spcAft>
                          <a:spcPts val="0"/>
                        </a:spcAft>
                        <a:buNone/>
                      </a:pPr>
                      <a:r>
                        <a:rPr lang="en"/>
                        <a:t>0</a:t>
                      </a:r>
                      <a:endParaRPr/>
                    </a:p>
                  </a:txBody>
                  <a:tcPr marT="91425" marB="91425" marR="91425" marL="91425"/>
                </a:tc>
                <a:tc>
                  <a:txBody>
                    <a:bodyPr/>
                    <a:lstStyle/>
                    <a:p>
                      <a:pPr indent="0" lvl="0" marL="0" rtl="0" algn="l">
                        <a:spcBef>
                          <a:spcPts val="0"/>
                        </a:spcBef>
                        <a:spcAft>
                          <a:spcPts val="0"/>
                        </a:spcAft>
                        <a:buNone/>
                      </a:pPr>
                      <a:r>
                        <a:rPr lang="en"/>
                        <a:t>1</a:t>
                      </a:r>
                      <a:endParaRPr/>
                    </a:p>
                  </a:txBody>
                  <a:tcPr marT="91425" marB="91425" marR="91425" marL="91425"/>
                </a:tc>
                <a:tc>
                  <a:txBody>
                    <a:bodyPr/>
                    <a:lstStyle/>
                    <a:p>
                      <a:pPr indent="0" lvl="0" marL="0" rtl="0" algn="l">
                        <a:spcBef>
                          <a:spcPts val="0"/>
                        </a:spcBef>
                        <a:spcAft>
                          <a:spcPts val="0"/>
                        </a:spcAft>
                        <a:buNone/>
                      </a:pPr>
                      <a:r>
                        <a:rPr lang="en"/>
                        <a:t>X</a:t>
                      </a:r>
                      <a:endParaRPr/>
                    </a:p>
                  </a:txBody>
                  <a:tcPr marT="91425" marB="91425" marR="91425" marL="91425"/>
                </a:tc>
                <a:tc>
                  <a:txBody>
                    <a:bodyPr/>
                    <a:lstStyle/>
                    <a:p>
                      <a:pPr indent="0" lvl="0" marL="0" rtl="0" algn="l">
                        <a:spcBef>
                          <a:spcPts val="0"/>
                        </a:spcBef>
                        <a:spcAft>
                          <a:spcPts val="0"/>
                        </a:spcAft>
                        <a:buNone/>
                      </a:pPr>
                      <a:r>
                        <a:rPr lang="en"/>
                        <a:t>01</a:t>
                      </a:r>
                      <a:endParaRPr/>
                    </a:p>
                  </a:txBody>
                  <a:tcPr marT="91425" marB="91425" marR="91425" marL="91425"/>
                </a:tc>
                <a:tc>
                  <a:txBody>
                    <a:bodyPr/>
                    <a:lstStyle/>
                    <a:p>
                      <a:pPr indent="0" lvl="0" marL="0" rtl="0" algn="l">
                        <a:spcBef>
                          <a:spcPts val="0"/>
                        </a:spcBef>
                        <a:spcAft>
                          <a:spcPts val="0"/>
                        </a:spcAft>
                        <a:buNone/>
                      </a:pPr>
                      <a:r>
                        <a:rPr lang="en"/>
                        <a:t>00</a:t>
                      </a:r>
                      <a:endParaRPr/>
                    </a:p>
                  </a:txBody>
                  <a:tcPr marT="91425" marB="91425" marR="91425" marL="91425"/>
                </a:tc>
                <a:tc>
                  <a:txBody>
                    <a:bodyPr/>
                    <a:lstStyle/>
                    <a:p>
                      <a:pPr indent="0" lvl="0" marL="0" rtl="0" algn="l">
                        <a:spcBef>
                          <a:spcPts val="0"/>
                        </a:spcBef>
                        <a:spcAft>
                          <a:spcPts val="0"/>
                        </a:spcAft>
                        <a:buNone/>
                      </a:pPr>
                      <a:r>
                        <a:rPr lang="en"/>
                        <a:t>00</a:t>
                      </a:r>
                      <a:endParaRPr/>
                    </a:p>
                  </a:txBody>
                  <a:tcPr marT="91425" marB="91425" marR="91425" marL="91425"/>
                </a:tc>
                <a:tc>
                  <a:txBody>
                    <a:bodyPr/>
                    <a:lstStyle/>
                    <a:p>
                      <a:pPr indent="0" lvl="0" marL="0" rtl="0" algn="l">
                        <a:spcBef>
                          <a:spcPts val="0"/>
                        </a:spcBef>
                        <a:spcAft>
                          <a:spcPts val="0"/>
                        </a:spcAft>
                        <a:buNone/>
                      </a:pPr>
                      <a:r>
                        <a:rPr lang="en"/>
                        <a:t>X</a:t>
                      </a:r>
                      <a:endParaRPr/>
                    </a:p>
                  </a:txBody>
                  <a:tcPr marT="91425" marB="91425" marR="91425" marL="91425"/>
                </a:tc>
              </a:tr>
              <a:tr h="403425">
                <a:tc>
                  <a:txBody>
                    <a:bodyPr/>
                    <a:lstStyle/>
                    <a:p>
                      <a:pPr indent="0" lvl="0" marL="0" rtl="0" algn="l">
                        <a:spcBef>
                          <a:spcPts val="0"/>
                        </a:spcBef>
                        <a:spcAft>
                          <a:spcPts val="0"/>
                        </a:spcAft>
                        <a:buNone/>
                      </a:pPr>
                      <a:r>
                        <a:rPr lang="en"/>
                        <a:t>S2</a:t>
                      </a:r>
                      <a:endParaRPr/>
                    </a:p>
                  </a:txBody>
                  <a:tcPr marT="91425" marB="91425" marR="91425" marL="91425"/>
                </a:tc>
                <a:tc>
                  <a:txBody>
                    <a:bodyPr/>
                    <a:lstStyle/>
                    <a:p>
                      <a:pPr indent="0" lvl="0" marL="0" rtl="0" algn="l">
                        <a:spcBef>
                          <a:spcPts val="0"/>
                        </a:spcBef>
                        <a:spcAft>
                          <a:spcPts val="0"/>
                        </a:spcAft>
                        <a:buNone/>
                      </a:pPr>
                      <a:r>
                        <a:rPr lang="en"/>
                        <a:t>S0</a:t>
                      </a:r>
                      <a:endParaRPr/>
                    </a:p>
                  </a:txBody>
                  <a:tcPr marT="91425" marB="91425" marR="91425" marL="91425"/>
                </a:tc>
                <a:tc>
                  <a:txBody>
                    <a:bodyPr/>
                    <a:lstStyle/>
                    <a:p>
                      <a:pPr indent="0" lvl="0" marL="0" rtl="0" algn="l">
                        <a:spcBef>
                          <a:spcPts val="0"/>
                        </a:spcBef>
                        <a:spcAft>
                          <a:spcPts val="0"/>
                        </a:spcAft>
                        <a:buNone/>
                      </a:pPr>
                      <a:r>
                        <a:rPr lang="en"/>
                        <a:t>S0</a:t>
                      </a:r>
                      <a:endParaRPr/>
                    </a:p>
                  </a:txBody>
                  <a:tcPr marT="91425" marB="91425" marR="91425" marL="91425"/>
                </a:tc>
                <a:tc>
                  <a:txBody>
                    <a:bodyPr/>
                    <a:lstStyle/>
                    <a:p>
                      <a:pPr indent="0" lvl="0" marL="0" rtl="0" algn="l">
                        <a:spcBef>
                          <a:spcPts val="0"/>
                        </a:spcBef>
                        <a:spcAft>
                          <a:spcPts val="0"/>
                        </a:spcAft>
                        <a:buNone/>
                      </a:pPr>
                      <a:r>
                        <a:rPr lang="en"/>
                        <a:t>S0</a:t>
                      </a:r>
                      <a:endParaRPr/>
                    </a:p>
                  </a:txBody>
                  <a:tcPr marT="91425" marB="91425" marR="91425" marL="91425"/>
                </a:tc>
                <a:tc>
                  <a:txBody>
                    <a:bodyPr/>
                    <a:lstStyle/>
                    <a:p>
                      <a:pPr indent="0" lvl="0" marL="0" rtl="0" algn="l">
                        <a:spcBef>
                          <a:spcPts val="0"/>
                        </a:spcBef>
                        <a:spcAft>
                          <a:spcPts val="0"/>
                        </a:spcAft>
                        <a:buNone/>
                      </a:pPr>
                      <a:r>
                        <a:rPr lang="en"/>
                        <a:t>X</a:t>
                      </a:r>
                      <a:endParaRPr/>
                    </a:p>
                  </a:txBody>
                  <a:tcPr marT="91425" marB="91425" marR="91425" marL="91425"/>
                </a:tc>
                <a:tc>
                  <a:txBody>
                    <a:bodyPr/>
                    <a:lstStyle/>
                    <a:p>
                      <a:pPr indent="0" lvl="0" marL="0" rtl="0" algn="l">
                        <a:spcBef>
                          <a:spcPts val="0"/>
                        </a:spcBef>
                        <a:spcAft>
                          <a:spcPts val="0"/>
                        </a:spcAft>
                        <a:buNone/>
                      </a:pPr>
                      <a:r>
                        <a:rPr lang="en"/>
                        <a:t>0</a:t>
                      </a:r>
                      <a:endParaRPr/>
                    </a:p>
                  </a:txBody>
                  <a:tcPr marT="91425" marB="91425" marR="91425" marL="91425"/>
                </a:tc>
                <a:tc>
                  <a:txBody>
                    <a:bodyPr/>
                    <a:lstStyle/>
                    <a:p>
                      <a:pPr indent="0" lvl="0" marL="0" rtl="0" algn="l">
                        <a:spcBef>
                          <a:spcPts val="0"/>
                        </a:spcBef>
                        <a:spcAft>
                          <a:spcPts val="0"/>
                        </a:spcAft>
                        <a:buNone/>
                      </a:pPr>
                      <a:r>
                        <a:rPr lang="en"/>
                        <a:t>1</a:t>
                      </a:r>
                      <a:endParaRPr/>
                    </a:p>
                  </a:txBody>
                  <a:tcPr marT="91425" marB="91425" marR="91425" marL="91425"/>
                </a:tc>
                <a:tc>
                  <a:txBody>
                    <a:bodyPr/>
                    <a:lstStyle/>
                    <a:p>
                      <a:pPr indent="0" lvl="0" marL="0" rtl="0" algn="l">
                        <a:spcBef>
                          <a:spcPts val="0"/>
                        </a:spcBef>
                        <a:spcAft>
                          <a:spcPts val="0"/>
                        </a:spcAft>
                        <a:buNone/>
                      </a:pPr>
                      <a:r>
                        <a:rPr lang="en"/>
                        <a:t>1</a:t>
                      </a:r>
                      <a:endParaRPr/>
                    </a:p>
                  </a:txBody>
                  <a:tcPr marT="91425" marB="91425" marR="91425" marL="91425"/>
                </a:tc>
                <a:tc>
                  <a:txBody>
                    <a:bodyPr/>
                    <a:lstStyle/>
                    <a:p>
                      <a:pPr indent="0" lvl="0" marL="0" rtl="0" algn="l">
                        <a:spcBef>
                          <a:spcPts val="0"/>
                        </a:spcBef>
                        <a:spcAft>
                          <a:spcPts val="0"/>
                        </a:spcAft>
                        <a:buNone/>
                      </a:pPr>
                      <a:r>
                        <a:rPr lang="en"/>
                        <a:t>X</a:t>
                      </a:r>
                      <a:endParaRPr/>
                    </a:p>
                  </a:txBody>
                  <a:tcPr marT="91425" marB="91425" marR="91425" marL="91425"/>
                </a:tc>
                <a:tc>
                  <a:txBody>
                    <a:bodyPr/>
                    <a:lstStyle/>
                    <a:p>
                      <a:pPr indent="0" lvl="0" marL="0" rtl="0" algn="l">
                        <a:spcBef>
                          <a:spcPts val="0"/>
                        </a:spcBef>
                        <a:spcAft>
                          <a:spcPts val="0"/>
                        </a:spcAft>
                        <a:buNone/>
                      </a:pPr>
                      <a:r>
                        <a:rPr lang="en"/>
                        <a:t>10</a:t>
                      </a:r>
                      <a:endParaRPr/>
                    </a:p>
                  </a:txBody>
                  <a:tcPr marT="91425" marB="91425" marR="91425" marL="91425"/>
                </a:tc>
                <a:tc>
                  <a:txBody>
                    <a:bodyPr/>
                    <a:lstStyle/>
                    <a:p>
                      <a:pPr indent="0" lvl="0" marL="0" rtl="0" algn="l">
                        <a:spcBef>
                          <a:spcPts val="0"/>
                        </a:spcBef>
                        <a:spcAft>
                          <a:spcPts val="0"/>
                        </a:spcAft>
                        <a:buNone/>
                      </a:pPr>
                      <a:r>
                        <a:rPr lang="en"/>
                        <a:t>00</a:t>
                      </a:r>
                      <a:endParaRPr/>
                    </a:p>
                  </a:txBody>
                  <a:tcPr marT="91425" marB="91425" marR="91425" marL="91425"/>
                </a:tc>
                <a:tc>
                  <a:txBody>
                    <a:bodyPr/>
                    <a:lstStyle/>
                    <a:p>
                      <a:pPr indent="0" lvl="0" marL="0" rtl="0" algn="l">
                        <a:spcBef>
                          <a:spcPts val="0"/>
                        </a:spcBef>
                        <a:spcAft>
                          <a:spcPts val="0"/>
                        </a:spcAft>
                        <a:buNone/>
                      </a:pPr>
                      <a:r>
                        <a:rPr lang="en"/>
                        <a:t>01</a:t>
                      </a:r>
                      <a:endParaRPr/>
                    </a:p>
                  </a:txBody>
                  <a:tcPr marT="91425" marB="91425" marR="91425" marL="91425"/>
                </a:tc>
                <a:tc>
                  <a:txBody>
                    <a:bodyPr/>
                    <a:lstStyle/>
                    <a:p>
                      <a:pPr indent="0" lvl="0" marL="0" rtl="0" algn="l">
                        <a:spcBef>
                          <a:spcPts val="0"/>
                        </a:spcBef>
                        <a:spcAft>
                          <a:spcPts val="0"/>
                        </a:spcAft>
                        <a:buNone/>
                      </a:pPr>
                      <a:r>
                        <a:rPr lang="en"/>
                        <a:t>X</a:t>
                      </a:r>
                      <a:endParaRPr/>
                    </a:p>
                  </a:txBody>
                  <a:tcPr marT="91425" marB="91425" marR="91425" marL="91425"/>
                </a:tc>
              </a:tr>
            </a:tbl>
          </a:graphicData>
        </a:graphic>
      </p:graphicFrame>
      <p:graphicFrame>
        <p:nvGraphicFramePr>
          <p:cNvPr id="190" name="Google Shape;190;p27"/>
          <p:cNvGraphicFramePr/>
          <p:nvPr/>
        </p:nvGraphicFramePr>
        <p:xfrm>
          <a:off x="785150" y="1662375"/>
          <a:ext cx="3000000" cy="3000000"/>
        </p:xfrm>
        <a:graphic>
          <a:graphicData uri="http://schemas.openxmlformats.org/drawingml/2006/table">
            <a:tbl>
              <a:tblPr>
                <a:noFill/>
                <a:tableStyleId>{DE0D6FBE-A3B8-414F-9BB5-32A67C2D85F8}</a:tableStyleId>
              </a:tblPr>
              <a:tblGrid>
                <a:gridCol w="561050"/>
                <a:gridCol w="2266075"/>
                <a:gridCol w="4523400"/>
              </a:tblGrid>
              <a:tr h="1036300">
                <a:tc>
                  <a:txBody>
                    <a:bodyPr/>
                    <a:lstStyle/>
                    <a:p>
                      <a:pPr indent="0" lvl="0" marL="0" rtl="0" algn="l">
                        <a:spcBef>
                          <a:spcPts val="0"/>
                        </a:spcBef>
                        <a:spcAft>
                          <a:spcPts val="0"/>
                        </a:spcAft>
                        <a:buNone/>
                      </a:pPr>
                      <a:r>
                        <a:rPr lang="en"/>
                        <a:t>Present State</a:t>
                      </a:r>
                      <a:endParaRPr/>
                    </a:p>
                  </a:txBody>
                  <a:tcPr marT="91425" marB="91425" marR="91425" marL="91425"/>
                </a:tc>
                <a:tc>
                  <a:txBody>
                    <a:bodyPr/>
                    <a:lstStyle/>
                    <a:p>
                      <a:pPr indent="0" lvl="0" marL="0" rtl="0" algn="l">
                        <a:spcBef>
                          <a:spcPts val="0"/>
                        </a:spcBef>
                        <a:spcAft>
                          <a:spcPts val="0"/>
                        </a:spcAft>
                        <a:buNone/>
                      </a:pPr>
                      <a:r>
                        <a:rPr lang="en"/>
                        <a:t>Next State</a:t>
                      </a:r>
                      <a:endParaRPr/>
                    </a:p>
                    <a:p>
                      <a:pPr indent="0" lvl="0" marL="0" rtl="0" algn="l">
                        <a:spcBef>
                          <a:spcPts val="0"/>
                        </a:spcBef>
                        <a:spcAft>
                          <a:spcPts val="0"/>
                        </a:spcAft>
                        <a:buNone/>
                      </a:pPr>
                      <a:r>
                        <a:rPr lang="en"/>
                        <a:t>(Y2Y1)</a:t>
                      </a:r>
                      <a:endParaRPr/>
                    </a:p>
                  </a:txBody>
                  <a:tcPr marT="91425" marB="91425" marR="91425" marL="91425"/>
                </a:tc>
                <a:tc>
                  <a:txBody>
                    <a:bodyPr/>
                    <a:lstStyle/>
                    <a:p>
                      <a:pPr indent="0" lvl="0" marL="0" rtl="0" algn="l">
                        <a:spcBef>
                          <a:spcPts val="0"/>
                        </a:spcBef>
                        <a:spcAft>
                          <a:spcPts val="0"/>
                        </a:spcAft>
                        <a:buNone/>
                      </a:pPr>
                      <a:r>
                        <a:rPr lang="en"/>
                        <a:t>                                     Output</a:t>
                      </a:r>
                      <a:endParaRPr/>
                    </a:p>
                  </a:txBody>
                  <a:tcPr marT="91425" marB="91425" marR="91425" marL="91425"/>
                </a:tc>
              </a:tr>
            </a:tbl>
          </a:graphicData>
        </a:graphic>
      </p:graphicFrame>
      <p:graphicFrame>
        <p:nvGraphicFramePr>
          <p:cNvPr id="191" name="Google Shape;191;p27"/>
          <p:cNvGraphicFramePr/>
          <p:nvPr/>
        </p:nvGraphicFramePr>
        <p:xfrm>
          <a:off x="3612275" y="2213925"/>
          <a:ext cx="3000000" cy="3000000"/>
        </p:xfrm>
        <a:graphic>
          <a:graphicData uri="http://schemas.openxmlformats.org/drawingml/2006/table">
            <a:tbl>
              <a:tblPr>
                <a:noFill/>
                <a:tableStyleId>{DE0D6FBE-A3B8-414F-9BB5-32A67C2D85F8}</a:tableStyleId>
              </a:tblPr>
              <a:tblGrid>
                <a:gridCol w="2261700"/>
                <a:gridCol w="2261700"/>
              </a:tblGrid>
              <a:tr h="484750">
                <a:tc>
                  <a:txBody>
                    <a:bodyPr/>
                    <a:lstStyle/>
                    <a:p>
                      <a:pPr indent="0" lvl="0" marL="0" rtl="0" algn="l">
                        <a:spcBef>
                          <a:spcPts val="0"/>
                        </a:spcBef>
                        <a:spcAft>
                          <a:spcPts val="0"/>
                        </a:spcAft>
                        <a:buNone/>
                      </a:pPr>
                      <a:r>
                        <a:rPr lang="en"/>
                        <a:t>                Z</a:t>
                      </a:r>
                      <a:endParaRPr/>
                    </a:p>
                    <a:p>
                      <a:pPr indent="0" lvl="0" marL="0" rtl="0" algn="l">
                        <a:spcBef>
                          <a:spcPts val="0"/>
                        </a:spcBef>
                        <a:spcAft>
                          <a:spcPts val="0"/>
                        </a:spcAft>
                        <a:buNone/>
                      </a:pPr>
                      <a:r>
                        <a:rPr lang="en"/>
                        <a:t>(w2w1)</a:t>
                      </a:r>
                      <a:endParaRPr/>
                    </a:p>
                  </a:txBody>
                  <a:tcPr marT="91425" marB="91425" marR="91425" marL="91425"/>
                </a:tc>
                <a:tc>
                  <a:txBody>
                    <a:bodyPr/>
                    <a:lstStyle/>
                    <a:p>
                      <a:pPr indent="0" lvl="0" marL="0" rtl="0" algn="l">
                        <a:spcBef>
                          <a:spcPts val="0"/>
                        </a:spcBef>
                        <a:spcAft>
                          <a:spcPts val="0"/>
                        </a:spcAft>
                        <a:buNone/>
                      </a:pPr>
                      <a:r>
                        <a:rPr lang="en"/>
                        <a:t>               C2C1</a:t>
                      </a:r>
                      <a:endParaRPr/>
                    </a:p>
                    <a:p>
                      <a:pPr indent="0" lvl="0" marL="0" rtl="0" algn="l">
                        <a:spcBef>
                          <a:spcPts val="0"/>
                        </a:spcBef>
                        <a:spcAft>
                          <a:spcPts val="0"/>
                        </a:spcAft>
                        <a:buNone/>
                      </a:pPr>
                      <a:r>
                        <a:rPr lang="en"/>
                        <a:t>(w2w1)</a:t>
                      </a:r>
                      <a:endParaRPr/>
                    </a:p>
                  </a:txBody>
                  <a:tcPr marT="91425" marB="91425" marR="91425" marL="91425"/>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8"/>
          <p:cNvSpPr txBox="1"/>
          <p:nvPr>
            <p:ph type="title"/>
          </p:nvPr>
        </p:nvSpPr>
        <p:spPr>
          <a:xfrm>
            <a:off x="311700" y="335625"/>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State Assigned Table:</a:t>
            </a:r>
            <a:endParaRPr sz="3600">
              <a:solidFill>
                <a:srgbClr val="0B5394"/>
              </a:solidFill>
              <a:latin typeface="Roboto Mono"/>
              <a:ea typeface="Roboto Mono"/>
              <a:cs typeface="Roboto Mono"/>
              <a:sym typeface="Roboto Mono"/>
            </a:endParaRPr>
          </a:p>
        </p:txBody>
      </p:sp>
      <p:sp>
        <p:nvSpPr>
          <p:cNvPr id="197" name="Google Shape;197;p2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1200"/>
              </a:spcAft>
              <a:buNone/>
            </a:pPr>
            <a:r>
              <a:t/>
            </a:r>
            <a:endParaRPr/>
          </a:p>
        </p:txBody>
      </p:sp>
      <p:graphicFrame>
        <p:nvGraphicFramePr>
          <p:cNvPr id="198" name="Google Shape;198;p28"/>
          <p:cNvGraphicFramePr/>
          <p:nvPr/>
        </p:nvGraphicFramePr>
        <p:xfrm>
          <a:off x="785138" y="1979725"/>
          <a:ext cx="3000000" cy="3000000"/>
        </p:xfrm>
        <a:graphic>
          <a:graphicData uri="http://schemas.openxmlformats.org/drawingml/2006/table">
            <a:tbl>
              <a:tblPr>
                <a:noFill/>
                <a:tableStyleId>{DE0D6FBE-A3B8-414F-9BB5-32A67C2D85F8}</a:tableStyleId>
              </a:tblPr>
              <a:tblGrid>
                <a:gridCol w="561050"/>
                <a:gridCol w="569800"/>
                <a:gridCol w="565425"/>
                <a:gridCol w="565425"/>
                <a:gridCol w="565425"/>
                <a:gridCol w="565425"/>
                <a:gridCol w="565425"/>
                <a:gridCol w="565425"/>
                <a:gridCol w="565425"/>
                <a:gridCol w="565425"/>
                <a:gridCol w="565425"/>
                <a:gridCol w="565425"/>
                <a:gridCol w="565425"/>
              </a:tblGrid>
              <a:tr h="403425">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a:t>00</a:t>
                      </a:r>
                      <a:endParaRPr/>
                    </a:p>
                  </a:txBody>
                  <a:tcPr marT="91425" marB="91425" marR="91425" marL="91425"/>
                </a:tc>
                <a:tc>
                  <a:txBody>
                    <a:bodyPr/>
                    <a:lstStyle/>
                    <a:p>
                      <a:pPr indent="0" lvl="0" marL="0" rtl="0" algn="l">
                        <a:spcBef>
                          <a:spcPts val="0"/>
                        </a:spcBef>
                        <a:spcAft>
                          <a:spcPts val="0"/>
                        </a:spcAft>
                        <a:buNone/>
                      </a:pPr>
                      <a:r>
                        <a:rPr lang="en"/>
                        <a:t>01</a:t>
                      </a:r>
                      <a:endParaRPr/>
                    </a:p>
                  </a:txBody>
                  <a:tcPr marT="91425" marB="91425" marR="91425" marL="91425"/>
                </a:tc>
                <a:tc>
                  <a:txBody>
                    <a:bodyPr/>
                    <a:lstStyle/>
                    <a:p>
                      <a:pPr indent="0" lvl="0" marL="0" rtl="0" algn="l">
                        <a:spcBef>
                          <a:spcPts val="0"/>
                        </a:spcBef>
                        <a:spcAft>
                          <a:spcPts val="0"/>
                        </a:spcAft>
                        <a:buNone/>
                      </a:pPr>
                      <a:r>
                        <a:rPr lang="en"/>
                        <a:t>10</a:t>
                      </a:r>
                      <a:endParaRPr/>
                    </a:p>
                  </a:txBody>
                  <a:tcPr marT="91425" marB="91425" marR="91425" marL="91425"/>
                </a:tc>
                <a:tc>
                  <a:txBody>
                    <a:bodyPr/>
                    <a:lstStyle/>
                    <a:p>
                      <a:pPr indent="0" lvl="0" marL="0" rtl="0" algn="l">
                        <a:spcBef>
                          <a:spcPts val="0"/>
                        </a:spcBef>
                        <a:spcAft>
                          <a:spcPts val="0"/>
                        </a:spcAft>
                        <a:buNone/>
                      </a:pPr>
                      <a:r>
                        <a:rPr lang="en"/>
                        <a:t>11</a:t>
                      </a:r>
                      <a:endParaRPr/>
                    </a:p>
                  </a:txBody>
                  <a:tcPr marT="91425" marB="91425" marR="91425" marL="91425"/>
                </a:tc>
                <a:tc>
                  <a:txBody>
                    <a:bodyPr/>
                    <a:lstStyle/>
                    <a:p>
                      <a:pPr indent="0" lvl="0" marL="0" rtl="0" algn="l">
                        <a:spcBef>
                          <a:spcPts val="0"/>
                        </a:spcBef>
                        <a:spcAft>
                          <a:spcPts val="0"/>
                        </a:spcAft>
                        <a:buNone/>
                      </a:pPr>
                      <a:r>
                        <a:rPr lang="en"/>
                        <a:t>00</a:t>
                      </a:r>
                      <a:endParaRPr/>
                    </a:p>
                  </a:txBody>
                  <a:tcPr marT="91425" marB="91425" marR="91425" marL="91425"/>
                </a:tc>
                <a:tc>
                  <a:txBody>
                    <a:bodyPr/>
                    <a:lstStyle/>
                    <a:p>
                      <a:pPr indent="0" lvl="0" marL="0" rtl="0" algn="l">
                        <a:spcBef>
                          <a:spcPts val="0"/>
                        </a:spcBef>
                        <a:spcAft>
                          <a:spcPts val="0"/>
                        </a:spcAft>
                        <a:buNone/>
                      </a:pPr>
                      <a:r>
                        <a:rPr lang="en"/>
                        <a:t>01</a:t>
                      </a:r>
                      <a:endParaRPr/>
                    </a:p>
                  </a:txBody>
                  <a:tcPr marT="91425" marB="91425" marR="91425" marL="91425"/>
                </a:tc>
                <a:tc>
                  <a:txBody>
                    <a:bodyPr/>
                    <a:lstStyle/>
                    <a:p>
                      <a:pPr indent="0" lvl="0" marL="0" rtl="0" algn="l">
                        <a:spcBef>
                          <a:spcPts val="0"/>
                        </a:spcBef>
                        <a:spcAft>
                          <a:spcPts val="0"/>
                        </a:spcAft>
                        <a:buNone/>
                      </a:pPr>
                      <a:r>
                        <a:rPr lang="en"/>
                        <a:t>10</a:t>
                      </a:r>
                      <a:endParaRPr/>
                    </a:p>
                  </a:txBody>
                  <a:tcPr marT="91425" marB="91425" marR="91425" marL="91425"/>
                </a:tc>
                <a:tc>
                  <a:txBody>
                    <a:bodyPr/>
                    <a:lstStyle/>
                    <a:p>
                      <a:pPr indent="0" lvl="0" marL="0" rtl="0" algn="l">
                        <a:spcBef>
                          <a:spcPts val="0"/>
                        </a:spcBef>
                        <a:spcAft>
                          <a:spcPts val="0"/>
                        </a:spcAft>
                        <a:buNone/>
                      </a:pPr>
                      <a:r>
                        <a:rPr lang="en"/>
                        <a:t>11</a:t>
                      </a:r>
                      <a:endParaRPr/>
                    </a:p>
                  </a:txBody>
                  <a:tcPr marT="91425" marB="91425" marR="91425" marL="91425"/>
                </a:tc>
                <a:tc>
                  <a:txBody>
                    <a:bodyPr/>
                    <a:lstStyle/>
                    <a:p>
                      <a:pPr indent="0" lvl="0" marL="0" rtl="0" algn="l">
                        <a:spcBef>
                          <a:spcPts val="0"/>
                        </a:spcBef>
                        <a:spcAft>
                          <a:spcPts val="0"/>
                        </a:spcAft>
                        <a:buNone/>
                      </a:pPr>
                      <a:r>
                        <a:rPr lang="en"/>
                        <a:t>00</a:t>
                      </a:r>
                      <a:endParaRPr/>
                    </a:p>
                  </a:txBody>
                  <a:tcPr marT="91425" marB="91425" marR="91425" marL="91425"/>
                </a:tc>
                <a:tc>
                  <a:txBody>
                    <a:bodyPr/>
                    <a:lstStyle/>
                    <a:p>
                      <a:pPr indent="0" lvl="0" marL="0" rtl="0" algn="l">
                        <a:spcBef>
                          <a:spcPts val="0"/>
                        </a:spcBef>
                        <a:spcAft>
                          <a:spcPts val="0"/>
                        </a:spcAft>
                        <a:buNone/>
                      </a:pPr>
                      <a:r>
                        <a:rPr lang="en"/>
                        <a:t>01</a:t>
                      </a:r>
                      <a:endParaRPr/>
                    </a:p>
                  </a:txBody>
                  <a:tcPr marT="91425" marB="91425" marR="91425" marL="91425"/>
                </a:tc>
                <a:tc>
                  <a:txBody>
                    <a:bodyPr/>
                    <a:lstStyle/>
                    <a:p>
                      <a:pPr indent="0" lvl="0" marL="0" rtl="0" algn="l">
                        <a:spcBef>
                          <a:spcPts val="0"/>
                        </a:spcBef>
                        <a:spcAft>
                          <a:spcPts val="0"/>
                        </a:spcAft>
                        <a:buNone/>
                      </a:pPr>
                      <a:r>
                        <a:rPr lang="en"/>
                        <a:t>10</a:t>
                      </a:r>
                      <a:endParaRPr/>
                    </a:p>
                  </a:txBody>
                  <a:tcPr marT="91425" marB="91425" marR="91425" marL="91425"/>
                </a:tc>
                <a:tc>
                  <a:txBody>
                    <a:bodyPr/>
                    <a:lstStyle/>
                    <a:p>
                      <a:pPr indent="0" lvl="0" marL="0" rtl="0" algn="l">
                        <a:spcBef>
                          <a:spcPts val="0"/>
                        </a:spcBef>
                        <a:spcAft>
                          <a:spcPts val="0"/>
                        </a:spcAft>
                        <a:buNone/>
                      </a:pPr>
                      <a:r>
                        <a:rPr lang="en"/>
                        <a:t>11</a:t>
                      </a:r>
                      <a:endParaRPr/>
                    </a:p>
                  </a:txBody>
                  <a:tcPr marT="91425" marB="91425" marR="91425" marL="91425"/>
                </a:tc>
              </a:tr>
              <a:tr h="419525">
                <a:tc>
                  <a:txBody>
                    <a:bodyPr/>
                    <a:lstStyle/>
                    <a:p>
                      <a:pPr indent="0" lvl="0" marL="0" rtl="0" algn="l">
                        <a:spcBef>
                          <a:spcPts val="0"/>
                        </a:spcBef>
                        <a:spcAft>
                          <a:spcPts val="0"/>
                        </a:spcAft>
                        <a:buNone/>
                      </a:pPr>
                      <a:r>
                        <a:rPr lang="en"/>
                        <a:t>00</a:t>
                      </a:r>
                      <a:endParaRPr/>
                    </a:p>
                  </a:txBody>
                  <a:tcPr marT="91425" marB="91425" marR="91425" marL="91425"/>
                </a:tc>
                <a:tc>
                  <a:txBody>
                    <a:bodyPr/>
                    <a:lstStyle/>
                    <a:p>
                      <a:pPr indent="0" lvl="0" marL="0" rtl="0" algn="l">
                        <a:spcBef>
                          <a:spcPts val="0"/>
                        </a:spcBef>
                        <a:spcAft>
                          <a:spcPts val="0"/>
                        </a:spcAft>
                        <a:buNone/>
                      </a:pPr>
                      <a:r>
                        <a:rPr lang="en"/>
                        <a:t>00</a:t>
                      </a:r>
                      <a:endParaRPr/>
                    </a:p>
                  </a:txBody>
                  <a:tcPr marT="91425" marB="91425" marR="91425" marL="91425"/>
                </a:tc>
                <a:tc>
                  <a:txBody>
                    <a:bodyPr/>
                    <a:lstStyle/>
                    <a:p>
                      <a:pPr indent="0" lvl="0" marL="0" rtl="0" algn="l">
                        <a:spcBef>
                          <a:spcPts val="0"/>
                        </a:spcBef>
                        <a:spcAft>
                          <a:spcPts val="0"/>
                        </a:spcAft>
                        <a:buNone/>
                      </a:pPr>
                      <a:r>
                        <a:rPr lang="en"/>
                        <a:t>01</a:t>
                      </a:r>
                      <a:endParaRPr/>
                    </a:p>
                  </a:txBody>
                  <a:tcPr marT="91425" marB="91425" marR="91425" marL="91425"/>
                </a:tc>
                <a:tc>
                  <a:txBody>
                    <a:bodyPr/>
                    <a:lstStyle/>
                    <a:p>
                      <a:pPr indent="0" lvl="0" marL="0" rtl="0" algn="l">
                        <a:spcBef>
                          <a:spcPts val="0"/>
                        </a:spcBef>
                        <a:spcAft>
                          <a:spcPts val="0"/>
                        </a:spcAft>
                        <a:buNone/>
                      </a:pPr>
                      <a:r>
                        <a:rPr lang="en"/>
                        <a:t>10</a:t>
                      </a:r>
                      <a:endParaRPr/>
                    </a:p>
                  </a:txBody>
                  <a:tcPr marT="91425" marB="91425" marR="91425" marL="91425"/>
                </a:tc>
                <a:tc>
                  <a:txBody>
                    <a:bodyPr/>
                    <a:lstStyle/>
                    <a:p>
                      <a:pPr indent="0" lvl="0" marL="0" rtl="0" algn="l">
                        <a:spcBef>
                          <a:spcPts val="0"/>
                        </a:spcBef>
                        <a:spcAft>
                          <a:spcPts val="0"/>
                        </a:spcAft>
                        <a:buNone/>
                      </a:pPr>
                      <a:r>
                        <a:rPr lang="en"/>
                        <a:t>x</a:t>
                      </a:r>
                      <a:endParaRPr/>
                    </a:p>
                  </a:txBody>
                  <a:tcPr marT="91425" marB="91425" marR="91425" marL="91425"/>
                </a:tc>
                <a:tc>
                  <a:txBody>
                    <a:bodyPr/>
                    <a:lstStyle/>
                    <a:p>
                      <a:pPr indent="0" lvl="0" marL="0" rtl="0" algn="l">
                        <a:spcBef>
                          <a:spcPts val="0"/>
                        </a:spcBef>
                        <a:spcAft>
                          <a:spcPts val="0"/>
                        </a:spcAft>
                        <a:buNone/>
                      </a:pPr>
                      <a:r>
                        <a:rPr lang="en"/>
                        <a:t>0</a:t>
                      </a:r>
                      <a:endParaRPr/>
                    </a:p>
                  </a:txBody>
                  <a:tcPr marT="91425" marB="91425" marR="91425" marL="91425"/>
                </a:tc>
                <a:tc>
                  <a:txBody>
                    <a:bodyPr/>
                    <a:lstStyle/>
                    <a:p>
                      <a:pPr indent="0" lvl="0" marL="0" rtl="0" algn="l">
                        <a:spcBef>
                          <a:spcPts val="0"/>
                        </a:spcBef>
                        <a:spcAft>
                          <a:spcPts val="0"/>
                        </a:spcAft>
                        <a:buNone/>
                      </a:pPr>
                      <a:r>
                        <a:rPr lang="en"/>
                        <a:t>0</a:t>
                      </a:r>
                      <a:endParaRPr/>
                    </a:p>
                  </a:txBody>
                  <a:tcPr marT="91425" marB="91425" marR="91425" marL="91425"/>
                </a:tc>
                <a:tc>
                  <a:txBody>
                    <a:bodyPr/>
                    <a:lstStyle/>
                    <a:p>
                      <a:pPr indent="0" lvl="0" marL="0" rtl="0" algn="l">
                        <a:spcBef>
                          <a:spcPts val="0"/>
                        </a:spcBef>
                        <a:spcAft>
                          <a:spcPts val="0"/>
                        </a:spcAft>
                        <a:buNone/>
                      </a:pPr>
                      <a:r>
                        <a:rPr lang="en"/>
                        <a:t>0</a:t>
                      </a:r>
                      <a:endParaRPr/>
                    </a:p>
                  </a:txBody>
                  <a:tcPr marT="91425" marB="91425" marR="91425" marL="91425"/>
                </a:tc>
                <a:tc>
                  <a:txBody>
                    <a:bodyPr/>
                    <a:lstStyle/>
                    <a:p>
                      <a:pPr indent="0" lvl="0" marL="0" rtl="0" algn="l">
                        <a:spcBef>
                          <a:spcPts val="0"/>
                        </a:spcBef>
                        <a:spcAft>
                          <a:spcPts val="0"/>
                        </a:spcAft>
                        <a:buNone/>
                      </a:pPr>
                      <a:r>
                        <a:rPr lang="en"/>
                        <a:t>x</a:t>
                      </a:r>
                      <a:endParaRPr/>
                    </a:p>
                  </a:txBody>
                  <a:tcPr marT="91425" marB="91425" marR="91425" marL="91425"/>
                </a:tc>
                <a:tc>
                  <a:txBody>
                    <a:bodyPr/>
                    <a:lstStyle/>
                    <a:p>
                      <a:pPr indent="0" lvl="0" marL="0" rtl="0" algn="l">
                        <a:spcBef>
                          <a:spcPts val="0"/>
                        </a:spcBef>
                        <a:spcAft>
                          <a:spcPts val="0"/>
                        </a:spcAft>
                        <a:buNone/>
                      </a:pPr>
                      <a:r>
                        <a:rPr lang="en"/>
                        <a:t>00</a:t>
                      </a:r>
                      <a:endParaRPr/>
                    </a:p>
                  </a:txBody>
                  <a:tcPr marT="91425" marB="91425" marR="91425" marL="91425"/>
                </a:tc>
                <a:tc>
                  <a:txBody>
                    <a:bodyPr/>
                    <a:lstStyle/>
                    <a:p>
                      <a:pPr indent="0" lvl="0" marL="0" rtl="0" algn="l">
                        <a:spcBef>
                          <a:spcPts val="0"/>
                        </a:spcBef>
                        <a:spcAft>
                          <a:spcPts val="0"/>
                        </a:spcAft>
                        <a:buNone/>
                      </a:pPr>
                      <a:r>
                        <a:rPr lang="en"/>
                        <a:t>00</a:t>
                      </a:r>
                      <a:endParaRPr/>
                    </a:p>
                  </a:txBody>
                  <a:tcPr marT="91425" marB="91425" marR="91425" marL="91425"/>
                </a:tc>
                <a:tc>
                  <a:txBody>
                    <a:bodyPr/>
                    <a:lstStyle/>
                    <a:p>
                      <a:pPr indent="0" lvl="0" marL="0" rtl="0" algn="l">
                        <a:spcBef>
                          <a:spcPts val="0"/>
                        </a:spcBef>
                        <a:spcAft>
                          <a:spcPts val="0"/>
                        </a:spcAft>
                        <a:buNone/>
                      </a:pPr>
                      <a:r>
                        <a:rPr lang="en"/>
                        <a:t>00</a:t>
                      </a:r>
                      <a:endParaRPr/>
                    </a:p>
                  </a:txBody>
                  <a:tcPr marT="91425" marB="91425" marR="91425" marL="91425"/>
                </a:tc>
                <a:tc>
                  <a:txBody>
                    <a:bodyPr/>
                    <a:lstStyle/>
                    <a:p>
                      <a:pPr indent="0" lvl="0" marL="0" rtl="0" algn="l">
                        <a:spcBef>
                          <a:spcPts val="0"/>
                        </a:spcBef>
                        <a:spcAft>
                          <a:spcPts val="0"/>
                        </a:spcAft>
                        <a:buNone/>
                      </a:pPr>
                      <a:r>
                        <a:rPr lang="en"/>
                        <a:t>x</a:t>
                      </a:r>
                      <a:endParaRPr/>
                    </a:p>
                  </a:txBody>
                  <a:tcPr marT="91425" marB="91425" marR="91425" marL="91425"/>
                </a:tc>
              </a:tr>
              <a:tr h="403425">
                <a:tc>
                  <a:txBody>
                    <a:bodyPr/>
                    <a:lstStyle/>
                    <a:p>
                      <a:pPr indent="0" lvl="0" marL="0" rtl="0" algn="l">
                        <a:spcBef>
                          <a:spcPts val="0"/>
                        </a:spcBef>
                        <a:spcAft>
                          <a:spcPts val="0"/>
                        </a:spcAft>
                        <a:buNone/>
                      </a:pPr>
                      <a:r>
                        <a:rPr lang="en"/>
                        <a:t>0</a:t>
                      </a:r>
                      <a:r>
                        <a:rPr lang="en"/>
                        <a:t>1</a:t>
                      </a:r>
                      <a:endParaRPr/>
                    </a:p>
                  </a:txBody>
                  <a:tcPr marT="91425" marB="91425" marR="91425" marL="91425"/>
                </a:tc>
                <a:tc>
                  <a:txBody>
                    <a:bodyPr/>
                    <a:lstStyle/>
                    <a:p>
                      <a:pPr indent="0" lvl="0" marL="0" rtl="0" algn="l">
                        <a:spcBef>
                          <a:spcPts val="0"/>
                        </a:spcBef>
                        <a:spcAft>
                          <a:spcPts val="0"/>
                        </a:spcAft>
                        <a:buNone/>
                      </a:pPr>
                      <a:r>
                        <a:rPr lang="en"/>
                        <a:t>00</a:t>
                      </a:r>
                      <a:endParaRPr/>
                    </a:p>
                  </a:txBody>
                  <a:tcPr marT="91425" marB="91425" marR="91425" marL="91425"/>
                </a:tc>
                <a:tc>
                  <a:txBody>
                    <a:bodyPr/>
                    <a:lstStyle/>
                    <a:p>
                      <a:pPr indent="0" lvl="0" marL="0" rtl="0" algn="l">
                        <a:spcBef>
                          <a:spcPts val="0"/>
                        </a:spcBef>
                        <a:spcAft>
                          <a:spcPts val="0"/>
                        </a:spcAft>
                        <a:buNone/>
                      </a:pPr>
                      <a:r>
                        <a:rPr lang="en"/>
                        <a:t>10</a:t>
                      </a:r>
                      <a:endParaRPr/>
                    </a:p>
                  </a:txBody>
                  <a:tcPr marT="91425" marB="91425" marR="91425" marL="91425"/>
                </a:tc>
                <a:tc>
                  <a:txBody>
                    <a:bodyPr/>
                    <a:lstStyle/>
                    <a:p>
                      <a:pPr indent="0" lvl="0" marL="0" rtl="0" algn="l">
                        <a:spcBef>
                          <a:spcPts val="0"/>
                        </a:spcBef>
                        <a:spcAft>
                          <a:spcPts val="0"/>
                        </a:spcAft>
                        <a:buNone/>
                      </a:pPr>
                      <a:r>
                        <a:rPr lang="en"/>
                        <a:t>00</a:t>
                      </a:r>
                      <a:endParaRPr/>
                    </a:p>
                  </a:txBody>
                  <a:tcPr marT="91425" marB="91425" marR="91425" marL="91425"/>
                </a:tc>
                <a:tc>
                  <a:txBody>
                    <a:bodyPr/>
                    <a:lstStyle/>
                    <a:p>
                      <a:pPr indent="0" lvl="0" marL="0" rtl="0" algn="l">
                        <a:spcBef>
                          <a:spcPts val="0"/>
                        </a:spcBef>
                        <a:spcAft>
                          <a:spcPts val="0"/>
                        </a:spcAft>
                        <a:buNone/>
                      </a:pPr>
                      <a:r>
                        <a:rPr lang="en"/>
                        <a:t>x</a:t>
                      </a:r>
                      <a:endParaRPr/>
                    </a:p>
                  </a:txBody>
                  <a:tcPr marT="91425" marB="91425" marR="91425" marL="91425"/>
                </a:tc>
                <a:tc>
                  <a:txBody>
                    <a:bodyPr/>
                    <a:lstStyle/>
                    <a:p>
                      <a:pPr indent="0" lvl="0" marL="0" rtl="0" algn="l">
                        <a:spcBef>
                          <a:spcPts val="0"/>
                        </a:spcBef>
                        <a:spcAft>
                          <a:spcPts val="0"/>
                        </a:spcAft>
                        <a:buNone/>
                      </a:pPr>
                      <a:r>
                        <a:rPr lang="en"/>
                        <a:t>0</a:t>
                      </a:r>
                      <a:endParaRPr/>
                    </a:p>
                  </a:txBody>
                  <a:tcPr marT="91425" marB="91425" marR="91425" marL="91425"/>
                </a:tc>
                <a:tc>
                  <a:txBody>
                    <a:bodyPr/>
                    <a:lstStyle/>
                    <a:p>
                      <a:pPr indent="0" lvl="0" marL="0" rtl="0" algn="l">
                        <a:spcBef>
                          <a:spcPts val="0"/>
                        </a:spcBef>
                        <a:spcAft>
                          <a:spcPts val="0"/>
                        </a:spcAft>
                        <a:buNone/>
                      </a:pPr>
                      <a:r>
                        <a:rPr lang="en"/>
                        <a:t>0</a:t>
                      </a:r>
                      <a:endParaRPr/>
                    </a:p>
                  </a:txBody>
                  <a:tcPr marT="91425" marB="91425" marR="91425" marL="91425"/>
                </a:tc>
                <a:tc>
                  <a:txBody>
                    <a:bodyPr/>
                    <a:lstStyle/>
                    <a:p>
                      <a:pPr indent="0" lvl="0" marL="0" rtl="0" algn="l">
                        <a:spcBef>
                          <a:spcPts val="0"/>
                        </a:spcBef>
                        <a:spcAft>
                          <a:spcPts val="0"/>
                        </a:spcAft>
                        <a:buNone/>
                      </a:pPr>
                      <a:r>
                        <a:rPr lang="en"/>
                        <a:t>1</a:t>
                      </a:r>
                      <a:endParaRPr/>
                    </a:p>
                  </a:txBody>
                  <a:tcPr marT="91425" marB="91425" marR="91425" marL="91425"/>
                </a:tc>
                <a:tc>
                  <a:txBody>
                    <a:bodyPr/>
                    <a:lstStyle/>
                    <a:p>
                      <a:pPr indent="0" lvl="0" marL="0" rtl="0" algn="l">
                        <a:spcBef>
                          <a:spcPts val="0"/>
                        </a:spcBef>
                        <a:spcAft>
                          <a:spcPts val="0"/>
                        </a:spcAft>
                        <a:buNone/>
                      </a:pPr>
                      <a:r>
                        <a:rPr lang="en"/>
                        <a:t>x</a:t>
                      </a:r>
                      <a:endParaRPr/>
                    </a:p>
                  </a:txBody>
                  <a:tcPr marT="91425" marB="91425" marR="91425" marL="91425"/>
                </a:tc>
                <a:tc>
                  <a:txBody>
                    <a:bodyPr/>
                    <a:lstStyle/>
                    <a:p>
                      <a:pPr indent="0" lvl="0" marL="0" rtl="0" algn="l">
                        <a:spcBef>
                          <a:spcPts val="0"/>
                        </a:spcBef>
                        <a:spcAft>
                          <a:spcPts val="0"/>
                        </a:spcAft>
                        <a:buNone/>
                      </a:pPr>
                      <a:r>
                        <a:rPr lang="en"/>
                        <a:t>01</a:t>
                      </a:r>
                      <a:endParaRPr/>
                    </a:p>
                  </a:txBody>
                  <a:tcPr marT="91425" marB="91425" marR="91425" marL="91425"/>
                </a:tc>
                <a:tc>
                  <a:txBody>
                    <a:bodyPr/>
                    <a:lstStyle/>
                    <a:p>
                      <a:pPr indent="0" lvl="0" marL="0" rtl="0" algn="l">
                        <a:spcBef>
                          <a:spcPts val="0"/>
                        </a:spcBef>
                        <a:spcAft>
                          <a:spcPts val="0"/>
                        </a:spcAft>
                        <a:buNone/>
                      </a:pPr>
                      <a:r>
                        <a:rPr lang="en"/>
                        <a:t>00</a:t>
                      </a:r>
                      <a:endParaRPr/>
                    </a:p>
                  </a:txBody>
                  <a:tcPr marT="91425" marB="91425" marR="91425" marL="91425"/>
                </a:tc>
                <a:tc>
                  <a:txBody>
                    <a:bodyPr/>
                    <a:lstStyle/>
                    <a:p>
                      <a:pPr indent="0" lvl="0" marL="0" rtl="0" algn="l">
                        <a:spcBef>
                          <a:spcPts val="0"/>
                        </a:spcBef>
                        <a:spcAft>
                          <a:spcPts val="0"/>
                        </a:spcAft>
                        <a:buNone/>
                      </a:pPr>
                      <a:r>
                        <a:rPr lang="en"/>
                        <a:t>00</a:t>
                      </a:r>
                      <a:endParaRPr/>
                    </a:p>
                  </a:txBody>
                  <a:tcPr marT="91425" marB="91425" marR="91425" marL="91425"/>
                </a:tc>
                <a:tc>
                  <a:txBody>
                    <a:bodyPr/>
                    <a:lstStyle/>
                    <a:p>
                      <a:pPr indent="0" lvl="0" marL="0" rtl="0" algn="l">
                        <a:spcBef>
                          <a:spcPts val="0"/>
                        </a:spcBef>
                        <a:spcAft>
                          <a:spcPts val="0"/>
                        </a:spcAft>
                        <a:buNone/>
                      </a:pPr>
                      <a:r>
                        <a:rPr lang="en"/>
                        <a:t>x</a:t>
                      </a:r>
                      <a:endParaRPr/>
                    </a:p>
                  </a:txBody>
                  <a:tcPr marT="91425" marB="91425" marR="91425" marL="91425"/>
                </a:tc>
              </a:tr>
              <a:tr h="403425">
                <a:tc>
                  <a:txBody>
                    <a:bodyPr/>
                    <a:lstStyle/>
                    <a:p>
                      <a:pPr indent="0" lvl="0" marL="0" rtl="0" algn="l">
                        <a:spcBef>
                          <a:spcPts val="0"/>
                        </a:spcBef>
                        <a:spcAft>
                          <a:spcPts val="0"/>
                        </a:spcAft>
                        <a:buNone/>
                      </a:pPr>
                      <a:r>
                        <a:rPr lang="en"/>
                        <a:t>10</a:t>
                      </a:r>
                      <a:endParaRPr/>
                    </a:p>
                  </a:txBody>
                  <a:tcPr marT="91425" marB="91425" marR="91425" marL="91425"/>
                </a:tc>
                <a:tc>
                  <a:txBody>
                    <a:bodyPr/>
                    <a:lstStyle/>
                    <a:p>
                      <a:pPr indent="0" lvl="0" marL="0" rtl="0" algn="l">
                        <a:spcBef>
                          <a:spcPts val="0"/>
                        </a:spcBef>
                        <a:spcAft>
                          <a:spcPts val="0"/>
                        </a:spcAft>
                        <a:buNone/>
                      </a:pPr>
                      <a:r>
                        <a:rPr lang="en"/>
                        <a:t>00</a:t>
                      </a:r>
                      <a:endParaRPr/>
                    </a:p>
                  </a:txBody>
                  <a:tcPr marT="91425" marB="91425" marR="91425" marL="91425"/>
                </a:tc>
                <a:tc>
                  <a:txBody>
                    <a:bodyPr/>
                    <a:lstStyle/>
                    <a:p>
                      <a:pPr indent="0" lvl="0" marL="0" rtl="0" algn="l">
                        <a:spcBef>
                          <a:spcPts val="0"/>
                        </a:spcBef>
                        <a:spcAft>
                          <a:spcPts val="0"/>
                        </a:spcAft>
                        <a:buNone/>
                      </a:pPr>
                      <a:r>
                        <a:rPr lang="en"/>
                        <a:t>00</a:t>
                      </a:r>
                      <a:endParaRPr/>
                    </a:p>
                  </a:txBody>
                  <a:tcPr marT="91425" marB="91425" marR="91425" marL="91425"/>
                </a:tc>
                <a:tc>
                  <a:txBody>
                    <a:bodyPr/>
                    <a:lstStyle/>
                    <a:p>
                      <a:pPr indent="0" lvl="0" marL="0" rtl="0" algn="l">
                        <a:spcBef>
                          <a:spcPts val="0"/>
                        </a:spcBef>
                        <a:spcAft>
                          <a:spcPts val="0"/>
                        </a:spcAft>
                        <a:buNone/>
                      </a:pPr>
                      <a:r>
                        <a:rPr lang="en"/>
                        <a:t>00</a:t>
                      </a:r>
                      <a:endParaRPr/>
                    </a:p>
                  </a:txBody>
                  <a:tcPr marT="91425" marB="91425" marR="91425" marL="91425"/>
                </a:tc>
                <a:tc>
                  <a:txBody>
                    <a:bodyPr/>
                    <a:lstStyle/>
                    <a:p>
                      <a:pPr indent="0" lvl="0" marL="0" rtl="0" algn="l">
                        <a:spcBef>
                          <a:spcPts val="0"/>
                        </a:spcBef>
                        <a:spcAft>
                          <a:spcPts val="0"/>
                        </a:spcAft>
                        <a:buNone/>
                      </a:pPr>
                      <a:r>
                        <a:rPr lang="en"/>
                        <a:t>x</a:t>
                      </a:r>
                      <a:endParaRPr/>
                    </a:p>
                  </a:txBody>
                  <a:tcPr marT="91425" marB="91425" marR="91425" marL="91425"/>
                </a:tc>
                <a:tc>
                  <a:txBody>
                    <a:bodyPr/>
                    <a:lstStyle/>
                    <a:p>
                      <a:pPr indent="0" lvl="0" marL="0" rtl="0" algn="l">
                        <a:spcBef>
                          <a:spcPts val="0"/>
                        </a:spcBef>
                        <a:spcAft>
                          <a:spcPts val="0"/>
                        </a:spcAft>
                        <a:buNone/>
                      </a:pPr>
                      <a:r>
                        <a:rPr lang="en"/>
                        <a:t>0</a:t>
                      </a:r>
                      <a:endParaRPr/>
                    </a:p>
                  </a:txBody>
                  <a:tcPr marT="91425" marB="91425" marR="91425" marL="91425"/>
                </a:tc>
                <a:tc>
                  <a:txBody>
                    <a:bodyPr/>
                    <a:lstStyle/>
                    <a:p>
                      <a:pPr indent="0" lvl="0" marL="0" rtl="0" algn="l">
                        <a:spcBef>
                          <a:spcPts val="0"/>
                        </a:spcBef>
                        <a:spcAft>
                          <a:spcPts val="0"/>
                        </a:spcAft>
                        <a:buNone/>
                      </a:pPr>
                      <a:r>
                        <a:rPr lang="en"/>
                        <a:t>1</a:t>
                      </a:r>
                      <a:endParaRPr/>
                    </a:p>
                  </a:txBody>
                  <a:tcPr marT="91425" marB="91425" marR="91425" marL="91425"/>
                </a:tc>
                <a:tc>
                  <a:txBody>
                    <a:bodyPr/>
                    <a:lstStyle/>
                    <a:p>
                      <a:pPr indent="0" lvl="0" marL="0" rtl="0" algn="l">
                        <a:spcBef>
                          <a:spcPts val="0"/>
                        </a:spcBef>
                        <a:spcAft>
                          <a:spcPts val="0"/>
                        </a:spcAft>
                        <a:buNone/>
                      </a:pPr>
                      <a:r>
                        <a:rPr lang="en"/>
                        <a:t>1</a:t>
                      </a:r>
                      <a:endParaRPr/>
                    </a:p>
                  </a:txBody>
                  <a:tcPr marT="91425" marB="91425" marR="91425" marL="91425"/>
                </a:tc>
                <a:tc>
                  <a:txBody>
                    <a:bodyPr/>
                    <a:lstStyle/>
                    <a:p>
                      <a:pPr indent="0" lvl="0" marL="0" rtl="0" algn="l">
                        <a:spcBef>
                          <a:spcPts val="0"/>
                        </a:spcBef>
                        <a:spcAft>
                          <a:spcPts val="0"/>
                        </a:spcAft>
                        <a:buNone/>
                      </a:pPr>
                      <a:r>
                        <a:rPr lang="en"/>
                        <a:t>x</a:t>
                      </a:r>
                      <a:endParaRPr/>
                    </a:p>
                  </a:txBody>
                  <a:tcPr marT="91425" marB="91425" marR="91425" marL="91425"/>
                </a:tc>
                <a:tc>
                  <a:txBody>
                    <a:bodyPr/>
                    <a:lstStyle/>
                    <a:p>
                      <a:pPr indent="0" lvl="0" marL="0" rtl="0" algn="l">
                        <a:spcBef>
                          <a:spcPts val="0"/>
                        </a:spcBef>
                        <a:spcAft>
                          <a:spcPts val="0"/>
                        </a:spcAft>
                        <a:buNone/>
                      </a:pPr>
                      <a:r>
                        <a:rPr lang="en"/>
                        <a:t>10</a:t>
                      </a:r>
                      <a:endParaRPr/>
                    </a:p>
                  </a:txBody>
                  <a:tcPr marT="91425" marB="91425" marR="91425" marL="91425"/>
                </a:tc>
                <a:tc>
                  <a:txBody>
                    <a:bodyPr/>
                    <a:lstStyle/>
                    <a:p>
                      <a:pPr indent="0" lvl="0" marL="0" rtl="0" algn="l">
                        <a:spcBef>
                          <a:spcPts val="0"/>
                        </a:spcBef>
                        <a:spcAft>
                          <a:spcPts val="0"/>
                        </a:spcAft>
                        <a:buNone/>
                      </a:pPr>
                      <a:r>
                        <a:rPr lang="en"/>
                        <a:t>00</a:t>
                      </a:r>
                      <a:endParaRPr/>
                    </a:p>
                  </a:txBody>
                  <a:tcPr marT="91425" marB="91425" marR="91425" marL="91425"/>
                </a:tc>
                <a:tc>
                  <a:txBody>
                    <a:bodyPr/>
                    <a:lstStyle/>
                    <a:p>
                      <a:pPr indent="0" lvl="0" marL="0" rtl="0" algn="l">
                        <a:spcBef>
                          <a:spcPts val="0"/>
                        </a:spcBef>
                        <a:spcAft>
                          <a:spcPts val="0"/>
                        </a:spcAft>
                        <a:buNone/>
                      </a:pPr>
                      <a:r>
                        <a:rPr lang="en"/>
                        <a:t>01</a:t>
                      </a:r>
                      <a:endParaRPr/>
                    </a:p>
                  </a:txBody>
                  <a:tcPr marT="91425" marB="91425" marR="91425" marL="91425"/>
                </a:tc>
                <a:tc>
                  <a:txBody>
                    <a:bodyPr/>
                    <a:lstStyle/>
                    <a:p>
                      <a:pPr indent="0" lvl="0" marL="0" rtl="0" algn="l">
                        <a:spcBef>
                          <a:spcPts val="0"/>
                        </a:spcBef>
                        <a:spcAft>
                          <a:spcPts val="0"/>
                        </a:spcAft>
                        <a:buNone/>
                      </a:pPr>
                      <a:r>
                        <a:rPr lang="en"/>
                        <a:t>x</a:t>
                      </a:r>
                      <a:endParaRPr/>
                    </a:p>
                  </a:txBody>
                  <a:tcPr marT="91425" marB="91425" marR="91425" marL="91425"/>
                </a:tc>
              </a:tr>
              <a:tr h="403425">
                <a:tc>
                  <a:txBody>
                    <a:bodyPr/>
                    <a:lstStyle/>
                    <a:p>
                      <a:pPr indent="0" lvl="0" marL="0" rtl="0" algn="l">
                        <a:spcBef>
                          <a:spcPts val="0"/>
                        </a:spcBef>
                        <a:spcAft>
                          <a:spcPts val="0"/>
                        </a:spcAft>
                        <a:buNone/>
                      </a:pPr>
                      <a:r>
                        <a:rPr lang="en"/>
                        <a:t>11</a:t>
                      </a:r>
                      <a:endParaRPr/>
                    </a:p>
                  </a:txBody>
                  <a:tcPr marT="91425" marB="91425" marR="91425" marL="91425"/>
                </a:tc>
                <a:tc>
                  <a:txBody>
                    <a:bodyPr/>
                    <a:lstStyle/>
                    <a:p>
                      <a:pPr indent="0" lvl="0" marL="0" rtl="0" algn="l">
                        <a:spcBef>
                          <a:spcPts val="0"/>
                        </a:spcBef>
                        <a:spcAft>
                          <a:spcPts val="0"/>
                        </a:spcAft>
                        <a:buNone/>
                      </a:pPr>
                      <a:r>
                        <a:rPr lang="en"/>
                        <a:t>x</a:t>
                      </a:r>
                      <a:endParaRPr/>
                    </a:p>
                  </a:txBody>
                  <a:tcPr marT="91425" marB="91425" marR="91425" marL="91425"/>
                </a:tc>
                <a:tc>
                  <a:txBody>
                    <a:bodyPr/>
                    <a:lstStyle/>
                    <a:p>
                      <a:pPr indent="0" lvl="0" marL="0" rtl="0" algn="l">
                        <a:spcBef>
                          <a:spcPts val="0"/>
                        </a:spcBef>
                        <a:spcAft>
                          <a:spcPts val="0"/>
                        </a:spcAft>
                        <a:buNone/>
                      </a:pPr>
                      <a:r>
                        <a:rPr lang="en"/>
                        <a:t>x</a:t>
                      </a:r>
                      <a:endParaRPr/>
                    </a:p>
                  </a:txBody>
                  <a:tcPr marT="91425" marB="91425" marR="91425" marL="91425"/>
                </a:tc>
                <a:tc>
                  <a:txBody>
                    <a:bodyPr/>
                    <a:lstStyle/>
                    <a:p>
                      <a:pPr indent="0" lvl="0" marL="0" rtl="0" algn="l">
                        <a:spcBef>
                          <a:spcPts val="0"/>
                        </a:spcBef>
                        <a:spcAft>
                          <a:spcPts val="0"/>
                        </a:spcAft>
                        <a:buNone/>
                      </a:pPr>
                      <a:r>
                        <a:rPr lang="en"/>
                        <a:t>x</a:t>
                      </a:r>
                      <a:endParaRPr/>
                    </a:p>
                  </a:txBody>
                  <a:tcPr marT="91425" marB="91425" marR="91425" marL="91425"/>
                </a:tc>
                <a:tc>
                  <a:txBody>
                    <a:bodyPr/>
                    <a:lstStyle/>
                    <a:p>
                      <a:pPr indent="0" lvl="0" marL="0" rtl="0" algn="l">
                        <a:spcBef>
                          <a:spcPts val="0"/>
                        </a:spcBef>
                        <a:spcAft>
                          <a:spcPts val="0"/>
                        </a:spcAft>
                        <a:buNone/>
                      </a:pPr>
                      <a:r>
                        <a:rPr lang="en"/>
                        <a:t>x</a:t>
                      </a:r>
                      <a:endParaRPr/>
                    </a:p>
                  </a:txBody>
                  <a:tcPr marT="91425" marB="91425" marR="91425" marL="91425"/>
                </a:tc>
                <a:tc>
                  <a:txBody>
                    <a:bodyPr/>
                    <a:lstStyle/>
                    <a:p>
                      <a:pPr indent="0" lvl="0" marL="0" rtl="0" algn="l">
                        <a:spcBef>
                          <a:spcPts val="0"/>
                        </a:spcBef>
                        <a:spcAft>
                          <a:spcPts val="0"/>
                        </a:spcAft>
                        <a:buNone/>
                      </a:pPr>
                      <a:r>
                        <a:rPr lang="en"/>
                        <a:t>x</a:t>
                      </a:r>
                      <a:endParaRPr/>
                    </a:p>
                  </a:txBody>
                  <a:tcPr marT="91425" marB="91425" marR="91425" marL="91425"/>
                </a:tc>
                <a:tc>
                  <a:txBody>
                    <a:bodyPr/>
                    <a:lstStyle/>
                    <a:p>
                      <a:pPr indent="0" lvl="0" marL="0" rtl="0" algn="l">
                        <a:spcBef>
                          <a:spcPts val="0"/>
                        </a:spcBef>
                        <a:spcAft>
                          <a:spcPts val="0"/>
                        </a:spcAft>
                        <a:buNone/>
                      </a:pPr>
                      <a:r>
                        <a:rPr lang="en"/>
                        <a:t>x</a:t>
                      </a:r>
                      <a:endParaRPr/>
                    </a:p>
                  </a:txBody>
                  <a:tcPr marT="91425" marB="91425" marR="91425" marL="91425"/>
                </a:tc>
                <a:tc>
                  <a:txBody>
                    <a:bodyPr/>
                    <a:lstStyle/>
                    <a:p>
                      <a:pPr indent="0" lvl="0" marL="0" rtl="0" algn="l">
                        <a:spcBef>
                          <a:spcPts val="0"/>
                        </a:spcBef>
                        <a:spcAft>
                          <a:spcPts val="0"/>
                        </a:spcAft>
                        <a:buNone/>
                      </a:pPr>
                      <a:r>
                        <a:rPr lang="en"/>
                        <a:t>x</a:t>
                      </a:r>
                      <a:endParaRPr/>
                    </a:p>
                  </a:txBody>
                  <a:tcPr marT="91425" marB="91425" marR="91425" marL="91425"/>
                </a:tc>
                <a:tc>
                  <a:txBody>
                    <a:bodyPr/>
                    <a:lstStyle/>
                    <a:p>
                      <a:pPr indent="0" lvl="0" marL="0" rtl="0" algn="l">
                        <a:spcBef>
                          <a:spcPts val="0"/>
                        </a:spcBef>
                        <a:spcAft>
                          <a:spcPts val="0"/>
                        </a:spcAft>
                        <a:buNone/>
                      </a:pPr>
                      <a:r>
                        <a:rPr lang="en"/>
                        <a:t>x</a:t>
                      </a:r>
                      <a:endParaRPr/>
                    </a:p>
                  </a:txBody>
                  <a:tcPr marT="91425" marB="91425" marR="91425" marL="91425"/>
                </a:tc>
                <a:tc>
                  <a:txBody>
                    <a:bodyPr/>
                    <a:lstStyle/>
                    <a:p>
                      <a:pPr indent="0" lvl="0" marL="0" rtl="0" algn="l">
                        <a:spcBef>
                          <a:spcPts val="0"/>
                        </a:spcBef>
                        <a:spcAft>
                          <a:spcPts val="0"/>
                        </a:spcAft>
                        <a:buNone/>
                      </a:pPr>
                      <a:r>
                        <a:rPr lang="en"/>
                        <a:t>x</a:t>
                      </a:r>
                      <a:endParaRPr/>
                    </a:p>
                  </a:txBody>
                  <a:tcPr marT="91425" marB="91425" marR="91425" marL="91425"/>
                </a:tc>
                <a:tc>
                  <a:txBody>
                    <a:bodyPr/>
                    <a:lstStyle/>
                    <a:p>
                      <a:pPr indent="0" lvl="0" marL="0" rtl="0" algn="l">
                        <a:spcBef>
                          <a:spcPts val="0"/>
                        </a:spcBef>
                        <a:spcAft>
                          <a:spcPts val="0"/>
                        </a:spcAft>
                        <a:buNone/>
                      </a:pPr>
                      <a:r>
                        <a:rPr lang="en"/>
                        <a:t>x</a:t>
                      </a:r>
                      <a:endParaRPr/>
                    </a:p>
                  </a:txBody>
                  <a:tcPr marT="91425" marB="91425" marR="91425" marL="91425"/>
                </a:tc>
                <a:tc>
                  <a:txBody>
                    <a:bodyPr/>
                    <a:lstStyle/>
                    <a:p>
                      <a:pPr indent="0" lvl="0" marL="0" rtl="0" algn="l">
                        <a:spcBef>
                          <a:spcPts val="0"/>
                        </a:spcBef>
                        <a:spcAft>
                          <a:spcPts val="0"/>
                        </a:spcAft>
                        <a:buNone/>
                      </a:pPr>
                      <a:r>
                        <a:rPr lang="en"/>
                        <a:t>x</a:t>
                      </a:r>
                      <a:endParaRPr/>
                    </a:p>
                  </a:txBody>
                  <a:tcPr marT="91425" marB="91425" marR="91425" marL="91425"/>
                </a:tc>
                <a:tc>
                  <a:txBody>
                    <a:bodyPr/>
                    <a:lstStyle/>
                    <a:p>
                      <a:pPr indent="0" lvl="0" marL="0" rtl="0" algn="l">
                        <a:spcBef>
                          <a:spcPts val="0"/>
                        </a:spcBef>
                        <a:spcAft>
                          <a:spcPts val="0"/>
                        </a:spcAft>
                        <a:buNone/>
                      </a:pPr>
                      <a:r>
                        <a:rPr lang="en"/>
                        <a:t>x</a:t>
                      </a:r>
                      <a:endParaRPr/>
                    </a:p>
                  </a:txBody>
                  <a:tcPr marT="91425" marB="91425" marR="91425" marL="91425"/>
                </a:tc>
              </a:tr>
            </a:tbl>
          </a:graphicData>
        </a:graphic>
      </p:graphicFrame>
      <p:graphicFrame>
        <p:nvGraphicFramePr>
          <p:cNvPr id="199" name="Google Shape;199;p28"/>
          <p:cNvGraphicFramePr/>
          <p:nvPr/>
        </p:nvGraphicFramePr>
        <p:xfrm>
          <a:off x="785150" y="943425"/>
          <a:ext cx="3000000" cy="3000000"/>
        </p:xfrm>
        <a:graphic>
          <a:graphicData uri="http://schemas.openxmlformats.org/drawingml/2006/table">
            <a:tbl>
              <a:tblPr>
                <a:noFill/>
                <a:tableStyleId>{DE0D6FBE-A3B8-414F-9BB5-32A67C2D85F8}</a:tableStyleId>
              </a:tblPr>
              <a:tblGrid>
                <a:gridCol w="561050"/>
                <a:gridCol w="2266075"/>
                <a:gridCol w="4523400"/>
              </a:tblGrid>
              <a:tr h="1036300">
                <a:tc>
                  <a:txBody>
                    <a:bodyPr/>
                    <a:lstStyle/>
                    <a:p>
                      <a:pPr indent="0" lvl="0" marL="0" rtl="0" algn="l">
                        <a:spcBef>
                          <a:spcPts val="0"/>
                        </a:spcBef>
                        <a:spcAft>
                          <a:spcPts val="0"/>
                        </a:spcAft>
                        <a:buNone/>
                      </a:pPr>
                      <a:r>
                        <a:rPr lang="en" sz="1000"/>
                        <a:t>Present state</a:t>
                      </a:r>
                      <a:endParaRPr sz="1000"/>
                    </a:p>
                    <a:p>
                      <a:pPr indent="0" lvl="0" marL="0" rtl="0" algn="l">
                        <a:spcBef>
                          <a:spcPts val="0"/>
                        </a:spcBef>
                        <a:spcAft>
                          <a:spcPts val="0"/>
                        </a:spcAft>
                        <a:buNone/>
                      </a:pPr>
                      <a:r>
                        <a:rPr lang="en" sz="1000"/>
                        <a:t>(y2y1)</a:t>
                      </a:r>
                      <a:endParaRPr sz="1000"/>
                    </a:p>
                  </a:txBody>
                  <a:tcPr marT="91425" marB="91425" marR="91425" marL="91425"/>
                </a:tc>
                <a:tc>
                  <a:txBody>
                    <a:bodyPr/>
                    <a:lstStyle/>
                    <a:p>
                      <a:pPr indent="0" lvl="0" marL="0" rtl="0" algn="l">
                        <a:spcBef>
                          <a:spcPts val="0"/>
                        </a:spcBef>
                        <a:spcAft>
                          <a:spcPts val="0"/>
                        </a:spcAft>
                        <a:buNone/>
                      </a:pPr>
                      <a:r>
                        <a:rPr lang="en"/>
                        <a:t>Next State</a:t>
                      </a:r>
                      <a:endParaRPr/>
                    </a:p>
                    <a:p>
                      <a:pPr indent="0" lvl="0" marL="0" rtl="0" algn="l">
                        <a:spcBef>
                          <a:spcPts val="0"/>
                        </a:spcBef>
                        <a:spcAft>
                          <a:spcPts val="0"/>
                        </a:spcAft>
                        <a:buNone/>
                      </a:pPr>
                      <a:r>
                        <a:rPr lang="en"/>
                        <a:t>(Y2Y1)</a:t>
                      </a:r>
                      <a:endParaRPr/>
                    </a:p>
                    <a:p>
                      <a:pPr indent="0" lvl="0" marL="0" rtl="0" algn="l">
                        <a:spcBef>
                          <a:spcPts val="0"/>
                        </a:spcBef>
                        <a:spcAft>
                          <a:spcPts val="0"/>
                        </a:spcAft>
                        <a:buNone/>
                      </a:pPr>
                      <a:r>
                        <a:rPr lang="en"/>
                        <a:t>(w2w1)</a:t>
                      </a:r>
                      <a:endParaRPr/>
                    </a:p>
                  </a:txBody>
                  <a:tcPr marT="91425" marB="91425" marR="91425" marL="91425"/>
                </a:tc>
                <a:tc>
                  <a:txBody>
                    <a:bodyPr/>
                    <a:lstStyle/>
                    <a:p>
                      <a:pPr indent="0" lvl="0" marL="0" rtl="0" algn="l">
                        <a:spcBef>
                          <a:spcPts val="0"/>
                        </a:spcBef>
                        <a:spcAft>
                          <a:spcPts val="0"/>
                        </a:spcAft>
                        <a:buNone/>
                      </a:pPr>
                      <a:r>
                        <a:rPr lang="en"/>
                        <a:t>                                     Output</a:t>
                      </a:r>
                      <a:endParaRPr/>
                    </a:p>
                  </a:txBody>
                  <a:tcPr marT="91425" marB="91425" marR="91425" marL="91425"/>
                </a:tc>
              </a:tr>
            </a:tbl>
          </a:graphicData>
        </a:graphic>
      </p:graphicFrame>
      <p:graphicFrame>
        <p:nvGraphicFramePr>
          <p:cNvPr id="200" name="Google Shape;200;p28"/>
          <p:cNvGraphicFramePr/>
          <p:nvPr/>
        </p:nvGraphicFramePr>
        <p:xfrm>
          <a:off x="3612275" y="1370150"/>
          <a:ext cx="3000000" cy="3000000"/>
        </p:xfrm>
        <a:graphic>
          <a:graphicData uri="http://schemas.openxmlformats.org/drawingml/2006/table">
            <a:tbl>
              <a:tblPr>
                <a:noFill/>
                <a:tableStyleId>{DE0D6FBE-A3B8-414F-9BB5-32A67C2D85F8}</a:tableStyleId>
              </a:tblPr>
              <a:tblGrid>
                <a:gridCol w="2261700"/>
                <a:gridCol w="2261700"/>
              </a:tblGrid>
              <a:tr h="529000">
                <a:tc>
                  <a:txBody>
                    <a:bodyPr/>
                    <a:lstStyle/>
                    <a:p>
                      <a:pPr indent="0" lvl="0" marL="0" rtl="0" algn="l">
                        <a:spcBef>
                          <a:spcPts val="0"/>
                        </a:spcBef>
                        <a:spcAft>
                          <a:spcPts val="0"/>
                        </a:spcAft>
                        <a:buNone/>
                      </a:pPr>
                      <a:r>
                        <a:rPr lang="en"/>
                        <a:t>                Z</a:t>
                      </a:r>
                      <a:endParaRPr/>
                    </a:p>
                    <a:p>
                      <a:pPr indent="0" lvl="0" marL="0" rtl="0" algn="l">
                        <a:spcBef>
                          <a:spcPts val="0"/>
                        </a:spcBef>
                        <a:spcAft>
                          <a:spcPts val="0"/>
                        </a:spcAft>
                        <a:buNone/>
                      </a:pPr>
                      <a:r>
                        <a:rPr lang="en"/>
                        <a:t>  (w2w1)</a:t>
                      </a:r>
                      <a:endParaRPr/>
                    </a:p>
                  </a:txBody>
                  <a:tcPr marT="91425" marB="91425" marR="91425" marL="91425"/>
                </a:tc>
                <a:tc>
                  <a:txBody>
                    <a:bodyPr/>
                    <a:lstStyle/>
                    <a:p>
                      <a:pPr indent="0" lvl="0" marL="0" rtl="0" algn="l">
                        <a:spcBef>
                          <a:spcPts val="0"/>
                        </a:spcBef>
                        <a:spcAft>
                          <a:spcPts val="0"/>
                        </a:spcAft>
                        <a:buNone/>
                      </a:pPr>
                      <a:r>
                        <a:rPr lang="en"/>
                        <a:t>               C2C1</a:t>
                      </a:r>
                      <a:endParaRPr/>
                    </a:p>
                    <a:p>
                      <a:pPr indent="0" lvl="0" marL="0" rtl="0" algn="l">
                        <a:spcBef>
                          <a:spcPts val="0"/>
                        </a:spcBef>
                        <a:spcAft>
                          <a:spcPts val="0"/>
                        </a:spcAft>
                        <a:buNone/>
                      </a:pPr>
                      <a:r>
                        <a:rPr lang="en"/>
                        <a:t>(w2w1)</a:t>
                      </a:r>
                      <a:endParaRPr/>
                    </a:p>
                  </a:txBody>
                  <a:tcPr marT="91425" marB="91425" marR="91425" marL="91425"/>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9"/>
          <p:cNvSpPr txBox="1"/>
          <p:nvPr>
            <p:ph type="title"/>
          </p:nvPr>
        </p:nvSpPr>
        <p:spPr>
          <a:xfrm>
            <a:off x="375800" y="216625"/>
            <a:ext cx="8520600" cy="646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15 TK K-maps</a:t>
            </a:r>
            <a:endParaRPr/>
          </a:p>
        </p:txBody>
      </p:sp>
      <p:sp>
        <p:nvSpPr>
          <p:cNvPr id="206" name="Google Shape;206;p29"/>
          <p:cNvSpPr txBox="1"/>
          <p:nvPr>
            <p:ph idx="1" type="body"/>
          </p:nvPr>
        </p:nvSpPr>
        <p:spPr>
          <a:xfrm>
            <a:off x="375800" y="824425"/>
            <a:ext cx="8520600" cy="37260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
              <a:t>For Y2:       	</a:t>
            </a:r>
            <a:r>
              <a:rPr lang="en">
                <a:solidFill>
                  <a:srgbClr val="0000FF"/>
                </a:solidFill>
              </a:rPr>
              <a:t>Y2=y2’y1’w2+y1w1</a:t>
            </a:r>
            <a:r>
              <a:rPr lang="en"/>
              <a:t>         For Y1:                </a:t>
            </a:r>
            <a:r>
              <a:rPr lang="en">
                <a:solidFill>
                  <a:srgbClr val="0000FF"/>
                </a:solidFill>
              </a:rPr>
              <a:t>Y1=y2’y1’w1</a:t>
            </a:r>
            <a:endParaRPr>
              <a:solidFill>
                <a:srgbClr val="0000FF"/>
              </a:solidFill>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a:p>
            <a:pPr indent="0" lvl="0" marL="0" rtl="0" algn="l">
              <a:spcBef>
                <a:spcPts val="0"/>
              </a:spcBef>
              <a:spcAft>
                <a:spcPts val="1200"/>
              </a:spcAft>
              <a:buNone/>
            </a:pPr>
            <a:r>
              <a:t/>
            </a:r>
            <a:endParaRPr/>
          </a:p>
        </p:txBody>
      </p:sp>
      <p:graphicFrame>
        <p:nvGraphicFramePr>
          <p:cNvPr id="207" name="Google Shape;207;p29"/>
          <p:cNvGraphicFramePr/>
          <p:nvPr/>
        </p:nvGraphicFramePr>
        <p:xfrm>
          <a:off x="549650" y="1216450"/>
          <a:ext cx="3000000" cy="3000000"/>
        </p:xfrm>
        <a:graphic>
          <a:graphicData uri="http://schemas.openxmlformats.org/drawingml/2006/table">
            <a:tbl>
              <a:tblPr>
                <a:noFill/>
                <a:tableStyleId>{DE0D6FBE-A3B8-414F-9BB5-32A67C2D85F8}</a:tableStyleId>
              </a:tblPr>
              <a:tblGrid>
                <a:gridCol w="575275"/>
                <a:gridCol w="575275"/>
                <a:gridCol w="575275"/>
                <a:gridCol w="575275"/>
                <a:gridCol w="575275"/>
              </a:tblGrid>
              <a:tr h="822925">
                <a:tc>
                  <a:txBody>
                    <a:bodyPr/>
                    <a:lstStyle/>
                    <a:p>
                      <a:pPr indent="0" lvl="0" marL="0" rtl="0" algn="l">
                        <a:spcBef>
                          <a:spcPts val="0"/>
                        </a:spcBef>
                        <a:spcAft>
                          <a:spcPts val="0"/>
                        </a:spcAft>
                        <a:buNone/>
                      </a:pPr>
                      <a:r>
                        <a:rPr lang="en" sz="1100"/>
                        <a:t>w2w1 </a:t>
                      </a:r>
                      <a:endParaRPr sz="500"/>
                    </a:p>
                    <a:p>
                      <a:pPr indent="0" lvl="0" marL="0" rtl="0" algn="l">
                        <a:spcBef>
                          <a:spcPts val="0"/>
                        </a:spcBef>
                        <a:spcAft>
                          <a:spcPts val="0"/>
                        </a:spcAft>
                        <a:buNone/>
                      </a:pPr>
                      <a:r>
                        <a:t/>
                      </a:r>
                      <a:endParaRPr/>
                    </a:p>
                    <a:p>
                      <a:pPr indent="0" lvl="0" marL="0" rtl="0" algn="l">
                        <a:spcBef>
                          <a:spcPts val="0"/>
                        </a:spcBef>
                        <a:spcAft>
                          <a:spcPts val="0"/>
                        </a:spcAft>
                        <a:buNone/>
                      </a:pPr>
                      <a:r>
                        <a:rPr lang="en" sz="1000"/>
                        <a:t>y2y1</a:t>
                      </a:r>
                      <a:r>
                        <a:rPr lang="en"/>
                        <a:t>                                                                                                                                                                                          </a:t>
                      </a:r>
                      <a:endParaRPr/>
                    </a:p>
                  </a:txBody>
                  <a:tcPr marT="91425" marB="91425" marR="91425" marL="91425"/>
                </a:tc>
                <a:tc>
                  <a:txBody>
                    <a:bodyPr/>
                    <a:lstStyle/>
                    <a:p>
                      <a:pPr indent="0" lvl="0" marL="0" rtl="0" algn="l">
                        <a:spcBef>
                          <a:spcPts val="0"/>
                        </a:spcBef>
                        <a:spcAft>
                          <a:spcPts val="0"/>
                        </a:spcAft>
                        <a:buNone/>
                      </a:pPr>
                      <a:r>
                        <a:rPr lang="en"/>
                        <a:t>00</a:t>
                      </a:r>
                      <a:endParaRPr/>
                    </a:p>
                  </a:txBody>
                  <a:tcPr marT="91425" marB="91425" marR="91425" marL="91425"/>
                </a:tc>
                <a:tc>
                  <a:txBody>
                    <a:bodyPr/>
                    <a:lstStyle/>
                    <a:p>
                      <a:pPr indent="0" lvl="0" marL="0" rtl="0" algn="l">
                        <a:spcBef>
                          <a:spcPts val="0"/>
                        </a:spcBef>
                        <a:spcAft>
                          <a:spcPts val="0"/>
                        </a:spcAft>
                        <a:buNone/>
                      </a:pPr>
                      <a:r>
                        <a:rPr lang="en"/>
                        <a:t>01</a:t>
                      </a:r>
                      <a:endParaRPr/>
                    </a:p>
                  </a:txBody>
                  <a:tcPr marT="91425" marB="91425" marR="91425" marL="91425"/>
                </a:tc>
                <a:tc>
                  <a:txBody>
                    <a:bodyPr/>
                    <a:lstStyle/>
                    <a:p>
                      <a:pPr indent="0" lvl="0" marL="0" rtl="0" algn="l">
                        <a:spcBef>
                          <a:spcPts val="0"/>
                        </a:spcBef>
                        <a:spcAft>
                          <a:spcPts val="0"/>
                        </a:spcAft>
                        <a:buNone/>
                      </a:pPr>
                      <a:r>
                        <a:rPr lang="en"/>
                        <a:t>11</a:t>
                      </a:r>
                      <a:endParaRPr/>
                    </a:p>
                  </a:txBody>
                  <a:tcPr marT="91425" marB="91425" marR="91425" marL="91425">
                    <a:lnB cap="flat" cmpd="sng" w="9525">
                      <a:solidFill>
                        <a:srgbClr val="FF0000"/>
                      </a:solidFill>
                      <a:prstDash val="solid"/>
                      <a:round/>
                      <a:headEnd len="sm" w="sm" type="none"/>
                      <a:tailEnd len="sm" w="sm" type="none"/>
                    </a:lnB>
                  </a:tcPr>
                </a:tc>
                <a:tc>
                  <a:txBody>
                    <a:bodyPr/>
                    <a:lstStyle/>
                    <a:p>
                      <a:pPr indent="0" lvl="0" marL="0" rtl="0" algn="l">
                        <a:spcBef>
                          <a:spcPts val="0"/>
                        </a:spcBef>
                        <a:spcAft>
                          <a:spcPts val="0"/>
                        </a:spcAft>
                        <a:buNone/>
                      </a:pPr>
                      <a:r>
                        <a:rPr lang="en"/>
                        <a:t>10</a:t>
                      </a:r>
                      <a:endParaRPr/>
                    </a:p>
                  </a:txBody>
                  <a:tcPr marT="91425" marB="91425" marR="91425" marL="91425">
                    <a:lnB cap="flat" cmpd="sng" w="9525">
                      <a:solidFill>
                        <a:srgbClr val="FF0000"/>
                      </a:solidFill>
                      <a:prstDash val="solid"/>
                      <a:round/>
                      <a:headEnd len="sm" w="sm" type="none"/>
                      <a:tailEnd len="sm" w="sm" type="none"/>
                    </a:lnB>
                  </a:tcPr>
                </a:tc>
              </a:tr>
              <a:tr h="662775">
                <a:tc>
                  <a:txBody>
                    <a:bodyPr/>
                    <a:lstStyle/>
                    <a:p>
                      <a:pPr indent="0" lvl="0" marL="0" rtl="0" algn="l">
                        <a:spcBef>
                          <a:spcPts val="0"/>
                        </a:spcBef>
                        <a:spcAft>
                          <a:spcPts val="0"/>
                        </a:spcAft>
                        <a:buNone/>
                      </a:pPr>
                      <a:r>
                        <a:rPr lang="en"/>
                        <a:t>00</a:t>
                      </a:r>
                      <a:endParaRPr/>
                    </a:p>
                  </a:txBody>
                  <a:tcPr marT="91425" marB="91425" marR="91425" marL="91425"/>
                </a:tc>
                <a:tc>
                  <a:txBody>
                    <a:bodyPr/>
                    <a:lstStyle/>
                    <a:p>
                      <a:pPr indent="0" lvl="0" marL="0" rtl="0" algn="l">
                        <a:spcBef>
                          <a:spcPts val="0"/>
                        </a:spcBef>
                        <a:spcAft>
                          <a:spcPts val="0"/>
                        </a:spcAft>
                        <a:buNone/>
                      </a:pPr>
                      <a:r>
                        <a:rPr lang="en"/>
                        <a:t>0</a:t>
                      </a:r>
                      <a:endParaRPr/>
                    </a:p>
                  </a:txBody>
                  <a:tcPr marT="91425" marB="91425" marR="91425" marL="91425"/>
                </a:tc>
                <a:tc>
                  <a:txBody>
                    <a:bodyPr/>
                    <a:lstStyle/>
                    <a:p>
                      <a:pPr indent="0" lvl="0" marL="0" rtl="0" algn="l">
                        <a:spcBef>
                          <a:spcPts val="0"/>
                        </a:spcBef>
                        <a:spcAft>
                          <a:spcPts val="0"/>
                        </a:spcAft>
                        <a:buNone/>
                      </a:pPr>
                      <a:r>
                        <a:rPr lang="en"/>
                        <a:t>0</a:t>
                      </a:r>
                      <a:endParaRPr/>
                    </a:p>
                  </a:txBody>
                  <a:tcPr marT="91425" marB="91425" marR="91425" marL="91425">
                    <a:lnR cap="flat" cmpd="sng" w="9525">
                      <a:solidFill>
                        <a:srgbClr val="FF0000"/>
                      </a:solidFill>
                      <a:prstDash val="solid"/>
                      <a:round/>
                      <a:headEnd len="sm" w="sm" type="none"/>
                      <a:tailEnd len="sm" w="sm" type="none"/>
                    </a:lnR>
                    <a:lnB cap="flat" cmpd="sng" w="9525">
                      <a:solidFill>
                        <a:srgbClr val="FF0000"/>
                      </a:solidFill>
                      <a:prstDash val="solid"/>
                      <a:round/>
                      <a:headEnd len="sm" w="sm" type="none"/>
                      <a:tailEnd len="sm" w="sm" type="none"/>
                    </a:lnB>
                  </a:tcPr>
                </a:tc>
                <a:tc>
                  <a:txBody>
                    <a:bodyPr/>
                    <a:lstStyle/>
                    <a:p>
                      <a:pPr indent="0" lvl="0" marL="0" rtl="0" algn="l">
                        <a:spcBef>
                          <a:spcPts val="0"/>
                        </a:spcBef>
                        <a:spcAft>
                          <a:spcPts val="0"/>
                        </a:spcAft>
                        <a:buNone/>
                      </a:pPr>
                      <a:r>
                        <a:rPr lang="en"/>
                        <a:t>x</a:t>
                      </a:r>
                      <a:endParaRPr/>
                    </a:p>
                  </a:txBody>
                  <a:tcPr marT="91425" marB="91425" marR="91425" marL="91425">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c>
                  <a:txBody>
                    <a:bodyPr/>
                    <a:lstStyle/>
                    <a:p>
                      <a:pPr indent="0" lvl="0" marL="0" rtl="0" algn="l">
                        <a:spcBef>
                          <a:spcPts val="0"/>
                        </a:spcBef>
                        <a:spcAft>
                          <a:spcPts val="0"/>
                        </a:spcAft>
                        <a:buNone/>
                      </a:pPr>
                      <a:r>
                        <a:rPr lang="en"/>
                        <a:t>1</a:t>
                      </a:r>
                      <a:endParaRPr/>
                    </a:p>
                  </a:txBody>
                  <a:tcPr marT="91425" marB="91425" marR="91425" marL="91425">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r>
              <a:tr h="728125">
                <a:tc>
                  <a:txBody>
                    <a:bodyPr/>
                    <a:lstStyle/>
                    <a:p>
                      <a:pPr indent="0" lvl="0" marL="0" rtl="0" algn="l">
                        <a:spcBef>
                          <a:spcPts val="0"/>
                        </a:spcBef>
                        <a:spcAft>
                          <a:spcPts val="0"/>
                        </a:spcAft>
                        <a:buNone/>
                      </a:pPr>
                      <a:r>
                        <a:rPr lang="en"/>
                        <a:t>01</a:t>
                      </a:r>
                      <a:endParaRPr/>
                    </a:p>
                  </a:txBody>
                  <a:tcPr marT="91425" marB="91425" marR="91425" marL="91425"/>
                </a:tc>
                <a:tc>
                  <a:txBody>
                    <a:bodyPr/>
                    <a:lstStyle/>
                    <a:p>
                      <a:pPr indent="0" lvl="0" marL="0" rtl="0" algn="l">
                        <a:spcBef>
                          <a:spcPts val="0"/>
                        </a:spcBef>
                        <a:spcAft>
                          <a:spcPts val="0"/>
                        </a:spcAft>
                        <a:buNone/>
                      </a:pPr>
                      <a:r>
                        <a:rPr lang="en"/>
                        <a:t>0</a:t>
                      </a:r>
                      <a:endParaRPr/>
                    </a:p>
                  </a:txBody>
                  <a:tcPr marT="91425" marB="91425" marR="91425" marL="91425">
                    <a:lnR cap="flat" cmpd="sng" w="9525">
                      <a:solidFill>
                        <a:srgbClr val="FF0000"/>
                      </a:solidFill>
                      <a:prstDash val="solid"/>
                      <a:round/>
                      <a:headEnd len="sm" w="sm" type="none"/>
                      <a:tailEnd len="sm" w="sm" type="none"/>
                    </a:lnR>
                  </a:tcPr>
                </a:tc>
                <a:tc>
                  <a:txBody>
                    <a:bodyPr/>
                    <a:lstStyle/>
                    <a:p>
                      <a:pPr indent="0" lvl="0" marL="0" rtl="0" algn="l">
                        <a:spcBef>
                          <a:spcPts val="0"/>
                        </a:spcBef>
                        <a:spcAft>
                          <a:spcPts val="0"/>
                        </a:spcAft>
                        <a:buNone/>
                      </a:pPr>
                      <a:r>
                        <a:rPr lang="en"/>
                        <a:t>1</a:t>
                      </a:r>
                      <a:endParaRPr/>
                    </a:p>
                  </a:txBody>
                  <a:tcPr marT="91425" marB="91425" marR="91425" marL="91425">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c>
                  <a:txBody>
                    <a:bodyPr/>
                    <a:lstStyle/>
                    <a:p>
                      <a:pPr indent="0" lvl="0" marL="0" rtl="0" algn="l">
                        <a:spcBef>
                          <a:spcPts val="0"/>
                        </a:spcBef>
                        <a:spcAft>
                          <a:spcPts val="0"/>
                        </a:spcAft>
                        <a:buNone/>
                      </a:pPr>
                      <a:r>
                        <a:rPr lang="en"/>
                        <a:t>x</a:t>
                      </a:r>
                      <a:endParaRPr/>
                    </a:p>
                  </a:txBody>
                  <a:tcPr marT="91425" marB="91425" marR="91425" marL="91425">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c>
                  <a:txBody>
                    <a:bodyPr/>
                    <a:lstStyle/>
                    <a:p>
                      <a:pPr indent="0" lvl="0" marL="0" rtl="0" algn="l">
                        <a:spcBef>
                          <a:spcPts val="0"/>
                        </a:spcBef>
                        <a:spcAft>
                          <a:spcPts val="0"/>
                        </a:spcAft>
                        <a:buNone/>
                      </a:pPr>
                      <a:r>
                        <a:rPr lang="en"/>
                        <a:t>0</a:t>
                      </a:r>
                      <a:endParaRPr/>
                    </a:p>
                  </a:txBody>
                  <a:tcPr marT="91425" marB="91425" marR="91425" marL="91425">
                    <a:lnL cap="flat" cmpd="sng" w="9525">
                      <a:solidFill>
                        <a:srgbClr val="FF0000"/>
                      </a:solidFill>
                      <a:prstDash val="solid"/>
                      <a:round/>
                      <a:headEnd len="sm" w="sm" type="none"/>
                      <a:tailEnd len="sm" w="sm" type="none"/>
                    </a:lnL>
                    <a:lnT cap="flat" cmpd="sng" w="9525">
                      <a:solidFill>
                        <a:srgbClr val="FF0000"/>
                      </a:solidFill>
                      <a:prstDash val="solid"/>
                      <a:round/>
                      <a:headEnd len="sm" w="sm" type="none"/>
                      <a:tailEnd len="sm" w="sm" type="none"/>
                    </a:lnT>
                  </a:tcPr>
                </a:tc>
              </a:tr>
              <a:tr h="728125">
                <a:tc>
                  <a:txBody>
                    <a:bodyPr/>
                    <a:lstStyle/>
                    <a:p>
                      <a:pPr indent="0" lvl="0" marL="0" rtl="0" algn="l">
                        <a:spcBef>
                          <a:spcPts val="0"/>
                        </a:spcBef>
                        <a:spcAft>
                          <a:spcPts val="0"/>
                        </a:spcAft>
                        <a:buNone/>
                      </a:pPr>
                      <a:r>
                        <a:rPr lang="en"/>
                        <a:t>11</a:t>
                      </a:r>
                      <a:endParaRPr/>
                    </a:p>
                  </a:txBody>
                  <a:tcPr marT="91425" marB="91425" marR="91425" marL="91425"/>
                </a:tc>
                <a:tc>
                  <a:txBody>
                    <a:bodyPr/>
                    <a:lstStyle/>
                    <a:p>
                      <a:pPr indent="0" lvl="0" marL="0" rtl="0" algn="l">
                        <a:spcBef>
                          <a:spcPts val="0"/>
                        </a:spcBef>
                        <a:spcAft>
                          <a:spcPts val="0"/>
                        </a:spcAft>
                        <a:buNone/>
                      </a:pPr>
                      <a:r>
                        <a:rPr lang="en"/>
                        <a:t>x</a:t>
                      </a:r>
                      <a:endParaRPr/>
                    </a:p>
                  </a:txBody>
                  <a:tcPr marT="91425" marB="91425" marR="91425" marL="91425">
                    <a:lnR cap="flat" cmpd="sng" w="9525">
                      <a:solidFill>
                        <a:srgbClr val="FF0000"/>
                      </a:solidFill>
                      <a:prstDash val="solid"/>
                      <a:round/>
                      <a:headEnd len="sm" w="sm" type="none"/>
                      <a:tailEnd len="sm" w="sm" type="none"/>
                    </a:lnR>
                  </a:tcPr>
                </a:tc>
                <a:tc>
                  <a:txBody>
                    <a:bodyPr/>
                    <a:lstStyle/>
                    <a:p>
                      <a:pPr indent="0" lvl="0" marL="0" rtl="0" algn="l">
                        <a:spcBef>
                          <a:spcPts val="0"/>
                        </a:spcBef>
                        <a:spcAft>
                          <a:spcPts val="0"/>
                        </a:spcAft>
                        <a:buNone/>
                      </a:pPr>
                      <a:r>
                        <a:rPr lang="en"/>
                        <a:t>x</a:t>
                      </a:r>
                      <a:endParaRPr/>
                    </a:p>
                  </a:txBody>
                  <a:tcPr marT="91425" marB="91425" marR="91425" marL="91425">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c>
                  <a:txBody>
                    <a:bodyPr/>
                    <a:lstStyle/>
                    <a:p>
                      <a:pPr indent="0" lvl="0" marL="0" rtl="0" algn="l">
                        <a:spcBef>
                          <a:spcPts val="0"/>
                        </a:spcBef>
                        <a:spcAft>
                          <a:spcPts val="0"/>
                        </a:spcAft>
                        <a:buNone/>
                      </a:pPr>
                      <a:r>
                        <a:rPr lang="en"/>
                        <a:t>x</a:t>
                      </a:r>
                      <a:endParaRPr/>
                    </a:p>
                  </a:txBody>
                  <a:tcPr marT="91425" marB="91425" marR="91425" marL="91425">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c>
                  <a:txBody>
                    <a:bodyPr/>
                    <a:lstStyle/>
                    <a:p>
                      <a:pPr indent="0" lvl="0" marL="0" rtl="0" algn="l">
                        <a:spcBef>
                          <a:spcPts val="0"/>
                        </a:spcBef>
                        <a:spcAft>
                          <a:spcPts val="0"/>
                        </a:spcAft>
                        <a:buNone/>
                      </a:pPr>
                      <a:r>
                        <a:rPr lang="en"/>
                        <a:t>x</a:t>
                      </a:r>
                      <a:endParaRPr/>
                    </a:p>
                  </a:txBody>
                  <a:tcPr marT="91425" marB="91425" marR="91425" marL="91425">
                    <a:lnL cap="flat" cmpd="sng" w="9525">
                      <a:solidFill>
                        <a:srgbClr val="FF0000"/>
                      </a:solidFill>
                      <a:prstDash val="solid"/>
                      <a:round/>
                      <a:headEnd len="sm" w="sm" type="none"/>
                      <a:tailEnd len="sm" w="sm" type="none"/>
                    </a:lnL>
                  </a:tcPr>
                </a:tc>
              </a:tr>
              <a:tr h="728125">
                <a:tc>
                  <a:txBody>
                    <a:bodyPr/>
                    <a:lstStyle/>
                    <a:p>
                      <a:pPr indent="0" lvl="0" marL="0" rtl="0" algn="l">
                        <a:spcBef>
                          <a:spcPts val="0"/>
                        </a:spcBef>
                        <a:spcAft>
                          <a:spcPts val="0"/>
                        </a:spcAft>
                        <a:buNone/>
                      </a:pPr>
                      <a:r>
                        <a:rPr lang="en"/>
                        <a:t>10</a:t>
                      </a:r>
                      <a:endParaRPr/>
                    </a:p>
                  </a:txBody>
                  <a:tcPr marT="91425" marB="91425" marR="91425" marL="91425"/>
                </a:tc>
                <a:tc>
                  <a:txBody>
                    <a:bodyPr/>
                    <a:lstStyle/>
                    <a:p>
                      <a:pPr indent="0" lvl="0" marL="0" rtl="0" algn="l">
                        <a:spcBef>
                          <a:spcPts val="0"/>
                        </a:spcBef>
                        <a:spcAft>
                          <a:spcPts val="0"/>
                        </a:spcAft>
                        <a:buNone/>
                      </a:pPr>
                      <a:r>
                        <a:rPr lang="en"/>
                        <a:t>0</a:t>
                      </a:r>
                      <a:endParaRPr/>
                    </a:p>
                  </a:txBody>
                  <a:tcPr marT="91425" marB="91425" marR="91425" marL="91425"/>
                </a:tc>
                <a:tc>
                  <a:txBody>
                    <a:bodyPr/>
                    <a:lstStyle/>
                    <a:p>
                      <a:pPr indent="0" lvl="0" marL="0" rtl="0" algn="l">
                        <a:spcBef>
                          <a:spcPts val="0"/>
                        </a:spcBef>
                        <a:spcAft>
                          <a:spcPts val="0"/>
                        </a:spcAft>
                        <a:buNone/>
                      </a:pPr>
                      <a:r>
                        <a:rPr lang="en"/>
                        <a:t>0</a:t>
                      </a:r>
                      <a:endParaRPr/>
                    </a:p>
                  </a:txBody>
                  <a:tcPr marT="91425" marB="91425" marR="91425" marL="91425">
                    <a:lnT cap="flat" cmpd="sng" w="9525">
                      <a:solidFill>
                        <a:srgbClr val="FF0000"/>
                      </a:solidFill>
                      <a:prstDash val="solid"/>
                      <a:round/>
                      <a:headEnd len="sm" w="sm" type="none"/>
                      <a:tailEnd len="sm" w="sm" type="none"/>
                    </a:lnT>
                  </a:tcPr>
                </a:tc>
                <a:tc>
                  <a:txBody>
                    <a:bodyPr/>
                    <a:lstStyle/>
                    <a:p>
                      <a:pPr indent="0" lvl="0" marL="0" rtl="0" algn="l">
                        <a:spcBef>
                          <a:spcPts val="0"/>
                        </a:spcBef>
                        <a:spcAft>
                          <a:spcPts val="0"/>
                        </a:spcAft>
                        <a:buNone/>
                      </a:pPr>
                      <a:r>
                        <a:rPr lang="en"/>
                        <a:t>x</a:t>
                      </a:r>
                      <a:endParaRPr/>
                    </a:p>
                  </a:txBody>
                  <a:tcPr marT="91425" marB="91425" marR="91425" marL="91425">
                    <a:lnT cap="flat" cmpd="sng" w="9525">
                      <a:solidFill>
                        <a:srgbClr val="FF0000"/>
                      </a:solidFill>
                      <a:prstDash val="solid"/>
                      <a:round/>
                      <a:headEnd len="sm" w="sm" type="none"/>
                      <a:tailEnd len="sm" w="sm" type="none"/>
                    </a:lnT>
                  </a:tcPr>
                </a:tc>
                <a:tc>
                  <a:txBody>
                    <a:bodyPr/>
                    <a:lstStyle/>
                    <a:p>
                      <a:pPr indent="0" lvl="0" marL="0" rtl="0" algn="l">
                        <a:spcBef>
                          <a:spcPts val="0"/>
                        </a:spcBef>
                        <a:spcAft>
                          <a:spcPts val="0"/>
                        </a:spcAft>
                        <a:buNone/>
                      </a:pPr>
                      <a:r>
                        <a:rPr lang="en"/>
                        <a:t>0</a:t>
                      </a:r>
                      <a:endParaRPr/>
                    </a:p>
                  </a:txBody>
                  <a:tcPr marT="91425" marB="91425" marR="91425" marL="91425"/>
                </a:tc>
              </a:tr>
            </a:tbl>
          </a:graphicData>
        </a:graphic>
      </p:graphicFrame>
      <p:cxnSp>
        <p:nvCxnSpPr>
          <p:cNvPr id="208" name="Google Shape;208;p29"/>
          <p:cNvCxnSpPr/>
          <p:nvPr/>
        </p:nvCxnSpPr>
        <p:spPr>
          <a:xfrm>
            <a:off x="549650" y="1301375"/>
            <a:ext cx="615300" cy="793200"/>
          </a:xfrm>
          <a:prstGeom prst="straightConnector1">
            <a:avLst/>
          </a:prstGeom>
          <a:noFill/>
          <a:ln cap="flat" cmpd="sng" w="9525">
            <a:solidFill>
              <a:schemeClr val="dk2"/>
            </a:solidFill>
            <a:prstDash val="solid"/>
            <a:round/>
            <a:headEnd len="med" w="med" type="none"/>
            <a:tailEnd len="med" w="med" type="none"/>
          </a:ln>
        </p:spPr>
      </p:cxnSp>
      <p:graphicFrame>
        <p:nvGraphicFramePr>
          <p:cNvPr id="209" name="Google Shape;209;p29"/>
          <p:cNvGraphicFramePr/>
          <p:nvPr/>
        </p:nvGraphicFramePr>
        <p:xfrm>
          <a:off x="4280250" y="1216500"/>
          <a:ext cx="3000000" cy="3000000"/>
        </p:xfrm>
        <a:graphic>
          <a:graphicData uri="http://schemas.openxmlformats.org/drawingml/2006/table">
            <a:tbl>
              <a:tblPr>
                <a:noFill/>
                <a:tableStyleId>{DE0D6FBE-A3B8-414F-9BB5-32A67C2D85F8}</a:tableStyleId>
              </a:tblPr>
              <a:tblGrid>
                <a:gridCol w="642200"/>
                <a:gridCol w="642200"/>
                <a:gridCol w="642200"/>
                <a:gridCol w="642200"/>
                <a:gridCol w="642200"/>
              </a:tblGrid>
              <a:tr h="734025">
                <a:tc>
                  <a:txBody>
                    <a:bodyPr/>
                    <a:lstStyle/>
                    <a:p>
                      <a:pPr indent="0" lvl="0" marL="0" rtl="0" algn="l">
                        <a:spcBef>
                          <a:spcPts val="0"/>
                        </a:spcBef>
                        <a:spcAft>
                          <a:spcPts val="0"/>
                        </a:spcAft>
                        <a:buNone/>
                      </a:pPr>
                      <a:r>
                        <a:rPr lang="en"/>
                        <a:t>  </a:t>
                      </a:r>
                      <a:r>
                        <a:rPr lang="en" sz="1100"/>
                        <a:t>w2w1</a:t>
                      </a:r>
                      <a:endParaRPr sz="1100"/>
                    </a:p>
                    <a:p>
                      <a:pPr indent="0" lvl="0" marL="0" rtl="0" algn="l">
                        <a:spcBef>
                          <a:spcPts val="0"/>
                        </a:spcBef>
                        <a:spcAft>
                          <a:spcPts val="0"/>
                        </a:spcAft>
                        <a:buNone/>
                      </a:pPr>
                      <a:r>
                        <a:t/>
                      </a:r>
                      <a:endParaRPr/>
                    </a:p>
                    <a:p>
                      <a:pPr indent="0" lvl="0" marL="0" rtl="0" algn="l">
                        <a:spcBef>
                          <a:spcPts val="0"/>
                        </a:spcBef>
                        <a:spcAft>
                          <a:spcPts val="0"/>
                        </a:spcAft>
                        <a:buNone/>
                      </a:pPr>
                      <a:r>
                        <a:rPr lang="en" sz="1200"/>
                        <a:t>y2y1</a:t>
                      </a:r>
                      <a:endParaRPr sz="1200"/>
                    </a:p>
                  </a:txBody>
                  <a:tcPr marT="91425" marB="91425" marR="91425" marL="91425"/>
                </a:tc>
                <a:tc>
                  <a:txBody>
                    <a:bodyPr/>
                    <a:lstStyle/>
                    <a:p>
                      <a:pPr indent="0" lvl="0" marL="0" rtl="0" algn="l">
                        <a:spcBef>
                          <a:spcPts val="0"/>
                        </a:spcBef>
                        <a:spcAft>
                          <a:spcPts val="0"/>
                        </a:spcAft>
                        <a:buNone/>
                      </a:pPr>
                      <a:r>
                        <a:rPr lang="en"/>
                        <a:t>00</a:t>
                      </a:r>
                      <a:endParaRPr/>
                    </a:p>
                  </a:txBody>
                  <a:tcPr marT="91425" marB="91425" marR="91425" marL="91425"/>
                </a:tc>
                <a:tc>
                  <a:txBody>
                    <a:bodyPr/>
                    <a:lstStyle/>
                    <a:p>
                      <a:pPr indent="0" lvl="0" marL="0" rtl="0" algn="l">
                        <a:spcBef>
                          <a:spcPts val="0"/>
                        </a:spcBef>
                        <a:spcAft>
                          <a:spcPts val="0"/>
                        </a:spcAft>
                        <a:buNone/>
                      </a:pPr>
                      <a:r>
                        <a:rPr lang="en"/>
                        <a:t>01</a:t>
                      </a:r>
                      <a:endParaRPr/>
                    </a:p>
                  </a:txBody>
                  <a:tcPr marT="91425" marB="91425" marR="91425" marL="91425">
                    <a:lnB cap="flat" cmpd="sng" w="9525">
                      <a:solidFill>
                        <a:srgbClr val="FF0000"/>
                      </a:solidFill>
                      <a:prstDash val="solid"/>
                      <a:round/>
                      <a:headEnd len="sm" w="sm" type="none"/>
                      <a:tailEnd len="sm" w="sm" type="none"/>
                    </a:lnB>
                  </a:tcPr>
                </a:tc>
                <a:tc>
                  <a:txBody>
                    <a:bodyPr/>
                    <a:lstStyle/>
                    <a:p>
                      <a:pPr indent="0" lvl="0" marL="0" rtl="0" algn="l">
                        <a:spcBef>
                          <a:spcPts val="0"/>
                        </a:spcBef>
                        <a:spcAft>
                          <a:spcPts val="0"/>
                        </a:spcAft>
                        <a:buNone/>
                      </a:pPr>
                      <a:r>
                        <a:rPr lang="en"/>
                        <a:t>11</a:t>
                      </a:r>
                      <a:endParaRPr/>
                    </a:p>
                  </a:txBody>
                  <a:tcPr marT="91425" marB="91425" marR="91425" marL="91425">
                    <a:lnB cap="flat" cmpd="sng" w="9525">
                      <a:solidFill>
                        <a:srgbClr val="FF0000"/>
                      </a:solidFill>
                      <a:prstDash val="solid"/>
                      <a:round/>
                      <a:headEnd len="sm" w="sm" type="none"/>
                      <a:tailEnd len="sm" w="sm" type="none"/>
                    </a:lnB>
                  </a:tcPr>
                </a:tc>
                <a:tc>
                  <a:txBody>
                    <a:bodyPr/>
                    <a:lstStyle/>
                    <a:p>
                      <a:pPr indent="0" lvl="0" marL="0" rtl="0" algn="l">
                        <a:spcBef>
                          <a:spcPts val="0"/>
                        </a:spcBef>
                        <a:spcAft>
                          <a:spcPts val="0"/>
                        </a:spcAft>
                        <a:buNone/>
                      </a:pPr>
                      <a:r>
                        <a:rPr lang="en"/>
                        <a:t>10</a:t>
                      </a:r>
                      <a:endParaRPr/>
                    </a:p>
                  </a:txBody>
                  <a:tcPr marT="91425" marB="91425" marR="91425" marL="91425"/>
                </a:tc>
              </a:tr>
              <a:tr h="734025">
                <a:tc>
                  <a:txBody>
                    <a:bodyPr/>
                    <a:lstStyle/>
                    <a:p>
                      <a:pPr indent="0" lvl="0" marL="0" rtl="0" algn="l">
                        <a:spcBef>
                          <a:spcPts val="0"/>
                        </a:spcBef>
                        <a:spcAft>
                          <a:spcPts val="0"/>
                        </a:spcAft>
                        <a:buNone/>
                      </a:pPr>
                      <a:r>
                        <a:rPr lang="en"/>
                        <a:t>00</a:t>
                      </a:r>
                      <a:endParaRPr/>
                    </a:p>
                  </a:txBody>
                  <a:tcPr marT="91425" marB="91425" marR="91425" marL="91425"/>
                </a:tc>
                <a:tc>
                  <a:txBody>
                    <a:bodyPr/>
                    <a:lstStyle/>
                    <a:p>
                      <a:pPr indent="0" lvl="0" marL="0" rtl="0" algn="l">
                        <a:spcBef>
                          <a:spcPts val="0"/>
                        </a:spcBef>
                        <a:spcAft>
                          <a:spcPts val="0"/>
                        </a:spcAft>
                        <a:buNone/>
                      </a:pPr>
                      <a:r>
                        <a:rPr lang="en"/>
                        <a:t>0</a:t>
                      </a:r>
                      <a:endParaRPr/>
                    </a:p>
                  </a:txBody>
                  <a:tcPr marT="91425" marB="91425" marR="91425" marL="91425">
                    <a:lnR cap="flat" cmpd="sng" w="9525">
                      <a:solidFill>
                        <a:srgbClr val="FF0000"/>
                      </a:solidFill>
                      <a:prstDash val="solid"/>
                      <a:round/>
                      <a:headEnd len="sm" w="sm" type="none"/>
                      <a:tailEnd len="sm" w="sm" type="none"/>
                    </a:lnR>
                  </a:tcPr>
                </a:tc>
                <a:tc>
                  <a:txBody>
                    <a:bodyPr/>
                    <a:lstStyle/>
                    <a:p>
                      <a:pPr indent="0" lvl="0" marL="0" rtl="0" algn="l">
                        <a:spcBef>
                          <a:spcPts val="0"/>
                        </a:spcBef>
                        <a:spcAft>
                          <a:spcPts val="0"/>
                        </a:spcAft>
                        <a:buNone/>
                      </a:pPr>
                      <a:r>
                        <a:rPr lang="en"/>
                        <a:t>1</a:t>
                      </a:r>
                      <a:endParaRPr/>
                    </a:p>
                  </a:txBody>
                  <a:tcPr marT="91425" marB="91425" marR="91425" marL="91425">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c>
                  <a:txBody>
                    <a:bodyPr/>
                    <a:lstStyle/>
                    <a:p>
                      <a:pPr indent="0" lvl="0" marL="0" rtl="0" algn="l">
                        <a:spcBef>
                          <a:spcPts val="0"/>
                        </a:spcBef>
                        <a:spcAft>
                          <a:spcPts val="0"/>
                        </a:spcAft>
                        <a:buNone/>
                      </a:pPr>
                      <a:r>
                        <a:rPr lang="en"/>
                        <a:t>x</a:t>
                      </a:r>
                      <a:endParaRPr/>
                    </a:p>
                  </a:txBody>
                  <a:tcPr marT="91425" marB="91425" marR="91425" marL="91425">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c>
                  <a:txBody>
                    <a:bodyPr/>
                    <a:lstStyle/>
                    <a:p>
                      <a:pPr indent="0" lvl="0" marL="0" rtl="0" algn="l">
                        <a:spcBef>
                          <a:spcPts val="0"/>
                        </a:spcBef>
                        <a:spcAft>
                          <a:spcPts val="0"/>
                        </a:spcAft>
                        <a:buNone/>
                      </a:pPr>
                      <a:r>
                        <a:rPr lang="en"/>
                        <a:t>0</a:t>
                      </a:r>
                      <a:endParaRPr/>
                    </a:p>
                  </a:txBody>
                  <a:tcPr marT="91425" marB="91425" marR="91425" marL="91425">
                    <a:lnL cap="flat" cmpd="sng" w="9525">
                      <a:solidFill>
                        <a:srgbClr val="FF0000"/>
                      </a:solidFill>
                      <a:prstDash val="solid"/>
                      <a:round/>
                      <a:headEnd len="sm" w="sm" type="none"/>
                      <a:tailEnd len="sm" w="sm" type="none"/>
                    </a:lnL>
                  </a:tcPr>
                </a:tc>
              </a:tr>
              <a:tr h="734025">
                <a:tc>
                  <a:txBody>
                    <a:bodyPr/>
                    <a:lstStyle/>
                    <a:p>
                      <a:pPr indent="0" lvl="0" marL="0" rtl="0" algn="l">
                        <a:spcBef>
                          <a:spcPts val="0"/>
                        </a:spcBef>
                        <a:spcAft>
                          <a:spcPts val="0"/>
                        </a:spcAft>
                        <a:buNone/>
                      </a:pPr>
                      <a:r>
                        <a:rPr lang="en"/>
                        <a:t>01</a:t>
                      </a:r>
                      <a:endParaRPr/>
                    </a:p>
                  </a:txBody>
                  <a:tcPr marT="91425" marB="91425" marR="91425" marL="91425"/>
                </a:tc>
                <a:tc>
                  <a:txBody>
                    <a:bodyPr/>
                    <a:lstStyle/>
                    <a:p>
                      <a:pPr indent="0" lvl="0" marL="0" rtl="0" algn="l">
                        <a:spcBef>
                          <a:spcPts val="0"/>
                        </a:spcBef>
                        <a:spcAft>
                          <a:spcPts val="0"/>
                        </a:spcAft>
                        <a:buNone/>
                      </a:pPr>
                      <a:r>
                        <a:rPr lang="en"/>
                        <a:t>0</a:t>
                      </a:r>
                      <a:endParaRPr/>
                    </a:p>
                  </a:txBody>
                  <a:tcPr marT="91425" marB="91425" marR="91425" marL="91425"/>
                </a:tc>
                <a:tc>
                  <a:txBody>
                    <a:bodyPr/>
                    <a:lstStyle/>
                    <a:p>
                      <a:pPr indent="0" lvl="0" marL="0" rtl="0" algn="l">
                        <a:spcBef>
                          <a:spcPts val="0"/>
                        </a:spcBef>
                        <a:spcAft>
                          <a:spcPts val="0"/>
                        </a:spcAft>
                        <a:buNone/>
                      </a:pPr>
                      <a:r>
                        <a:rPr lang="en"/>
                        <a:t>0</a:t>
                      </a:r>
                      <a:endParaRPr/>
                    </a:p>
                  </a:txBody>
                  <a:tcPr marT="91425" marB="91425" marR="91425" marL="91425">
                    <a:lnT cap="flat" cmpd="sng" w="9525">
                      <a:solidFill>
                        <a:srgbClr val="FF0000"/>
                      </a:solidFill>
                      <a:prstDash val="solid"/>
                      <a:round/>
                      <a:headEnd len="sm" w="sm" type="none"/>
                      <a:tailEnd len="sm" w="sm" type="none"/>
                    </a:lnT>
                  </a:tcPr>
                </a:tc>
                <a:tc>
                  <a:txBody>
                    <a:bodyPr/>
                    <a:lstStyle/>
                    <a:p>
                      <a:pPr indent="0" lvl="0" marL="0" rtl="0" algn="l">
                        <a:spcBef>
                          <a:spcPts val="0"/>
                        </a:spcBef>
                        <a:spcAft>
                          <a:spcPts val="0"/>
                        </a:spcAft>
                        <a:buNone/>
                      </a:pPr>
                      <a:r>
                        <a:rPr lang="en"/>
                        <a:t>x</a:t>
                      </a:r>
                      <a:endParaRPr/>
                    </a:p>
                  </a:txBody>
                  <a:tcPr marT="91425" marB="91425" marR="91425" marL="91425">
                    <a:lnT cap="flat" cmpd="sng" w="9525">
                      <a:solidFill>
                        <a:srgbClr val="FF0000"/>
                      </a:solidFill>
                      <a:prstDash val="solid"/>
                      <a:round/>
                      <a:headEnd len="sm" w="sm" type="none"/>
                      <a:tailEnd len="sm" w="sm" type="none"/>
                    </a:lnT>
                  </a:tcPr>
                </a:tc>
                <a:tc>
                  <a:txBody>
                    <a:bodyPr/>
                    <a:lstStyle/>
                    <a:p>
                      <a:pPr indent="0" lvl="0" marL="0" rtl="0" algn="l">
                        <a:spcBef>
                          <a:spcPts val="0"/>
                        </a:spcBef>
                        <a:spcAft>
                          <a:spcPts val="0"/>
                        </a:spcAft>
                        <a:buNone/>
                      </a:pPr>
                      <a:r>
                        <a:rPr lang="en"/>
                        <a:t>0</a:t>
                      </a:r>
                      <a:endParaRPr/>
                    </a:p>
                  </a:txBody>
                  <a:tcPr marT="91425" marB="91425" marR="91425" marL="91425"/>
                </a:tc>
              </a:tr>
              <a:tr h="734025">
                <a:tc>
                  <a:txBody>
                    <a:bodyPr/>
                    <a:lstStyle/>
                    <a:p>
                      <a:pPr indent="0" lvl="0" marL="0" rtl="0" algn="l">
                        <a:spcBef>
                          <a:spcPts val="0"/>
                        </a:spcBef>
                        <a:spcAft>
                          <a:spcPts val="0"/>
                        </a:spcAft>
                        <a:buNone/>
                      </a:pPr>
                      <a:r>
                        <a:rPr lang="en"/>
                        <a:t>11</a:t>
                      </a:r>
                      <a:endParaRPr/>
                    </a:p>
                  </a:txBody>
                  <a:tcPr marT="91425" marB="91425" marR="91425" marL="91425"/>
                </a:tc>
                <a:tc>
                  <a:txBody>
                    <a:bodyPr/>
                    <a:lstStyle/>
                    <a:p>
                      <a:pPr indent="0" lvl="0" marL="0" rtl="0" algn="l">
                        <a:spcBef>
                          <a:spcPts val="0"/>
                        </a:spcBef>
                        <a:spcAft>
                          <a:spcPts val="0"/>
                        </a:spcAft>
                        <a:buNone/>
                      </a:pPr>
                      <a:r>
                        <a:rPr lang="en"/>
                        <a:t>x</a:t>
                      </a:r>
                      <a:endParaRPr/>
                    </a:p>
                  </a:txBody>
                  <a:tcPr marT="91425" marB="91425" marR="91425" marL="91425"/>
                </a:tc>
                <a:tc>
                  <a:txBody>
                    <a:bodyPr/>
                    <a:lstStyle/>
                    <a:p>
                      <a:pPr indent="0" lvl="0" marL="0" rtl="0" algn="l">
                        <a:spcBef>
                          <a:spcPts val="0"/>
                        </a:spcBef>
                        <a:spcAft>
                          <a:spcPts val="0"/>
                        </a:spcAft>
                        <a:buNone/>
                      </a:pPr>
                      <a:r>
                        <a:rPr lang="en"/>
                        <a:t>x</a:t>
                      </a:r>
                      <a:endParaRPr/>
                    </a:p>
                  </a:txBody>
                  <a:tcPr marT="91425" marB="91425" marR="91425" marL="91425"/>
                </a:tc>
                <a:tc>
                  <a:txBody>
                    <a:bodyPr/>
                    <a:lstStyle/>
                    <a:p>
                      <a:pPr indent="0" lvl="0" marL="0" rtl="0" algn="l">
                        <a:spcBef>
                          <a:spcPts val="0"/>
                        </a:spcBef>
                        <a:spcAft>
                          <a:spcPts val="0"/>
                        </a:spcAft>
                        <a:buNone/>
                      </a:pPr>
                      <a:r>
                        <a:rPr lang="en"/>
                        <a:t>x</a:t>
                      </a:r>
                      <a:endParaRPr/>
                    </a:p>
                  </a:txBody>
                  <a:tcPr marT="91425" marB="91425" marR="91425" marL="91425"/>
                </a:tc>
                <a:tc>
                  <a:txBody>
                    <a:bodyPr/>
                    <a:lstStyle/>
                    <a:p>
                      <a:pPr indent="0" lvl="0" marL="0" rtl="0" algn="l">
                        <a:spcBef>
                          <a:spcPts val="0"/>
                        </a:spcBef>
                        <a:spcAft>
                          <a:spcPts val="0"/>
                        </a:spcAft>
                        <a:buNone/>
                      </a:pPr>
                      <a:r>
                        <a:rPr lang="en"/>
                        <a:t>x</a:t>
                      </a:r>
                      <a:endParaRPr/>
                    </a:p>
                  </a:txBody>
                  <a:tcPr marT="91425" marB="91425" marR="91425" marL="91425"/>
                </a:tc>
              </a:tr>
              <a:tr h="734025">
                <a:tc>
                  <a:txBody>
                    <a:bodyPr/>
                    <a:lstStyle/>
                    <a:p>
                      <a:pPr indent="0" lvl="0" marL="0" rtl="0" algn="l">
                        <a:spcBef>
                          <a:spcPts val="0"/>
                        </a:spcBef>
                        <a:spcAft>
                          <a:spcPts val="0"/>
                        </a:spcAft>
                        <a:buNone/>
                      </a:pPr>
                      <a:r>
                        <a:rPr lang="en"/>
                        <a:t>10</a:t>
                      </a:r>
                      <a:endParaRPr/>
                    </a:p>
                  </a:txBody>
                  <a:tcPr marT="91425" marB="91425" marR="91425" marL="91425"/>
                </a:tc>
                <a:tc>
                  <a:txBody>
                    <a:bodyPr/>
                    <a:lstStyle/>
                    <a:p>
                      <a:pPr indent="0" lvl="0" marL="0" rtl="0" algn="l">
                        <a:spcBef>
                          <a:spcPts val="0"/>
                        </a:spcBef>
                        <a:spcAft>
                          <a:spcPts val="0"/>
                        </a:spcAft>
                        <a:buNone/>
                      </a:pPr>
                      <a:r>
                        <a:rPr lang="en"/>
                        <a:t>0</a:t>
                      </a:r>
                      <a:endParaRPr/>
                    </a:p>
                  </a:txBody>
                  <a:tcPr marT="91425" marB="91425" marR="91425" marL="91425"/>
                </a:tc>
                <a:tc>
                  <a:txBody>
                    <a:bodyPr/>
                    <a:lstStyle/>
                    <a:p>
                      <a:pPr indent="0" lvl="0" marL="0" rtl="0" algn="l">
                        <a:spcBef>
                          <a:spcPts val="0"/>
                        </a:spcBef>
                        <a:spcAft>
                          <a:spcPts val="0"/>
                        </a:spcAft>
                        <a:buNone/>
                      </a:pPr>
                      <a:r>
                        <a:rPr lang="en"/>
                        <a:t>0</a:t>
                      </a:r>
                      <a:endParaRPr/>
                    </a:p>
                  </a:txBody>
                  <a:tcPr marT="91425" marB="91425" marR="91425" marL="91425"/>
                </a:tc>
                <a:tc>
                  <a:txBody>
                    <a:bodyPr/>
                    <a:lstStyle/>
                    <a:p>
                      <a:pPr indent="0" lvl="0" marL="0" rtl="0" algn="l">
                        <a:spcBef>
                          <a:spcPts val="0"/>
                        </a:spcBef>
                        <a:spcAft>
                          <a:spcPts val="0"/>
                        </a:spcAft>
                        <a:buNone/>
                      </a:pPr>
                      <a:r>
                        <a:rPr lang="en"/>
                        <a:t>x</a:t>
                      </a:r>
                      <a:endParaRPr/>
                    </a:p>
                  </a:txBody>
                  <a:tcPr marT="91425" marB="91425" marR="91425" marL="91425"/>
                </a:tc>
                <a:tc>
                  <a:txBody>
                    <a:bodyPr/>
                    <a:lstStyle/>
                    <a:p>
                      <a:pPr indent="0" lvl="0" marL="0" rtl="0" algn="l">
                        <a:spcBef>
                          <a:spcPts val="0"/>
                        </a:spcBef>
                        <a:spcAft>
                          <a:spcPts val="0"/>
                        </a:spcAft>
                        <a:buNone/>
                      </a:pPr>
                      <a:r>
                        <a:rPr lang="en"/>
                        <a:t>0</a:t>
                      </a:r>
                      <a:endParaRPr/>
                    </a:p>
                  </a:txBody>
                  <a:tcPr marT="91425" marB="91425" marR="91425" marL="91425"/>
                </a:tc>
              </a:tr>
            </a:tbl>
          </a:graphicData>
        </a:graphic>
      </p:graphicFrame>
      <p:cxnSp>
        <p:nvCxnSpPr>
          <p:cNvPr id="210" name="Google Shape;210;p29"/>
          <p:cNvCxnSpPr/>
          <p:nvPr/>
        </p:nvCxnSpPr>
        <p:spPr>
          <a:xfrm>
            <a:off x="4282850" y="1216500"/>
            <a:ext cx="625200" cy="754200"/>
          </a:xfrm>
          <a:prstGeom prst="straightConnector1">
            <a:avLst/>
          </a:prstGeom>
          <a:noFill/>
          <a:ln cap="flat" cmpd="sng" w="9525">
            <a:solidFill>
              <a:schemeClr val="dk2"/>
            </a:solidFill>
            <a:prstDash val="solid"/>
            <a:round/>
            <a:headEnd len="med" w="med" type="none"/>
            <a:tailEnd len="med" w="med" type="none"/>
          </a:ln>
        </p:spPr>
      </p:cxnSp>
      <p:sp>
        <p:nvSpPr>
          <p:cNvPr id="211" name="Google Shape;211;p29"/>
          <p:cNvSpPr txBox="1"/>
          <p:nvPr/>
        </p:nvSpPr>
        <p:spPr>
          <a:xfrm>
            <a:off x="-2082200" y="1970700"/>
            <a:ext cx="1524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0"/>
          <p:cNvSpPr txBox="1"/>
          <p:nvPr>
            <p:ph type="title"/>
          </p:nvPr>
        </p:nvSpPr>
        <p:spPr>
          <a:xfrm>
            <a:off x="375800" y="216625"/>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15 TK K-maps</a:t>
            </a:r>
            <a:endParaRPr/>
          </a:p>
        </p:txBody>
      </p:sp>
      <p:sp>
        <p:nvSpPr>
          <p:cNvPr id="217" name="Google Shape;217;p30"/>
          <p:cNvSpPr txBox="1"/>
          <p:nvPr>
            <p:ph idx="1" type="body"/>
          </p:nvPr>
        </p:nvSpPr>
        <p:spPr>
          <a:xfrm>
            <a:off x="375800" y="824425"/>
            <a:ext cx="8520600" cy="37260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
              <a:t>For Z:       </a:t>
            </a:r>
            <a:r>
              <a:rPr lang="en">
                <a:solidFill>
                  <a:srgbClr val="0000FF"/>
                </a:solidFill>
              </a:rPr>
              <a:t>  Z=y1w1+y2w1+y2w2 </a:t>
            </a:r>
            <a:r>
              <a:rPr lang="en"/>
              <a:t>           For C2:                      </a:t>
            </a:r>
            <a:r>
              <a:rPr lang="en">
                <a:solidFill>
                  <a:srgbClr val="0000FF"/>
                </a:solidFill>
              </a:rPr>
              <a:t>C2=y2w2’w1’</a:t>
            </a:r>
            <a:endParaRPr>
              <a:solidFill>
                <a:srgbClr val="0000FF"/>
              </a:solidFill>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a:p>
            <a:pPr indent="0" lvl="0" marL="0" rtl="0" algn="l">
              <a:spcBef>
                <a:spcPts val="0"/>
              </a:spcBef>
              <a:spcAft>
                <a:spcPts val="1200"/>
              </a:spcAft>
              <a:buNone/>
            </a:pPr>
            <a:r>
              <a:t/>
            </a:r>
            <a:endParaRPr/>
          </a:p>
        </p:txBody>
      </p:sp>
      <p:graphicFrame>
        <p:nvGraphicFramePr>
          <p:cNvPr id="218" name="Google Shape;218;p30"/>
          <p:cNvGraphicFramePr/>
          <p:nvPr/>
        </p:nvGraphicFramePr>
        <p:xfrm>
          <a:off x="549650" y="1216450"/>
          <a:ext cx="3000000" cy="3000000"/>
        </p:xfrm>
        <a:graphic>
          <a:graphicData uri="http://schemas.openxmlformats.org/drawingml/2006/table">
            <a:tbl>
              <a:tblPr>
                <a:noFill/>
                <a:tableStyleId>{DE0D6FBE-A3B8-414F-9BB5-32A67C2D85F8}</a:tableStyleId>
              </a:tblPr>
              <a:tblGrid>
                <a:gridCol w="575275"/>
                <a:gridCol w="575275"/>
                <a:gridCol w="575275"/>
                <a:gridCol w="575275"/>
                <a:gridCol w="575275"/>
              </a:tblGrid>
              <a:tr h="822925">
                <a:tc>
                  <a:txBody>
                    <a:bodyPr/>
                    <a:lstStyle/>
                    <a:p>
                      <a:pPr indent="0" lvl="0" marL="0" rtl="0" algn="l">
                        <a:spcBef>
                          <a:spcPts val="0"/>
                        </a:spcBef>
                        <a:spcAft>
                          <a:spcPts val="0"/>
                        </a:spcAft>
                        <a:buNone/>
                      </a:pPr>
                      <a:r>
                        <a:rPr lang="en" sz="1100"/>
                        <a:t>w2w1 </a:t>
                      </a:r>
                      <a:endParaRPr sz="500"/>
                    </a:p>
                    <a:p>
                      <a:pPr indent="0" lvl="0" marL="0" rtl="0" algn="l">
                        <a:spcBef>
                          <a:spcPts val="0"/>
                        </a:spcBef>
                        <a:spcAft>
                          <a:spcPts val="0"/>
                        </a:spcAft>
                        <a:buNone/>
                      </a:pPr>
                      <a:r>
                        <a:t/>
                      </a:r>
                      <a:endParaRPr/>
                    </a:p>
                    <a:p>
                      <a:pPr indent="0" lvl="0" marL="0" rtl="0" algn="l">
                        <a:spcBef>
                          <a:spcPts val="0"/>
                        </a:spcBef>
                        <a:spcAft>
                          <a:spcPts val="0"/>
                        </a:spcAft>
                        <a:buNone/>
                      </a:pPr>
                      <a:r>
                        <a:rPr lang="en" sz="1000"/>
                        <a:t>y2y1</a:t>
                      </a:r>
                      <a:r>
                        <a:rPr lang="en"/>
                        <a:t>                                                                                                                                                                                          </a:t>
                      </a:r>
                      <a:endParaRPr/>
                    </a:p>
                  </a:txBody>
                  <a:tcPr marT="91425" marB="91425" marR="91425" marL="91425"/>
                </a:tc>
                <a:tc>
                  <a:txBody>
                    <a:bodyPr/>
                    <a:lstStyle/>
                    <a:p>
                      <a:pPr indent="0" lvl="0" marL="0" rtl="0" algn="l">
                        <a:spcBef>
                          <a:spcPts val="0"/>
                        </a:spcBef>
                        <a:spcAft>
                          <a:spcPts val="0"/>
                        </a:spcAft>
                        <a:buNone/>
                      </a:pPr>
                      <a:r>
                        <a:rPr lang="en"/>
                        <a:t>00</a:t>
                      </a:r>
                      <a:endParaRPr/>
                    </a:p>
                  </a:txBody>
                  <a:tcPr marT="91425" marB="91425" marR="91425" marL="91425"/>
                </a:tc>
                <a:tc>
                  <a:txBody>
                    <a:bodyPr/>
                    <a:lstStyle/>
                    <a:p>
                      <a:pPr indent="0" lvl="0" marL="0" rtl="0" algn="l">
                        <a:spcBef>
                          <a:spcPts val="0"/>
                        </a:spcBef>
                        <a:spcAft>
                          <a:spcPts val="0"/>
                        </a:spcAft>
                        <a:buNone/>
                      </a:pPr>
                      <a:r>
                        <a:rPr lang="en"/>
                        <a:t>01</a:t>
                      </a:r>
                      <a:endParaRPr/>
                    </a:p>
                  </a:txBody>
                  <a:tcPr marT="91425" marB="91425" marR="91425" marL="91425"/>
                </a:tc>
                <a:tc>
                  <a:txBody>
                    <a:bodyPr/>
                    <a:lstStyle/>
                    <a:p>
                      <a:pPr indent="0" lvl="0" marL="0" rtl="0" algn="l">
                        <a:spcBef>
                          <a:spcPts val="0"/>
                        </a:spcBef>
                        <a:spcAft>
                          <a:spcPts val="0"/>
                        </a:spcAft>
                        <a:buNone/>
                      </a:pPr>
                      <a:r>
                        <a:rPr lang="en"/>
                        <a:t>11</a:t>
                      </a:r>
                      <a:endParaRPr/>
                    </a:p>
                  </a:txBody>
                  <a:tcPr marT="91425" marB="91425" marR="91425" marL="91425"/>
                </a:tc>
                <a:tc>
                  <a:txBody>
                    <a:bodyPr/>
                    <a:lstStyle/>
                    <a:p>
                      <a:pPr indent="0" lvl="0" marL="0" rtl="0" algn="l">
                        <a:spcBef>
                          <a:spcPts val="0"/>
                        </a:spcBef>
                        <a:spcAft>
                          <a:spcPts val="0"/>
                        </a:spcAft>
                        <a:buNone/>
                      </a:pPr>
                      <a:r>
                        <a:rPr lang="en"/>
                        <a:t>10</a:t>
                      </a:r>
                      <a:endParaRPr/>
                    </a:p>
                  </a:txBody>
                  <a:tcPr marT="91425" marB="91425" marR="91425" marL="91425"/>
                </a:tc>
              </a:tr>
              <a:tr h="662775">
                <a:tc>
                  <a:txBody>
                    <a:bodyPr/>
                    <a:lstStyle/>
                    <a:p>
                      <a:pPr indent="0" lvl="0" marL="0" rtl="0" algn="l">
                        <a:spcBef>
                          <a:spcPts val="0"/>
                        </a:spcBef>
                        <a:spcAft>
                          <a:spcPts val="0"/>
                        </a:spcAft>
                        <a:buNone/>
                      </a:pPr>
                      <a:r>
                        <a:rPr lang="en"/>
                        <a:t>00</a:t>
                      </a:r>
                      <a:endParaRPr/>
                    </a:p>
                  </a:txBody>
                  <a:tcPr marT="91425" marB="91425" marR="91425" marL="91425"/>
                </a:tc>
                <a:tc>
                  <a:txBody>
                    <a:bodyPr/>
                    <a:lstStyle/>
                    <a:p>
                      <a:pPr indent="0" lvl="0" marL="0" rtl="0" algn="l">
                        <a:spcBef>
                          <a:spcPts val="0"/>
                        </a:spcBef>
                        <a:spcAft>
                          <a:spcPts val="0"/>
                        </a:spcAft>
                        <a:buNone/>
                      </a:pPr>
                      <a:r>
                        <a:rPr lang="en"/>
                        <a:t>0</a:t>
                      </a:r>
                      <a:endParaRPr/>
                    </a:p>
                  </a:txBody>
                  <a:tcPr marT="91425" marB="91425" marR="91425" marL="91425"/>
                </a:tc>
                <a:tc>
                  <a:txBody>
                    <a:bodyPr/>
                    <a:lstStyle/>
                    <a:p>
                      <a:pPr indent="0" lvl="0" marL="0" rtl="0" algn="l">
                        <a:spcBef>
                          <a:spcPts val="0"/>
                        </a:spcBef>
                        <a:spcAft>
                          <a:spcPts val="0"/>
                        </a:spcAft>
                        <a:buNone/>
                      </a:pPr>
                      <a:r>
                        <a:rPr lang="en"/>
                        <a:t>0</a:t>
                      </a:r>
                      <a:endParaRPr/>
                    </a:p>
                  </a:txBody>
                  <a:tcPr marT="91425" marB="91425" marR="91425" marL="91425"/>
                </a:tc>
                <a:tc>
                  <a:txBody>
                    <a:bodyPr/>
                    <a:lstStyle/>
                    <a:p>
                      <a:pPr indent="0" lvl="0" marL="0" rtl="0" algn="l">
                        <a:spcBef>
                          <a:spcPts val="0"/>
                        </a:spcBef>
                        <a:spcAft>
                          <a:spcPts val="0"/>
                        </a:spcAft>
                        <a:buNone/>
                      </a:pPr>
                      <a:r>
                        <a:rPr lang="en"/>
                        <a:t>x</a:t>
                      </a:r>
                      <a:endParaRPr/>
                    </a:p>
                  </a:txBody>
                  <a:tcPr marT="91425" marB="91425" marR="91425" marL="91425"/>
                </a:tc>
                <a:tc>
                  <a:txBody>
                    <a:bodyPr/>
                    <a:lstStyle/>
                    <a:p>
                      <a:pPr indent="0" lvl="0" marL="0" rtl="0" algn="l">
                        <a:spcBef>
                          <a:spcPts val="0"/>
                        </a:spcBef>
                        <a:spcAft>
                          <a:spcPts val="0"/>
                        </a:spcAft>
                        <a:buNone/>
                      </a:pPr>
                      <a:r>
                        <a:rPr lang="en"/>
                        <a:t>0</a:t>
                      </a:r>
                      <a:endParaRPr/>
                    </a:p>
                  </a:txBody>
                  <a:tcPr marT="91425" marB="91425" marR="91425" marL="91425"/>
                </a:tc>
              </a:tr>
              <a:tr h="728125">
                <a:tc>
                  <a:txBody>
                    <a:bodyPr/>
                    <a:lstStyle/>
                    <a:p>
                      <a:pPr indent="0" lvl="0" marL="0" rtl="0" algn="l">
                        <a:spcBef>
                          <a:spcPts val="0"/>
                        </a:spcBef>
                        <a:spcAft>
                          <a:spcPts val="0"/>
                        </a:spcAft>
                        <a:buNone/>
                      </a:pPr>
                      <a:r>
                        <a:rPr lang="en"/>
                        <a:t>01</a:t>
                      </a:r>
                      <a:endParaRPr/>
                    </a:p>
                  </a:txBody>
                  <a:tcPr marT="91425" marB="91425" marR="91425" marL="91425"/>
                </a:tc>
                <a:tc>
                  <a:txBody>
                    <a:bodyPr/>
                    <a:lstStyle/>
                    <a:p>
                      <a:pPr indent="0" lvl="0" marL="0" rtl="0" algn="l">
                        <a:spcBef>
                          <a:spcPts val="0"/>
                        </a:spcBef>
                        <a:spcAft>
                          <a:spcPts val="0"/>
                        </a:spcAft>
                        <a:buNone/>
                      </a:pPr>
                      <a:r>
                        <a:rPr lang="en"/>
                        <a:t>0</a:t>
                      </a:r>
                      <a:endParaRPr/>
                    </a:p>
                  </a:txBody>
                  <a:tcPr marT="91425" marB="91425" marR="91425" marL="91425"/>
                </a:tc>
                <a:tc>
                  <a:txBody>
                    <a:bodyPr/>
                    <a:lstStyle/>
                    <a:p>
                      <a:pPr indent="0" lvl="0" marL="0" rtl="0" algn="l">
                        <a:spcBef>
                          <a:spcPts val="0"/>
                        </a:spcBef>
                        <a:spcAft>
                          <a:spcPts val="0"/>
                        </a:spcAft>
                        <a:buNone/>
                      </a:pPr>
                      <a:r>
                        <a:rPr lang="en"/>
                        <a:t>0</a:t>
                      </a:r>
                      <a:endParaRPr/>
                    </a:p>
                  </a:txBody>
                  <a:tcPr marT="91425" marB="91425" marR="91425" marL="91425"/>
                </a:tc>
                <a:tc>
                  <a:txBody>
                    <a:bodyPr/>
                    <a:lstStyle/>
                    <a:p>
                      <a:pPr indent="0" lvl="0" marL="0" rtl="0" algn="l">
                        <a:spcBef>
                          <a:spcPts val="0"/>
                        </a:spcBef>
                        <a:spcAft>
                          <a:spcPts val="0"/>
                        </a:spcAft>
                        <a:buNone/>
                      </a:pPr>
                      <a:r>
                        <a:rPr lang="en"/>
                        <a:t>x</a:t>
                      </a:r>
                      <a:endParaRPr/>
                    </a:p>
                  </a:txBody>
                  <a:tcPr marT="91425" marB="91425" marR="91425" marL="91425"/>
                </a:tc>
                <a:tc>
                  <a:txBody>
                    <a:bodyPr/>
                    <a:lstStyle/>
                    <a:p>
                      <a:pPr indent="0" lvl="0" marL="0" rtl="0" algn="l">
                        <a:spcBef>
                          <a:spcPts val="0"/>
                        </a:spcBef>
                        <a:spcAft>
                          <a:spcPts val="0"/>
                        </a:spcAft>
                        <a:buNone/>
                      </a:pPr>
                      <a:r>
                        <a:rPr lang="en"/>
                        <a:t>1</a:t>
                      </a:r>
                      <a:endParaRPr/>
                    </a:p>
                  </a:txBody>
                  <a:tcPr marT="91425" marB="91425" marR="91425" marL="91425"/>
                </a:tc>
              </a:tr>
              <a:tr h="728125">
                <a:tc>
                  <a:txBody>
                    <a:bodyPr/>
                    <a:lstStyle/>
                    <a:p>
                      <a:pPr indent="0" lvl="0" marL="0" rtl="0" algn="l">
                        <a:spcBef>
                          <a:spcPts val="0"/>
                        </a:spcBef>
                        <a:spcAft>
                          <a:spcPts val="0"/>
                        </a:spcAft>
                        <a:buNone/>
                      </a:pPr>
                      <a:r>
                        <a:rPr lang="en"/>
                        <a:t>11</a:t>
                      </a:r>
                      <a:endParaRPr/>
                    </a:p>
                  </a:txBody>
                  <a:tcPr marT="91425" marB="91425" marR="91425" marL="91425"/>
                </a:tc>
                <a:tc>
                  <a:txBody>
                    <a:bodyPr/>
                    <a:lstStyle/>
                    <a:p>
                      <a:pPr indent="0" lvl="0" marL="0" rtl="0" algn="l">
                        <a:spcBef>
                          <a:spcPts val="0"/>
                        </a:spcBef>
                        <a:spcAft>
                          <a:spcPts val="0"/>
                        </a:spcAft>
                        <a:buNone/>
                      </a:pPr>
                      <a:r>
                        <a:rPr lang="en"/>
                        <a:t>x</a:t>
                      </a:r>
                      <a:endParaRPr/>
                    </a:p>
                  </a:txBody>
                  <a:tcPr marT="91425" marB="91425" marR="91425" marL="91425"/>
                </a:tc>
                <a:tc>
                  <a:txBody>
                    <a:bodyPr/>
                    <a:lstStyle/>
                    <a:p>
                      <a:pPr indent="0" lvl="0" marL="0" rtl="0" algn="l">
                        <a:spcBef>
                          <a:spcPts val="0"/>
                        </a:spcBef>
                        <a:spcAft>
                          <a:spcPts val="0"/>
                        </a:spcAft>
                        <a:buNone/>
                      </a:pPr>
                      <a:r>
                        <a:rPr lang="en"/>
                        <a:t>x</a:t>
                      </a:r>
                      <a:endParaRPr/>
                    </a:p>
                  </a:txBody>
                  <a:tcPr marT="91425" marB="91425" marR="91425" marL="91425"/>
                </a:tc>
                <a:tc>
                  <a:txBody>
                    <a:bodyPr/>
                    <a:lstStyle/>
                    <a:p>
                      <a:pPr indent="0" lvl="0" marL="0" rtl="0" algn="l">
                        <a:spcBef>
                          <a:spcPts val="0"/>
                        </a:spcBef>
                        <a:spcAft>
                          <a:spcPts val="0"/>
                        </a:spcAft>
                        <a:buNone/>
                      </a:pPr>
                      <a:r>
                        <a:rPr lang="en"/>
                        <a:t>x</a:t>
                      </a:r>
                      <a:endParaRPr/>
                    </a:p>
                  </a:txBody>
                  <a:tcPr marT="91425" marB="91425" marR="91425" marL="91425"/>
                </a:tc>
                <a:tc>
                  <a:txBody>
                    <a:bodyPr/>
                    <a:lstStyle/>
                    <a:p>
                      <a:pPr indent="0" lvl="0" marL="0" rtl="0" algn="l">
                        <a:spcBef>
                          <a:spcPts val="0"/>
                        </a:spcBef>
                        <a:spcAft>
                          <a:spcPts val="0"/>
                        </a:spcAft>
                        <a:buNone/>
                      </a:pPr>
                      <a:r>
                        <a:rPr lang="en"/>
                        <a:t>x</a:t>
                      </a:r>
                      <a:endParaRPr/>
                    </a:p>
                  </a:txBody>
                  <a:tcPr marT="91425" marB="91425" marR="91425" marL="91425"/>
                </a:tc>
              </a:tr>
              <a:tr h="728125">
                <a:tc>
                  <a:txBody>
                    <a:bodyPr/>
                    <a:lstStyle/>
                    <a:p>
                      <a:pPr indent="0" lvl="0" marL="0" rtl="0" algn="l">
                        <a:spcBef>
                          <a:spcPts val="0"/>
                        </a:spcBef>
                        <a:spcAft>
                          <a:spcPts val="0"/>
                        </a:spcAft>
                        <a:buNone/>
                      </a:pPr>
                      <a:r>
                        <a:rPr lang="en"/>
                        <a:t>10</a:t>
                      </a:r>
                      <a:endParaRPr/>
                    </a:p>
                  </a:txBody>
                  <a:tcPr marT="91425" marB="91425" marR="91425" marL="91425"/>
                </a:tc>
                <a:tc>
                  <a:txBody>
                    <a:bodyPr/>
                    <a:lstStyle/>
                    <a:p>
                      <a:pPr indent="0" lvl="0" marL="0" rtl="0" algn="l">
                        <a:spcBef>
                          <a:spcPts val="0"/>
                        </a:spcBef>
                        <a:spcAft>
                          <a:spcPts val="0"/>
                        </a:spcAft>
                        <a:buNone/>
                      </a:pPr>
                      <a:r>
                        <a:rPr lang="en"/>
                        <a:t>0</a:t>
                      </a:r>
                      <a:endParaRPr/>
                    </a:p>
                  </a:txBody>
                  <a:tcPr marT="91425" marB="91425" marR="91425" marL="91425"/>
                </a:tc>
                <a:tc>
                  <a:txBody>
                    <a:bodyPr/>
                    <a:lstStyle/>
                    <a:p>
                      <a:pPr indent="0" lvl="0" marL="0" rtl="0" algn="l">
                        <a:spcBef>
                          <a:spcPts val="0"/>
                        </a:spcBef>
                        <a:spcAft>
                          <a:spcPts val="0"/>
                        </a:spcAft>
                        <a:buNone/>
                      </a:pPr>
                      <a:r>
                        <a:rPr lang="en"/>
                        <a:t>1</a:t>
                      </a:r>
                      <a:endParaRPr/>
                    </a:p>
                  </a:txBody>
                  <a:tcPr marT="91425" marB="91425" marR="91425" marL="91425"/>
                </a:tc>
                <a:tc>
                  <a:txBody>
                    <a:bodyPr/>
                    <a:lstStyle/>
                    <a:p>
                      <a:pPr indent="0" lvl="0" marL="0" rtl="0" algn="l">
                        <a:spcBef>
                          <a:spcPts val="0"/>
                        </a:spcBef>
                        <a:spcAft>
                          <a:spcPts val="0"/>
                        </a:spcAft>
                        <a:buNone/>
                      </a:pPr>
                      <a:r>
                        <a:rPr lang="en"/>
                        <a:t>x</a:t>
                      </a:r>
                      <a:endParaRPr/>
                    </a:p>
                  </a:txBody>
                  <a:tcPr marT="91425" marB="91425" marR="91425" marL="91425"/>
                </a:tc>
                <a:tc>
                  <a:txBody>
                    <a:bodyPr/>
                    <a:lstStyle/>
                    <a:p>
                      <a:pPr indent="0" lvl="0" marL="0" rtl="0" algn="l">
                        <a:spcBef>
                          <a:spcPts val="0"/>
                        </a:spcBef>
                        <a:spcAft>
                          <a:spcPts val="0"/>
                        </a:spcAft>
                        <a:buNone/>
                      </a:pPr>
                      <a:r>
                        <a:rPr lang="en"/>
                        <a:t>1</a:t>
                      </a:r>
                      <a:endParaRPr/>
                    </a:p>
                  </a:txBody>
                  <a:tcPr marT="91425" marB="91425" marR="91425" marL="91425"/>
                </a:tc>
              </a:tr>
            </a:tbl>
          </a:graphicData>
        </a:graphic>
      </p:graphicFrame>
      <p:cxnSp>
        <p:nvCxnSpPr>
          <p:cNvPr id="219" name="Google Shape;219;p30"/>
          <p:cNvCxnSpPr/>
          <p:nvPr/>
        </p:nvCxnSpPr>
        <p:spPr>
          <a:xfrm>
            <a:off x="549650" y="1301375"/>
            <a:ext cx="615300" cy="793200"/>
          </a:xfrm>
          <a:prstGeom prst="straightConnector1">
            <a:avLst/>
          </a:prstGeom>
          <a:noFill/>
          <a:ln cap="flat" cmpd="sng" w="9525">
            <a:solidFill>
              <a:schemeClr val="dk2"/>
            </a:solidFill>
            <a:prstDash val="solid"/>
            <a:round/>
            <a:headEnd len="med" w="med" type="none"/>
            <a:tailEnd len="med" w="med" type="none"/>
          </a:ln>
        </p:spPr>
      </p:cxnSp>
      <p:graphicFrame>
        <p:nvGraphicFramePr>
          <p:cNvPr id="220" name="Google Shape;220;p30"/>
          <p:cNvGraphicFramePr/>
          <p:nvPr/>
        </p:nvGraphicFramePr>
        <p:xfrm>
          <a:off x="4280250" y="1216500"/>
          <a:ext cx="3000000" cy="3000000"/>
        </p:xfrm>
        <a:graphic>
          <a:graphicData uri="http://schemas.openxmlformats.org/drawingml/2006/table">
            <a:tbl>
              <a:tblPr>
                <a:noFill/>
                <a:tableStyleId>{DE0D6FBE-A3B8-414F-9BB5-32A67C2D85F8}</a:tableStyleId>
              </a:tblPr>
              <a:tblGrid>
                <a:gridCol w="642200"/>
                <a:gridCol w="642200"/>
                <a:gridCol w="642200"/>
                <a:gridCol w="642200"/>
                <a:gridCol w="642200"/>
              </a:tblGrid>
              <a:tr h="734025">
                <a:tc>
                  <a:txBody>
                    <a:bodyPr/>
                    <a:lstStyle/>
                    <a:p>
                      <a:pPr indent="0" lvl="0" marL="0" rtl="0" algn="l">
                        <a:spcBef>
                          <a:spcPts val="0"/>
                        </a:spcBef>
                        <a:spcAft>
                          <a:spcPts val="0"/>
                        </a:spcAft>
                        <a:buNone/>
                      </a:pPr>
                      <a:r>
                        <a:rPr lang="en"/>
                        <a:t>  </a:t>
                      </a:r>
                      <a:r>
                        <a:rPr lang="en" sz="1100"/>
                        <a:t>w2w1</a:t>
                      </a:r>
                      <a:endParaRPr sz="1100"/>
                    </a:p>
                    <a:p>
                      <a:pPr indent="0" lvl="0" marL="0" rtl="0" algn="l">
                        <a:spcBef>
                          <a:spcPts val="0"/>
                        </a:spcBef>
                        <a:spcAft>
                          <a:spcPts val="0"/>
                        </a:spcAft>
                        <a:buNone/>
                      </a:pPr>
                      <a:r>
                        <a:t/>
                      </a:r>
                      <a:endParaRPr/>
                    </a:p>
                    <a:p>
                      <a:pPr indent="0" lvl="0" marL="0" rtl="0" algn="l">
                        <a:spcBef>
                          <a:spcPts val="0"/>
                        </a:spcBef>
                        <a:spcAft>
                          <a:spcPts val="0"/>
                        </a:spcAft>
                        <a:buNone/>
                      </a:pPr>
                      <a:r>
                        <a:rPr lang="en" sz="1200"/>
                        <a:t>y2y1</a:t>
                      </a:r>
                      <a:endParaRPr sz="1200"/>
                    </a:p>
                  </a:txBody>
                  <a:tcPr marT="91425" marB="91425" marR="91425" marL="91425"/>
                </a:tc>
                <a:tc>
                  <a:txBody>
                    <a:bodyPr/>
                    <a:lstStyle/>
                    <a:p>
                      <a:pPr indent="0" lvl="0" marL="0" rtl="0" algn="l">
                        <a:spcBef>
                          <a:spcPts val="0"/>
                        </a:spcBef>
                        <a:spcAft>
                          <a:spcPts val="0"/>
                        </a:spcAft>
                        <a:buNone/>
                      </a:pPr>
                      <a:r>
                        <a:rPr lang="en"/>
                        <a:t>00</a:t>
                      </a:r>
                      <a:endParaRPr/>
                    </a:p>
                  </a:txBody>
                  <a:tcPr marT="91425" marB="91425" marR="91425" marL="91425"/>
                </a:tc>
                <a:tc>
                  <a:txBody>
                    <a:bodyPr/>
                    <a:lstStyle/>
                    <a:p>
                      <a:pPr indent="0" lvl="0" marL="0" rtl="0" algn="l">
                        <a:spcBef>
                          <a:spcPts val="0"/>
                        </a:spcBef>
                        <a:spcAft>
                          <a:spcPts val="0"/>
                        </a:spcAft>
                        <a:buNone/>
                      </a:pPr>
                      <a:r>
                        <a:rPr lang="en"/>
                        <a:t>01</a:t>
                      </a:r>
                      <a:endParaRPr/>
                    </a:p>
                  </a:txBody>
                  <a:tcPr marT="91425" marB="91425" marR="91425" marL="91425"/>
                </a:tc>
                <a:tc>
                  <a:txBody>
                    <a:bodyPr/>
                    <a:lstStyle/>
                    <a:p>
                      <a:pPr indent="0" lvl="0" marL="0" rtl="0" algn="l">
                        <a:spcBef>
                          <a:spcPts val="0"/>
                        </a:spcBef>
                        <a:spcAft>
                          <a:spcPts val="0"/>
                        </a:spcAft>
                        <a:buNone/>
                      </a:pPr>
                      <a:r>
                        <a:rPr lang="en"/>
                        <a:t>11</a:t>
                      </a:r>
                      <a:endParaRPr/>
                    </a:p>
                  </a:txBody>
                  <a:tcPr marT="91425" marB="91425" marR="91425" marL="91425"/>
                </a:tc>
                <a:tc>
                  <a:txBody>
                    <a:bodyPr/>
                    <a:lstStyle/>
                    <a:p>
                      <a:pPr indent="0" lvl="0" marL="0" rtl="0" algn="l">
                        <a:spcBef>
                          <a:spcPts val="0"/>
                        </a:spcBef>
                        <a:spcAft>
                          <a:spcPts val="0"/>
                        </a:spcAft>
                        <a:buNone/>
                      </a:pPr>
                      <a:r>
                        <a:rPr lang="en"/>
                        <a:t>10</a:t>
                      </a:r>
                      <a:endParaRPr/>
                    </a:p>
                  </a:txBody>
                  <a:tcPr marT="91425" marB="91425" marR="91425" marL="91425"/>
                </a:tc>
              </a:tr>
              <a:tr h="734025">
                <a:tc>
                  <a:txBody>
                    <a:bodyPr/>
                    <a:lstStyle/>
                    <a:p>
                      <a:pPr indent="0" lvl="0" marL="0" rtl="0" algn="l">
                        <a:spcBef>
                          <a:spcPts val="0"/>
                        </a:spcBef>
                        <a:spcAft>
                          <a:spcPts val="0"/>
                        </a:spcAft>
                        <a:buNone/>
                      </a:pPr>
                      <a:r>
                        <a:rPr lang="en"/>
                        <a:t>00</a:t>
                      </a:r>
                      <a:endParaRPr/>
                    </a:p>
                  </a:txBody>
                  <a:tcPr marT="91425" marB="91425" marR="91425" marL="91425"/>
                </a:tc>
                <a:tc>
                  <a:txBody>
                    <a:bodyPr/>
                    <a:lstStyle/>
                    <a:p>
                      <a:pPr indent="0" lvl="0" marL="0" rtl="0" algn="l">
                        <a:spcBef>
                          <a:spcPts val="0"/>
                        </a:spcBef>
                        <a:spcAft>
                          <a:spcPts val="0"/>
                        </a:spcAft>
                        <a:buNone/>
                      </a:pPr>
                      <a:r>
                        <a:rPr lang="en"/>
                        <a:t>0</a:t>
                      </a:r>
                      <a:endParaRPr/>
                    </a:p>
                  </a:txBody>
                  <a:tcPr marT="91425" marB="91425" marR="91425" marL="91425"/>
                </a:tc>
                <a:tc>
                  <a:txBody>
                    <a:bodyPr/>
                    <a:lstStyle/>
                    <a:p>
                      <a:pPr indent="0" lvl="0" marL="0" rtl="0" algn="l">
                        <a:spcBef>
                          <a:spcPts val="0"/>
                        </a:spcBef>
                        <a:spcAft>
                          <a:spcPts val="0"/>
                        </a:spcAft>
                        <a:buNone/>
                      </a:pPr>
                      <a:r>
                        <a:rPr lang="en"/>
                        <a:t>0</a:t>
                      </a:r>
                      <a:endParaRPr/>
                    </a:p>
                  </a:txBody>
                  <a:tcPr marT="91425" marB="91425" marR="91425" marL="91425"/>
                </a:tc>
                <a:tc>
                  <a:txBody>
                    <a:bodyPr/>
                    <a:lstStyle/>
                    <a:p>
                      <a:pPr indent="0" lvl="0" marL="0" rtl="0" algn="l">
                        <a:spcBef>
                          <a:spcPts val="0"/>
                        </a:spcBef>
                        <a:spcAft>
                          <a:spcPts val="0"/>
                        </a:spcAft>
                        <a:buNone/>
                      </a:pPr>
                      <a:r>
                        <a:rPr lang="en"/>
                        <a:t>x</a:t>
                      </a:r>
                      <a:endParaRPr/>
                    </a:p>
                  </a:txBody>
                  <a:tcPr marT="91425" marB="91425" marR="91425" marL="91425"/>
                </a:tc>
                <a:tc>
                  <a:txBody>
                    <a:bodyPr/>
                    <a:lstStyle/>
                    <a:p>
                      <a:pPr indent="0" lvl="0" marL="0" rtl="0" algn="l">
                        <a:spcBef>
                          <a:spcPts val="0"/>
                        </a:spcBef>
                        <a:spcAft>
                          <a:spcPts val="0"/>
                        </a:spcAft>
                        <a:buNone/>
                      </a:pPr>
                      <a:r>
                        <a:rPr lang="en"/>
                        <a:t>0</a:t>
                      </a:r>
                      <a:endParaRPr/>
                    </a:p>
                  </a:txBody>
                  <a:tcPr marT="91425" marB="91425" marR="91425" marL="91425"/>
                </a:tc>
              </a:tr>
              <a:tr h="734025">
                <a:tc>
                  <a:txBody>
                    <a:bodyPr/>
                    <a:lstStyle/>
                    <a:p>
                      <a:pPr indent="0" lvl="0" marL="0" rtl="0" algn="l">
                        <a:spcBef>
                          <a:spcPts val="0"/>
                        </a:spcBef>
                        <a:spcAft>
                          <a:spcPts val="0"/>
                        </a:spcAft>
                        <a:buNone/>
                      </a:pPr>
                      <a:r>
                        <a:rPr lang="en"/>
                        <a:t>01</a:t>
                      </a:r>
                      <a:endParaRPr/>
                    </a:p>
                  </a:txBody>
                  <a:tcPr marT="91425" marB="91425" marR="91425" marL="91425"/>
                </a:tc>
                <a:tc>
                  <a:txBody>
                    <a:bodyPr/>
                    <a:lstStyle/>
                    <a:p>
                      <a:pPr indent="0" lvl="0" marL="0" rtl="0" algn="l">
                        <a:spcBef>
                          <a:spcPts val="0"/>
                        </a:spcBef>
                        <a:spcAft>
                          <a:spcPts val="0"/>
                        </a:spcAft>
                        <a:buNone/>
                      </a:pPr>
                      <a:r>
                        <a:rPr lang="en"/>
                        <a:t>0</a:t>
                      </a:r>
                      <a:endParaRPr/>
                    </a:p>
                  </a:txBody>
                  <a:tcPr marT="91425" marB="91425" marR="91425" marL="91425">
                    <a:lnB cap="flat" cmpd="sng" w="9525">
                      <a:solidFill>
                        <a:srgbClr val="FF0000"/>
                      </a:solidFill>
                      <a:prstDash val="solid"/>
                      <a:round/>
                      <a:headEnd len="sm" w="sm" type="none"/>
                      <a:tailEnd len="sm" w="sm" type="none"/>
                    </a:lnB>
                  </a:tcPr>
                </a:tc>
                <a:tc>
                  <a:txBody>
                    <a:bodyPr/>
                    <a:lstStyle/>
                    <a:p>
                      <a:pPr indent="0" lvl="0" marL="0" rtl="0" algn="l">
                        <a:spcBef>
                          <a:spcPts val="0"/>
                        </a:spcBef>
                        <a:spcAft>
                          <a:spcPts val="0"/>
                        </a:spcAft>
                        <a:buNone/>
                      </a:pPr>
                      <a:r>
                        <a:rPr lang="en"/>
                        <a:t>0</a:t>
                      </a:r>
                      <a:endParaRPr/>
                    </a:p>
                  </a:txBody>
                  <a:tcPr marT="91425" marB="91425" marR="91425" marL="91425"/>
                </a:tc>
                <a:tc>
                  <a:txBody>
                    <a:bodyPr/>
                    <a:lstStyle/>
                    <a:p>
                      <a:pPr indent="0" lvl="0" marL="0" rtl="0" algn="l">
                        <a:spcBef>
                          <a:spcPts val="0"/>
                        </a:spcBef>
                        <a:spcAft>
                          <a:spcPts val="0"/>
                        </a:spcAft>
                        <a:buNone/>
                      </a:pPr>
                      <a:r>
                        <a:rPr lang="en"/>
                        <a:t>x</a:t>
                      </a:r>
                      <a:endParaRPr/>
                    </a:p>
                  </a:txBody>
                  <a:tcPr marT="91425" marB="91425" marR="91425" marL="91425"/>
                </a:tc>
                <a:tc>
                  <a:txBody>
                    <a:bodyPr/>
                    <a:lstStyle/>
                    <a:p>
                      <a:pPr indent="0" lvl="0" marL="0" rtl="0" algn="l">
                        <a:spcBef>
                          <a:spcPts val="0"/>
                        </a:spcBef>
                        <a:spcAft>
                          <a:spcPts val="0"/>
                        </a:spcAft>
                        <a:buNone/>
                      </a:pPr>
                      <a:r>
                        <a:rPr lang="en"/>
                        <a:t>0</a:t>
                      </a:r>
                      <a:endParaRPr/>
                    </a:p>
                  </a:txBody>
                  <a:tcPr marT="91425" marB="91425" marR="91425" marL="91425"/>
                </a:tc>
              </a:tr>
              <a:tr h="734025">
                <a:tc>
                  <a:txBody>
                    <a:bodyPr/>
                    <a:lstStyle/>
                    <a:p>
                      <a:pPr indent="0" lvl="0" marL="0" rtl="0" algn="l">
                        <a:spcBef>
                          <a:spcPts val="0"/>
                        </a:spcBef>
                        <a:spcAft>
                          <a:spcPts val="0"/>
                        </a:spcAft>
                        <a:buNone/>
                      </a:pPr>
                      <a:r>
                        <a:rPr lang="en"/>
                        <a:t>11</a:t>
                      </a:r>
                      <a:endParaRPr/>
                    </a:p>
                  </a:txBody>
                  <a:tcPr marT="91425" marB="91425" marR="91425" marL="91425">
                    <a:lnR cap="flat" cmpd="sng" w="9525">
                      <a:solidFill>
                        <a:srgbClr val="FF0000"/>
                      </a:solidFill>
                      <a:prstDash val="solid"/>
                      <a:round/>
                      <a:headEnd len="sm" w="sm" type="none"/>
                      <a:tailEnd len="sm" w="sm" type="none"/>
                    </a:lnR>
                  </a:tcPr>
                </a:tc>
                <a:tc>
                  <a:txBody>
                    <a:bodyPr/>
                    <a:lstStyle/>
                    <a:p>
                      <a:pPr indent="0" lvl="0" marL="0" rtl="0" algn="l">
                        <a:spcBef>
                          <a:spcPts val="0"/>
                        </a:spcBef>
                        <a:spcAft>
                          <a:spcPts val="0"/>
                        </a:spcAft>
                        <a:buNone/>
                      </a:pPr>
                      <a:r>
                        <a:rPr lang="en"/>
                        <a:t>x</a:t>
                      </a:r>
                      <a:endParaRPr/>
                    </a:p>
                  </a:txBody>
                  <a:tcPr marT="91425" marB="91425" marR="91425" marL="91425">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c>
                  <a:txBody>
                    <a:bodyPr/>
                    <a:lstStyle/>
                    <a:p>
                      <a:pPr indent="0" lvl="0" marL="0" rtl="0" algn="l">
                        <a:spcBef>
                          <a:spcPts val="0"/>
                        </a:spcBef>
                        <a:spcAft>
                          <a:spcPts val="0"/>
                        </a:spcAft>
                        <a:buNone/>
                      </a:pPr>
                      <a:r>
                        <a:rPr lang="en"/>
                        <a:t>x</a:t>
                      </a:r>
                      <a:endParaRPr/>
                    </a:p>
                  </a:txBody>
                  <a:tcPr marT="91425" marB="91425" marR="91425" marL="91425">
                    <a:lnL cap="flat" cmpd="sng" w="9525">
                      <a:solidFill>
                        <a:srgbClr val="FF0000"/>
                      </a:solidFill>
                      <a:prstDash val="solid"/>
                      <a:round/>
                      <a:headEnd len="sm" w="sm" type="none"/>
                      <a:tailEnd len="sm" w="sm" type="none"/>
                    </a:lnL>
                  </a:tcPr>
                </a:tc>
                <a:tc>
                  <a:txBody>
                    <a:bodyPr/>
                    <a:lstStyle/>
                    <a:p>
                      <a:pPr indent="0" lvl="0" marL="0" rtl="0" algn="l">
                        <a:spcBef>
                          <a:spcPts val="0"/>
                        </a:spcBef>
                        <a:spcAft>
                          <a:spcPts val="0"/>
                        </a:spcAft>
                        <a:buNone/>
                      </a:pPr>
                      <a:r>
                        <a:rPr lang="en"/>
                        <a:t>x</a:t>
                      </a:r>
                      <a:endParaRPr/>
                    </a:p>
                  </a:txBody>
                  <a:tcPr marT="91425" marB="91425" marR="91425" marL="91425"/>
                </a:tc>
                <a:tc>
                  <a:txBody>
                    <a:bodyPr/>
                    <a:lstStyle/>
                    <a:p>
                      <a:pPr indent="0" lvl="0" marL="0" rtl="0" algn="l">
                        <a:spcBef>
                          <a:spcPts val="0"/>
                        </a:spcBef>
                        <a:spcAft>
                          <a:spcPts val="0"/>
                        </a:spcAft>
                        <a:buNone/>
                      </a:pPr>
                      <a:r>
                        <a:rPr lang="en"/>
                        <a:t>x</a:t>
                      </a:r>
                      <a:endParaRPr/>
                    </a:p>
                  </a:txBody>
                  <a:tcPr marT="91425" marB="91425" marR="91425" marL="91425"/>
                </a:tc>
              </a:tr>
              <a:tr h="734025">
                <a:tc>
                  <a:txBody>
                    <a:bodyPr/>
                    <a:lstStyle/>
                    <a:p>
                      <a:pPr indent="0" lvl="0" marL="0" rtl="0" algn="l">
                        <a:spcBef>
                          <a:spcPts val="0"/>
                        </a:spcBef>
                        <a:spcAft>
                          <a:spcPts val="0"/>
                        </a:spcAft>
                        <a:buNone/>
                      </a:pPr>
                      <a:r>
                        <a:rPr lang="en"/>
                        <a:t>10</a:t>
                      </a:r>
                      <a:endParaRPr/>
                    </a:p>
                  </a:txBody>
                  <a:tcPr marT="91425" marB="91425" marR="91425" marL="91425">
                    <a:lnR cap="flat" cmpd="sng" w="9525">
                      <a:solidFill>
                        <a:srgbClr val="FF0000"/>
                      </a:solidFill>
                      <a:prstDash val="solid"/>
                      <a:round/>
                      <a:headEnd len="sm" w="sm" type="none"/>
                      <a:tailEnd len="sm" w="sm" type="none"/>
                    </a:lnR>
                  </a:tcPr>
                </a:tc>
                <a:tc>
                  <a:txBody>
                    <a:bodyPr/>
                    <a:lstStyle/>
                    <a:p>
                      <a:pPr indent="0" lvl="0" marL="0" rtl="0" algn="l">
                        <a:spcBef>
                          <a:spcPts val="0"/>
                        </a:spcBef>
                        <a:spcAft>
                          <a:spcPts val="0"/>
                        </a:spcAft>
                        <a:buNone/>
                      </a:pPr>
                      <a:r>
                        <a:rPr lang="en"/>
                        <a:t>1</a:t>
                      </a:r>
                      <a:endParaRPr/>
                    </a:p>
                  </a:txBody>
                  <a:tcPr marT="91425" marB="91425" marR="91425" marL="91425">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c>
                  <a:txBody>
                    <a:bodyPr/>
                    <a:lstStyle/>
                    <a:p>
                      <a:pPr indent="0" lvl="0" marL="0" rtl="0" algn="l">
                        <a:spcBef>
                          <a:spcPts val="0"/>
                        </a:spcBef>
                        <a:spcAft>
                          <a:spcPts val="0"/>
                        </a:spcAft>
                        <a:buNone/>
                      </a:pPr>
                      <a:r>
                        <a:rPr lang="en"/>
                        <a:t>0</a:t>
                      </a:r>
                      <a:endParaRPr/>
                    </a:p>
                  </a:txBody>
                  <a:tcPr marT="91425" marB="91425" marR="91425" marL="91425">
                    <a:lnL cap="flat" cmpd="sng" w="9525">
                      <a:solidFill>
                        <a:srgbClr val="FF0000"/>
                      </a:solidFill>
                      <a:prstDash val="solid"/>
                      <a:round/>
                      <a:headEnd len="sm" w="sm" type="none"/>
                      <a:tailEnd len="sm" w="sm" type="none"/>
                    </a:lnL>
                  </a:tcPr>
                </a:tc>
                <a:tc>
                  <a:txBody>
                    <a:bodyPr/>
                    <a:lstStyle/>
                    <a:p>
                      <a:pPr indent="0" lvl="0" marL="0" rtl="0" algn="l">
                        <a:spcBef>
                          <a:spcPts val="0"/>
                        </a:spcBef>
                        <a:spcAft>
                          <a:spcPts val="0"/>
                        </a:spcAft>
                        <a:buNone/>
                      </a:pPr>
                      <a:r>
                        <a:rPr lang="en"/>
                        <a:t>x</a:t>
                      </a:r>
                      <a:endParaRPr/>
                    </a:p>
                  </a:txBody>
                  <a:tcPr marT="91425" marB="91425" marR="91425" marL="91425"/>
                </a:tc>
                <a:tc>
                  <a:txBody>
                    <a:bodyPr/>
                    <a:lstStyle/>
                    <a:p>
                      <a:pPr indent="0" lvl="0" marL="0" rtl="0" algn="l">
                        <a:spcBef>
                          <a:spcPts val="0"/>
                        </a:spcBef>
                        <a:spcAft>
                          <a:spcPts val="0"/>
                        </a:spcAft>
                        <a:buNone/>
                      </a:pPr>
                      <a:r>
                        <a:rPr lang="en"/>
                        <a:t>0</a:t>
                      </a:r>
                      <a:endParaRPr/>
                    </a:p>
                  </a:txBody>
                  <a:tcPr marT="91425" marB="91425" marR="91425" marL="91425"/>
                </a:tc>
              </a:tr>
            </a:tbl>
          </a:graphicData>
        </a:graphic>
      </p:graphicFrame>
      <p:cxnSp>
        <p:nvCxnSpPr>
          <p:cNvPr id="221" name="Google Shape;221;p30"/>
          <p:cNvCxnSpPr/>
          <p:nvPr/>
        </p:nvCxnSpPr>
        <p:spPr>
          <a:xfrm>
            <a:off x="4282850" y="1216500"/>
            <a:ext cx="625200" cy="754200"/>
          </a:xfrm>
          <a:prstGeom prst="straightConnector1">
            <a:avLst/>
          </a:prstGeom>
          <a:noFill/>
          <a:ln cap="flat" cmpd="sng" w="9525">
            <a:solidFill>
              <a:schemeClr val="dk2"/>
            </a:solidFill>
            <a:prstDash val="solid"/>
            <a:round/>
            <a:headEnd len="med" w="med" type="none"/>
            <a:tailEnd len="med" w="med" type="none"/>
          </a:ln>
        </p:spPr>
      </p:cxnSp>
      <p:sp>
        <p:nvSpPr>
          <p:cNvPr id="222" name="Google Shape;222;p30"/>
          <p:cNvSpPr txBox="1"/>
          <p:nvPr/>
        </p:nvSpPr>
        <p:spPr>
          <a:xfrm>
            <a:off x="2292875" y="2726675"/>
            <a:ext cx="1140300" cy="1437600"/>
          </a:xfrm>
          <a:prstGeom prst="rect">
            <a:avLst/>
          </a:prstGeom>
          <a:noFill/>
          <a:ln cap="flat" cmpd="sng" w="9525">
            <a:solidFill>
              <a:srgbClr val="FF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223" name="Google Shape;223;p30"/>
          <p:cNvSpPr txBox="1"/>
          <p:nvPr/>
        </p:nvSpPr>
        <p:spPr>
          <a:xfrm>
            <a:off x="1660800" y="3457925"/>
            <a:ext cx="979200" cy="1276500"/>
          </a:xfrm>
          <a:prstGeom prst="rect">
            <a:avLst/>
          </a:prstGeom>
          <a:noFill/>
          <a:ln cap="flat" cmpd="sng" w="9525">
            <a:solidFill>
              <a:srgbClr val="FF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224" name="Google Shape;224;p30"/>
          <p:cNvSpPr txBox="1"/>
          <p:nvPr/>
        </p:nvSpPr>
        <p:spPr>
          <a:xfrm>
            <a:off x="2280500" y="3470325"/>
            <a:ext cx="1090800" cy="1276500"/>
          </a:xfrm>
          <a:prstGeom prst="rect">
            <a:avLst/>
          </a:prstGeom>
          <a:noFill/>
          <a:ln cap="flat" cmpd="sng" w="9525">
            <a:solidFill>
              <a:srgbClr val="FF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1"/>
          <p:cNvSpPr txBox="1"/>
          <p:nvPr>
            <p:ph type="title"/>
          </p:nvPr>
        </p:nvSpPr>
        <p:spPr>
          <a:xfrm>
            <a:off x="375800" y="216625"/>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15 TK K-maps</a:t>
            </a:r>
            <a:endParaRPr/>
          </a:p>
        </p:txBody>
      </p:sp>
      <p:sp>
        <p:nvSpPr>
          <p:cNvPr id="230" name="Google Shape;230;p31"/>
          <p:cNvSpPr txBox="1"/>
          <p:nvPr>
            <p:ph idx="1" type="body"/>
          </p:nvPr>
        </p:nvSpPr>
        <p:spPr>
          <a:xfrm>
            <a:off x="375800" y="824425"/>
            <a:ext cx="8520600" cy="37260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
              <a:t>For C1:                   </a:t>
            </a:r>
            <a:r>
              <a:rPr lang="en">
                <a:solidFill>
                  <a:srgbClr val="0000FF"/>
                </a:solidFill>
              </a:rPr>
              <a:t> C1=y1w2’w1’+y2w2          </a:t>
            </a:r>
            <a:r>
              <a:rPr lang="en"/>
              <a:t>                                              </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a:p>
            <a:pPr indent="0" lvl="0" marL="0" rtl="0" algn="l">
              <a:spcBef>
                <a:spcPts val="0"/>
              </a:spcBef>
              <a:spcAft>
                <a:spcPts val="1200"/>
              </a:spcAft>
              <a:buNone/>
            </a:pPr>
            <a:r>
              <a:t/>
            </a:r>
            <a:endParaRPr/>
          </a:p>
        </p:txBody>
      </p:sp>
      <p:graphicFrame>
        <p:nvGraphicFramePr>
          <p:cNvPr id="231" name="Google Shape;231;p31"/>
          <p:cNvGraphicFramePr/>
          <p:nvPr/>
        </p:nvGraphicFramePr>
        <p:xfrm>
          <a:off x="549650" y="1216450"/>
          <a:ext cx="3000000" cy="3000000"/>
        </p:xfrm>
        <a:graphic>
          <a:graphicData uri="http://schemas.openxmlformats.org/drawingml/2006/table">
            <a:tbl>
              <a:tblPr>
                <a:noFill/>
                <a:tableStyleId>{DE0D6FBE-A3B8-414F-9BB5-32A67C2D85F8}</a:tableStyleId>
              </a:tblPr>
              <a:tblGrid>
                <a:gridCol w="575275"/>
                <a:gridCol w="575275"/>
                <a:gridCol w="575275"/>
                <a:gridCol w="575275"/>
                <a:gridCol w="575275"/>
              </a:tblGrid>
              <a:tr h="822925">
                <a:tc>
                  <a:txBody>
                    <a:bodyPr/>
                    <a:lstStyle/>
                    <a:p>
                      <a:pPr indent="0" lvl="0" marL="0" rtl="0" algn="l">
                        <a:spcBef>
                          <a:spcPts val="0"/>
                        </a:spcBef>
                        <a:spcAft>
                          <a:spcPts val="0"/>
                        </a:spcAft>
                        <a:buNone/>
                      </a:pPr>
                      <a:r>
                        <a:rPr lang="en" sz="1100"/>
                        <a:t>w2w1 </a:t>
                      </a:r>
                      <a:endParaRPr sz="500"/>
                    </a:p>
                    <a:p>
                      <a:pPr indent="0" lvl="0" marL="0" rtl="0" algn="l">
                        <a:spcBef>
                          <a:spcPts val="0"/>
                        </a:spcBef>
                        <a:spcAft>
                          <a:spcPts val="0"/>
                        </a:spcAft>
                        <a:buNone/>
                      </a:pPr>
                      <a:r>
                        <a:t/>
                      </a:r>
                      <a:endParaRPr/>
                    </a:p>
                    <a:p>
                      <a:pPr indent="0" lvl="0" marL="0" rtl="0" algn="l">
                        <a:spcBef>
                          <a:spcPts val="0"/>
                        </a:spcBef>
                        <a:spcAft>
                          <a:spcPts val="0"/>
                        </a:spcAft>
                        <a:buNone/>
                      </a:pPr>
                      <a:r>
                        <a:rPr lang="en" sz="1000"/>
                        <a:t>y2y1</a:t>
                      </a:r>
                      <a:r>
                        <a:rPr lang="en"/>
                        <a:t>                                                                                                                                                                                          </a:t>
                      </a:r>
                      <a:endParaRPr/>
                    </a:p>
                  </a:txBody>
                  <a:tcPr marT="91425" marB="91425" marR="91425" marL="91425"/>
                </a:tc>
                <a:tc>
                  <a:txBody>
                    <a:bodyPr/>
                    <a:lstStyle/>
                    <a:p>
                      <a:pPr indent="0" lvl="0" marL="0" rtl="0" algn="l">
                        <a:spcBef>
                          <a:spcPts val="0"/>
                        </a:spcBef>
                        <a:spcAft>
                          <a:spcPts val="0"/>
                        </a:spcAft>
                        <a:buNone/>
                      </a:pPr>
                      <a:r>
                        <a:rPr lang="en"/>
                        <a:t>00</a:t>
                      </a:r>
                      <a:endParaRPr/>
                    </a:p>
                  </a:txBody>
                  <a:tcPr marT="91425" marB="91425" marR="91425" marL="91425"/>
                </a:tc>
                <a:tc>
                  <a:txBody>
                    <a:bodyPr/>
                    <a:lstStyle/>
                    <a:p>
                      <a:pPr indent="0" lvl="0" marL="0" rtl="0" algn="l">
                        <a:spcBef>
                          <a:spcPts val="0"/>
                        </a:spcBef>
                        <a:spcAft>
                          <a:spcPts val="0"/>
                        </a:spcAft>
                        <a:buNone/>
                      </a:pPr>
                      <a:r>
                        <a:rPr lang="en"/>
                        <a:t>01</a:t>
                      </a:r>
                      <a:endParaRPr/>
                    </a:p>
                  </a:txBody>
                  <a:tcPr marT="91425" marB="91425" marR="91425" marL="91425"/>
                </a:tc>
                <a:tc>
                  <a:txBody>
                    <a:bodyPr/>
                    <a:lstStyle/>
                    <a:p>
                      <a:pPr indent="0" lvl="0" marL="0" rtl="0" algn="l">
                        <a:spcBef>
                          <a:spcPts val="0"/>
                        </a:spcBef>
                        <a:spcAft>
                          <a:spcPts val="0"/>
                        </a:spcAft>
                        <a:buNone/>
                      </a:pPr>
                      <a:r>
                        <a:rPr lang="en"/>
                        <a:t>11</a:t>
                      </a:r>
                      <a:endParaRPr/>
                    </a:p>
                  </a:txBody>
                  <a:tcPr marT="91425" marB="91425" marR="91425" marL="91425"/>
                </a:tc>
                <a:tc>
                  <a:txBody>
                    <a:bodyPr/>
                    <a:lstStyle/>
                    <a:p>
                      <a:pPr indent="0" lvl="0" marL="0" rtl="0" algn="l">
                        <a:spcBef>
                          <a:spcPts val="0"/>
                        </a:spcBef>
                        <a:spcAft>
                          <a:spcPts val="0"/>
                        </a:spcAft>
                        <a:buNone/>
                      </a:pPr>
                      <a:r>
                        <a:rPr lang="en"/>
                        <a:t>10</a:t>
                      </a:r>
                      <a:endParaRPr/>
                    </a:p>
                  </a:txBody>
                  <a:tcPr marT="91425" marB="91425" marR="91425" marL="91425"/>
                </a:tc>
              </a:tr>
              <a:tr h="662775">
                <a:tc>
                  <a:txBody>
                    <a:bodyPr/>
                    <a:lstStyle/>
                    <a:p>
                      <a:pPr indent="0" lvl="0" marL="0" rtl="0" algn="l">
                        <a:spcBef>
                          <a:spcPts val="0"/>
                        </a:spcBef>
                        <a:spcAft>
                          <a:spcPts val="0"/>
                        </a:spcAft>
                        <a:buNone/>
                      </a:pPr>
                      <a:r>
                        <a:rPr lang="en"/>
                        <a:t>00</a:t>
                      </a:r>
                      <a:endParaRPr/>
                    </a:p>
                  </a:txBody>
                  <a:tcPr marT="91425" marB="91425" marR="91425" marL="91425"/>
                </a:tc>
                <a:tc>
                  <a:txBody>
                    <a:bodyPr/>
                    <a:lstStyle/>
                    <a:p>
                      <a:pPr indent="0" lvl="0" marL="0" rtl="0" algn="l">
                        <a:spcBef>
                          <a:spcPts val="0"/>
                        </a:spcBef>
                        <a:spcAft>
                          <a:spcPts val="0"/>
                        </a:spcAft>
                        <a:buNone/>
                      </a:pPr>
                      <a:r>
                        <a:rPr lang="en"/>
                        <a:t>0</a:t>
                      </a:r>
                      <a:endParaRPr/>
                    </a:p>
                  </a:txBody>
                  <a:tcPr marT="91425" marB="91425" marR="91425" marL="91425">
                    <a:lnB cap="flat" cmpd="sng" w="9525">
                      <a:solidFill>
                        <a:srgbClr val="FF0000"/>
                      </a:solidFill>
                      <a:prstDash val="solid"/>
                      <a:round/>
                      <a:headEnd len="sm" w="sm" type="none"/>
                      <a:tailEnd len="sm" w="sm" type="none"/>
                    </a:lnB>
                  </a:tcPr>
                </a:tc>
                <a:tc>
                  <a:txBody>
                    <a:bodyPr/>
                    <a:lstStyle/>
                    <a:p>
                      <a:pPr indent="0" lvl="0" marL="0" rtl="0" algn="l">
                        <a:spcBef>
                          <a:spcPts val="0"/>
                        </a:spcBef>
                        <a:spcAft>
                          <a:spcPts val="0"/>
                        </a:spcAft>
                        <a:buNone/>
                      </a:pPr>
                      <a:r>
                        <a:rPr lang="en"/>
                        <a:t>0</a:t>
                      </a:r>
                      <a:endParaRPr/>
                    </a:p>
                  </a:txBody>
                  <a:tcPr marT="91425" marB="91425" marR="91425" marL="91425"/>
                </a:tc>
                <a:tc>
                  <a:txBody>
                    <a:bodyPr/>
                    <a:lstStyle/>
                    <a:p>
                      <a:pPr indent="0" lvl="0" marL="0" rtl="0" algn="l">
                        <a:spcBef>
                          <a:spcPts val="0"/>
                        </a:spcBef>
                        <a:spcAft>
                          <a:spcPts val="0"/>
                        </a:spcAft>
                        <a:buNone/>
                      </a:pPr>
                      <a:r>
                        <a:rPr lang="en"/>
                        <a:t>x</a:t>
                      </a:r>
                      <a:endParaRPr/>
                    </a:p>
                  </a:txBody>
                  <a:tcPr marT="91425" marB="91425" marR="91425" marL="91425"/>
                </a:tc>
                <a:tc>
                  <a:txBody>
                    <a:bodyPr/>
                    <a:lstStyle/>
                    <a:p>
                      <a:pPr indent="0" lvl="0" marL="0" rtl="0" algn="l">
                        <a:spcBef>
                          <a:spcPts val="0"/>
                        </a:spcBef>
                        <a:spcAft>
                          <a:spcPts val="0"/>
                        </a:spcAft>
                        <a:buNone/>
                      </a:pPr>
                      <a:r>
                        <a:rPr lang="en"/>
                        <a:t>0</a:t>
                      </a:r>
                      <a:endParaRPr/>
                    </a:p>
                  </a:txBody>
                  <a:tcPr marT="91425" marB="91425" marR="91425" marL="91425"/>
                </a:tc>
              </a:tr>
              <a:tr h="728125">
                <a:tc>
                  <a:txBody>
                    <a:bodyPr/>
                    <a:lstStyle/>
                    <a:p>
                      <a:pPr indent="0" lvl="0" marL="0" rtl="0" algn="l">
                        <a:spcBef>
                          <a:spcPts val="0"/>
                        </a:spcBef>
                        <a:spcAft>
                          <a:spcPts val="0"/>
                        </a:spcAft>
                        <a:buNone/>
                      </a:pPr>
                      <a:r>
                        <a:rPr lang="en"/>
                        <a:t>01</a:t>
                      </a:r>
                      <a:endParaRPr/>
                    </a:p>
                  </a:txBody>
                  <a:tcPr marT="91425" marB="91425" marR="91425" marL="91425">
                    <a:lnR cap="flat" cmpd="sng" w="9525">
                      <a:solidFill>
                        <a:srgbClr val="FF0000"/>
                      </a:solidFill>
                      <a:prstDash val="solid"/>
                      <a:round/>
                      <a:headEnd len="sm" w="sm" type="none"/>
                      <a:tailEnd len="sm" w="sm" type="none"/>
                    </a:lnR>
                  </a:tcPr>
                </a:tc>
                <a:tc>
                  <a:txBody>
                    <a:bodyPr/>
                    <a:lstStyle/>
                    <a:p>
                      <a:pPr indent="0" lvl="0" marL="0" rtl="0" algn="l">
                        <a:spcBef>
                          <a:spcPts val="0"/>
                        </a:spcBef>
                        <a:spcAft>
                          <a:spcPts val="0"/>
                        </a:spcAft>
                        <a:buNone/>
                      </a:pPr>
                      <a:r>
                        <a:rPr lang="en"/>
                        <a:t>1</a:t>
                      </a:r>
                      <a:endParaRPr/>
                    </a:p>
                  </a:txBody>
                  <a:tcPr marT="91425" marB="91425" marR="91425" marL="91425">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c>
                  <a:txBody>
                    <a:bodyPr/>
                    <a:lstStyle/>
                    <a:p>
                      <a:pPr indent="0" lvl="0" marL="0" rtl="0" algn="l">
                        <a:spcBef>
                          <a:spcPts val="0"/>
                        </a:spcBef>
                        <a:spcAft>
                          <a:spcPts val="0"/>
                        </a:spcAft>
                        <a:buNone/>
                      </a:pPr>
                      <a:r>
                        <a:rPr lang="en"/>
                        <a:t>0</a:t>
                      </a:r>
                      <a:endParaRPr/>
                    </a:p>
                  </a:txBody>
                  <a:tcPr marT="91425" marB="91425" marR="91425" marL="91425">
                    <a:lnL cap="flat" cmpd="sng" w="9525">
                      <a:solidFill>
                        <a:srgbClr val="FF0000"/>
                      </a:solidFill>
                      <a:prstDash val="solid"/>
                      <a:round/>
                      <a:headEnd len="sm" w="sm" type="none"/>
                      <a:tailEnd len="sm" w="sm" type="none"/>
                    </a:lnL>
                  </a:tcPr>
                </a:tc>
                <a:tc>
                  <a:txBody>
                    <a:bodyPr/>
                    <a:lstStyle/>
                    <a:p>
                      <a:pPr indent="0" lvl="0" marL="0" rtl="0" algn="l">
                        <a:spcBef>
                          <a:spcPts val="0"/>
                        </a:spcBef>
                        <a:spcAft>
                          <a:spcPts val="0"/>
                        </a:spcAft>
                        <a:buNone/>
                      </a:pPr>
                      <a:r>
                        <a:rPr lang="en"/>
                        <a:t>x</a:t>
                      </a:r>
                      <a:endParaRPr/>
                    </a:p>
                  </a:txBody>
                  <a:tcPr marT="91425" marB="91425" marR="91425" marL="91425">
                    <a:lnB cap="flat" cmpd="sng" w="9525">
                      <a:solidFill>
                        <a:srgbClr val="FF0000"/>
                      </a:solidFill>
                      <a:prstDash val="solid"/>
                      <a:round/>
                      <a:headEnd len="sm" w="sm" type="none"/>
                      <a:tailEnd len="sm" w="sm" type="none"/>
                    </a:lnB>
                  </a:tcPr>
                </a:tc>
                <a:tc>
                  <a:txBody>
                    <a:bodyPr/>
                    <a:lstStyle/>
                    <a:p>
                      <a:pPr indent="0" lvl="0" marL="0" rtl="0" algn="l">
                        <a:spcBef>
                          <a:spcPts val="0"/>
                        </a:spcBef>
                        <a:spcAft>
                          <a:spcPts val="0"/>
                        </a:spcAft>
                        <a:buNone/>
                      </a:pPr>
                      <a:r>
                        <a:rPr lang="en"/>
                        <a:t>0</a:t>
                      </a:r>
                      <a:endParaRPr/>
                    </a:p>
                  </a:txBody>
                  <a:tcPr marT="91425" marB="91425" marR="91425" marL="91425">
                    <a:lnB cap="flat" cmpd="sng" w="9525">
                      <a:solidFill>
                        <a:srgbClr val="FF0000"/>
                      </a:solidFill>
                      <a:prstDash val="solid"/>
                      <a:round/>
                      <a:headEnd len="sm" w="sm" type="none"/>
                      <a:tailEnd len="sm" w="sm" type="none"/>
                    </a:lnB>
                  </a:tcPr>
                </a:tc>
              </a:tr>
              <a:tr h="728125">
                <a:tc>
                  <a:txBody>
                    <a:bodyPr/>
                    <a:lstStyle/>
                    <a:p>
                      <a:pPr indent="0" lvl="0" marL="0" rtl="0" algn="l">
                        <a:spcBef>
                          <a:spcPts val="0"/>
                        </a:spcBef>
                        <a:spcAft>
                          <a:spcPts val="0"/>
                        </a:spcAft>
                        <a:buNone/>
                      </a:pPr>
                      <a:r>
                        <a:rPr lang="en"/>
                        <a:t>11</a:t>
                      </a:r>
                      <a:endParaRPr/>
                    </a:p>
                  </a:txBody>
                  <a:tcPr marT="91425" marB="91425" marR="91425" marL="91425">
                    <a:lnR cap="flat" cmpd="sng" w="9525">
                      <a:solidFill>
                        <a:srgbClr val="FF0000"/>
                      </a:solidFill>
                      <a:prstDash val="solid"/>
                      <a:round/>
                      <a:headEnd len="sm" w="sm" type="none"/>
                      <a:tailEnd len="sm" w="sm" type="none"/>
                    </a:lnR>
                  </a:tcPr>
                </a:tc>
                <a:tc>
                  <a:txBody>
                    <a:bodyPr/>
                    <a:lstStyle/>
                    <a:p>
                      <a:pPr indent="0" lvl="0" marL="0" rtl="0" algn="l">
                        <a:spcBef>
                          <a:spcPts val="0"/>
                        </a:spcBef>
                        <a:spcAft>
                          <a:spcPts val="0"/>
                        </a:spcAft>
                        <a:buNone/>
                      </a:pPr>
                      <a:r>
                        <a:rPr lang="en"/>
                        <a:t>x</a:t>
                      </a:r>
                      <a:endParaRPr/>
                    </a:p>
                  </a:txBody>
                  <a:tcPr marT="91425" marB="91425" marR="91425" marL="91425">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c>
                  <a:txBody>
                    <a:bodyPr/>
                    <a:lstStyle/>
                    <a:p>
                      <a:pPr indent="0" lvl="0" marL="0" rtl="0" algn="l">
                        <a:spcBef>
                          <a:spcPts val="0"/>
                        </a:spcBef>
                        <a:spcAft>
                          <a:spcPts val="0"/>
                        </a:spcAft>
                        <a:buNone/>
                      </a:pPr>
                      <a:r>
                        <a:rPr lang="en"/>
                        <a:t>x</a:t>
                      </a:r>
                      <a:endParaRPr/>
                    </a:p>
                  </a:txBody>
                  <a:tcPr marT="91425" marB="91425" marR="91425" marL="91425">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tcPr>
                </a:tc>
                <a:tc>
                  <a:txBody>
                    <a:bodyPr/>
                    <a:lstStyle/>
                    <a:p>
                      <a:pPr indent="0" lvl="0" marL="0" rtl="0" algn="l">
                        <a:spcBef>
                          <a:spcPts val="0"/>
                        </a:spcBef>
                        <a:spcAft>
                          <a:spcPts val="0"/>
                        </a:spcAft>
                        <a:buNone/>
                      </a:pPr>
                      <a:r>
                        <a:rPr lang="en"/>
                        <a:t>x</a:t>
                      </a:r>
                      <a:endParaRPr/>
                    </a:p>
                  </a:txBody>
                  <a:tcPr marT="91425" marB="91425" marR="91425" marL="91425">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c>
                  <a:txBody>
                    <a:bodyPr/>
                    <a:lstStyle/>
                    <a:p>
                      <a:pPr indent="0" lvl="0" marL="0" rtl="0" algn="l">
                        <a:spcBef>
                          <a:spcPts val="0"/>
                        </a:spcBef>
                        <a:spcAft>
                          <a:spcPts val="0"/>
                        </a:spcAft>
                        <a:buNone/>
                      </a:pPr>
                      <a:r>
                        <a:rPr lang="en"/>
                        <a:t>x</a:t>
                      </a:r>
                      <a:endParaRPr/>
                    </a:p>
                  </a:txBody>
                  <a:tcPr marT="91425" marB="91425" marR="91425" marL="91425">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r>
              <a:tr h="728125">
                <a:tc>
                  <a:txBody>
                    <a:bodyPr/>
                    <a:lstStyle/>
                    <a:p>
                      <a:pPr indent="0" lvl="0" marL="0" rtl="0" algn="l">
                        <a:spcBef>
                          <a:spcPts val="0"/>
                        </a:spcBef>
                        <a:spcAft>
                          <a:spcPts val="0"/>
                        </a:spcAft>
                        <a:buNone/>
                      </a:pPr>
                      <a:r>
                        <a:rPr lang="en"/>
                        <a:t>10</a:t>
                      </a:r>
                      <a:endParaRPr/>
                    </a:p>
                  </a:txBody>
                  <a:tcPr marT="91425" marB="91425" marR="91425" marL="91425"/>
                </a:tc>
                <a:tc>
                  <a:txBody>
                    <a:bodyPr/>
                    <a:lstStyle/>
                    <a:p>
                      <a:pPr indent="0" lvl="0" marL="0" rtl="0" algn="l">
                        <a:spcBef>
                          <a:spcPts val="0"/>
                        </a:spcBef>
                        <a:spcAft>
                          <a:spcPts val="0"/>
                        </a:spcAft>
                        <a:buNone/>
                      </a:pPr>
                      <a:r>
                        <a:rPr lang="en"/>
                        <a:t>0</a:t>
                      </a:r>
                      <a:endParaRPr/>
                    </a:p>
                  </a:txBody>
                  <a:tcPr marT="91425" marB="91425" marR="91425" marL="91425">
                    <a:lnT cap="flat" cmpd="sng" w="9525">
                      <a:solidFill>
                        <a:srgbClr val="FF0000"/>
                      </a:solidFill>
                      <a:prstDash val="solid"/>
                      <a:round/>
                      <a:headEnd len="sm" w="sm" type="none"/>
                      <a:tailEnd len="sm" w="sm" type="none"/>
                    </a:lnT>
                  </a:tcPr>
                </a:tc>
                <a:tc>
                  <a:txBody>
                    <a:bodyPr/>
                    <a:lstStyle/>
                    <a:p>
                      <a:pPr indent="0" lvl="0" marL="0" rtl="0" algn="l">
                        <a:spcBef>
                          <a:spcPts val="0"/>
                        </a:spcBef>
                        <a:spcAft>
                          <a:spcPts val="0"/>
                        </a:spcAft>
                        <a:buNone/>
                      </a:pPr>
                      <a:r>
                        <a:rPr lang="en"/>
                        <a:t>0</a:t>
                      </a:r>
                      <a:endParaRPr/>
                    </a:p>
                  </a:txBody>
                  <a:tcPr marT="91425" marB="91425" marR="91425" marL="91425">
                    <a:lnR cap="flat" cmpd="sng" w="9525">
                      <a:solidFill>
                        <a:srgbClr val="FF0000"/>
                      </a:solidFill>
                      <a:prstDash val="solid"/>
                      <a:round/>
                      <a:headEnd len="sm" w="sm" type="none"/>
                      <a:tailEnd len="sm" w="sm" type="none"/>
                    </a:lnR>
                  </a:tcPr>
                </a:tc>
                <a:tc>
                  <a:txBody>
                    <a:bodyPr/>
                    <a:lstStyle/>
                    <a:p>
                      <a:pPr indent="0" lvl="0" marL="0" rtl="0" algn="l">
                        <a:spcBef>
                          <a:spcPts val="0"/>
                        </a:spcBef>
                        <a:spcAft>
                          <a:spcPts val="0"/>
                        </a:spcAft>
                        <a:buNone/>
                      </a:pPr>
                      <a:r>
                        <a:rPr lang="en"/>
                        <a:t>x</a:t>
                      </a:r>
                      <a:endParaRPr/>
                    </a:p>
                  </a:txBody>
                  <a:tcPr marT="91425" marB="91425" marR="91425" marL="91425">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c>
                  <a:txBody>
                    <a:bodyPr/>
                    <a:lstStyle/>
                    <a:p>
                      <a:pPr indent="0" lvl="0" marL="0" rtl="0" algn="l">
                        <a:spcBef>
                          <a:spcPts val="0"/>
                        </a:spcBef>
                        <a:spcAft>
                          <a:spcPts val="0"/>
                        </a:spcAft>
                        <a:buNone/>
                      </a:pPr>
                      <a:r>
                        <a:rPr lang="en"/>
                        <a:t>1</a:t>
                      </a:r>
                      <a:endParaRPr/>
                    </a:p>
                  </a:txBody>
                  <a:tcPr marT="91425" marB="91425" marR="91425" marL="91425">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r>
            </a:tbl>
          </a:graphicData>
        </a:graphic>
      </p:graphicFrame>
      <p:cxnSp>
        <p:nvCxnSpPr>
          <p:cNvPr id="232" name="Google Shape;232;p31"/>
          <p:cNvCxnSpPr/>
          <p:nvPr/>
        </p:nvCxnSpPr>
        <p:spPr>
          <a:xfrm>
            <a:off x="549650" y="1301375"/>
            <a:ext cx="615300" cy="7932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lang="en" sz="3280"/>
              <a:t>Project Statement/Research</a:t>
            </a:r>
            <a:endParaRPr sz="3280"/>
          </a:p>
        </p:txBody>
      </p:sp>
      <p:sp>
        <p:nvSpPr>
          <p:cNvPr id="92" name="Google Shape;92;p14"/>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0" lvl="0" marL="0" rtl="0" algn="l">
              <a:spcBef>
                <a:spcPts val="0"/>
              </a:spcBef>
              <a:spcAft>
                <a:spcPts val="1200"/>
              </a:spcAft>
              <a:buNone/>
            </a:pPr>
            <a:r>
              <a:t/>
            </a:r>
            <a:endParaRPr/>
          </a:p>
        </p:txBody>
      </p:sp>
      <p:pic>
        <p:nvPicPr>
          <p:cNvPr id="93" name="Google Shape;93;p14"/>
          <p:cNvPicPr preferRelativeResize="0"/>
          <p:nvPr/>
        </p:nvPicPr>
        <p:blipFill>
          <a:blip r:embed="rId3">
            <a:alphaModFix/>
          </a:blip>
          <a:stretch>
            <a:fillRect/>
          </a:stretch>
        </p:blipFill>
        <p:spPr>
          <a:xfrm>
            <a:off x="4939500" y="1053325"/>
            <a:ext cx="4049150" cy="3036875"/>
          </a:xfrm>
          <a:prstGeom prst="rect">
            <a:avLst/>
          </a:prstGeom>
          <a:noFill/>
          <a:ln>
            <a:noFill/>
          </a:ln>
        </p:spPr>
      </p:pic>
      <p:sp>
        <p:nvSpPr>
          <p:cNvPr id="94" name="Google Shape;94;p14"/>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p>
            <a:pPr indent="-393700" lvl="0" marL="457200" rtl="0" algn="just">
              <a:lnSpc>
                <a:spcPct val="115000"/>
              </a:lnSpc>
              <a:spcBef>
                <a:spcPts val="0"/>
              </a:spcBef>
              <a:spcAft>
                <a:spcPts val="0"/>
              </a:spcAft>
              <a:buClr>
                <a:srgbClr val="0000FF"/>
              </a:buClr>
              <a:buSzPts val="2600"/>
              <a:buChar char="●"/>
            </a:pPr>
            <a:r>
              <a:rPr b="1" lang="en" sz="1600">
                <a:solidFill>
                  <a:srgbClr val="0000FF"/>
                </a:solidFill>
                <a:latin typeface="Times New Roman"/>
                <a:ea typeface="Times New Roman"/>
                <a:cs typeface="Times New Roman"/>
                <a:sym typeface="Times New Roman"/>
              </a:rPr>
              <a:t>Everyday products are marked up in price due to high overhead costs,(labour,electricity and space) and are not available round the clock. Our vending machine will aim to tackle these problems.</a:t>
            </a:r>
            <a:endParaRPr b="1" sz="2600">
              <a:solidFill>
                <a:srgbClr val="0000FF"/>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3"/>
                                        </p:tgtEl>
                                        <p:attrNameLst>
                                          <p:attrName>style.visibility</p:attrName>
                                        </p:attrNameLst>
                                      </p:cBhvr>
                                      <p:to>
                                        <p:strVal val="visible"/>
                                      </p:to>
                                    </p:set>
                                    <p:animEffect filter="fade" transition="in">
                                      <p:cBhvr>
                                        <p:cTn dur="1000"/>
                                        <p:tgtEl>
                                          <p:spTgt spid="9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Circuit for 15tk price point</a:t>
            </a:r>
            <a:endParaRPr/>
          </a:p>
        </p:txBody>
      </p:sp>
      <p:sp>
        <p:nvSpPr>
          <p:cNvPr id="238" name="Google Shape;238;p3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39" name="Google Shape;239;p32"/>
          <p:cNvPicPr preferRelativeResize="0"/>
          <p:nvPr/>
        </p:nvPicPr>
        <p:blipFill>
          <a:blip r:embed="rId3">
            <a:alphaModFix/>
          </a:blip>
          <a:stretch>
            <a:fillRect/>
          </a:stretch>
        </p:blipFill>
        <p:spPr>
          <a:xfrm>
            <a:off x="758950" y="1229875"/>
            <a:ext cx="5239699" cy="36533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3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Additional</a:t>
            </a:r>
            <a:r>
              <a:rPr lang="en"/>
              <a:t> Features outside of the main circuit block:</a:t>
            </a:r>
            <a:endParaRPr/>
          </a:p>
        </p:txBody>
      </p:sp>
      <p:sp>
        <p:nvSpPr>
          <p:cNvPr id="245" name="Google Shape;245;p3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fontScale="55000" lnSpcReduction="20000"/>
          </a:bodyPr>
          <a:lstStyle/>
          <a:p>
            <a:pPr indent="-323214" lvl="0" marL="457200" rtl="0" algn="l">
              <a:spcBef>
                <a:spcPts val="0"/>
              </a:spcBef>
              <a:spcAft>
                <a:spcPts val="0"/>
              </a:spcAft>
              <a:buSzPct val="100000"/>
              <a:buChar char="●"/>
            </a:pPr>
            <a:r>
              <a:rPr b="1" lang="en" sz="2709"/>
              <a:t>Displaying the money being </a:t>
            </a:r>
            <a:r>
              <a:rPr b="1" lang="en" sz="2709"/>
              <a:t>inputted</a:t>
            </a:r>
            <a:r>
              <a:rPr b="1" lang="en" sz="2709"/>
              <a:t> and the change being given:</a:t>
            </a:r>
            <a:endParaRPr b="1" sz="2709"/>
          </a:p>
          <a:p>
            <a:pPr indent="0" lvl="0" marL="457200" rtl="0" algn="l">
              <a:spcBef>
                <a:spcPts val="1200"/>
              </a:spcBef>
              <a:spcAft>
                <a:spcPts val="0"/>
              </a:spcAft>
              <a:buNone/>
            </a:pPr>
            <a:r>
              <a:rPr lang="en" sz="2525"/>
              <a:t>00 is 0 taka, 01 is 5 taka and 10 is 10 taka in our 7 </a:t>
            </a:r>
            <a:r>
              <a:rPr lang="en" sz="2525"/>
              <a:t>segment</a:t>
            </a:r>
            <a:endParaRPr sz="2525"/>
          </a:p>
          <a:p>
            <a:pPr indent="0" lvl="0" marL="457200" rtl="0" algn="l">
              <a:spcBef>
                <a:spcPts val="1200"/>
              </a:spcBef>
              <a:spcAft>
                <a:spcPts val="0"/>
              </a:spcAft>
              <a:buNone/>
            </a:pPr>
            <a:r>
              <a:rPr lang="en" sz="2525"/>
              <a:t>D</a:t>
            </a:r>
            <a:r>
              <a:rPr lang="en" sz="2525"/>
              <a:t>isplay. Below we showed the logic using truth table and the eventual </a:t>
            </a:r>
            <a:endParaRPr sz="2525"/>
          </a:p>
          <a:p>
            <a:pPr indent="0" lvl="0" marL="457200" rtl="0" algn="l">
              <a:spcBef>
                <a:spcPts val="1200"/>
              </a:spcBef>
              <a:spcAft>
                <a:spcPts val="0"/>
              </a:spcAft>
              <a:buNone/>
            </a:pPr>
            <a:r>
              <a:rPr lang="en" sz="2525"/>
              <a:t>Circuit disconnected from the main block.</a:t>
            </a:r>
            <a:endParaRPr sz="2525"/>
          </a:p>
          <a:p>
            <a:pPr indent="0" lvl="0" marL="457200" rtl="0" algn="l">
              <a:spcBef>
                <a:spcPts val="1200"/>
              </a:spcBef>
              <a:spcAft>
                <a:spcPts val="0"/>
              </a:spcAft>
              <a:buNone/>
            </a:pPr>
            <a:r>
              <a:t/>
            </a:r>
            <a:endParaRPr sz="1600"/>
          </a:p>
          <a:p>
            <a:pPr indent="0" lvl="0" marL="457200" rtl="0" algn="l">
              <a:spcBef>
                <a:spcPts val="1200"/>
              </a:spcBef>
              <a:spcAft>
                <a:spcPts val="0"/>
              </a:spcAft>
              <a:buNone/>
            </a:pPr>
            <a:r>
              <a:t/>
            </a:r>
            <a:endParaRPr sz="1600"/>
          </a:p>
          <a:p>
            <a:pPr indent="0" lvl="0" marL="457200" rtl="0" algn="l">
              <a:spcBef>
                <a:spcPts val="1200"/>
              </a:spcBef>
              <a:spcAft>
                <a:spcPts val="0"/>
              </a:spcAft>
              <a:buNone/>
            </a:pPr>
            <a:r>
              <a:t/>
            </a:r>
            <a:endParaRPr b="1"/>
          </a:p>
          <a:p>
            <a:pPr indent="0" lvl="0" marL="457200" rtl="0" algn="l">
              <a:spcBef>
                <a:spcPts val="1200"/>
              </a:spcBef>
              <a:spcAft>
                <a:spcPts val="0"/>
              </a:spcAft>
              <a:buNone/>
            </a:pPr>
            <a:r>
              <a:t/>
            </a:r>
            <a:endParaRPr b="1"/>
          </a:p>
          <a:p>
            <a:pPr indent="0" lvl="0" marL="457200" rtl="0" algn="l">
              <a:spcBef>
                <a:spcPts val="1200"/>
              </a:spcBef>
              <a:spcAft>
                <a:spcPts val="0"/>
              </a:spcAft>
              <a:buNone/>
            </a:pPr>
            <a:r>
              <a:t/>
            </a:r>
            <a:endParaRPr b="1"/>
          </a:p>
          <a:p>
            <a:pPr indent="0" lvl="0" marL="457200" rtl="0" algn="l">
              <a:spcBef>
                <a:spcPts val="1200"/>
              </a:spcBef>
              <a:spcAft>
                <a:spcPts val="1200"/>
              </a:spcAft>
              <a:buNone/>
            </a:pPr>
            <a:r>
              <a:t/>
            </a:r>
            <a:endParaRPr/>
          </a:p>
        </p:txBody>
      </p:sp>
      <p:pic>
        <p:nvPicPr>
          <p:cNvPr id="246" name="Google Shape;246;p33"/>
          <p:cNvPicPr preferRelativeResize="0"/>
          <p:nvPr/>
        </p:nvPicPr>
        <p:blipFill>
          <a:blip r:embed="rId3">
            <a:alphaModFix/>
          </a:blip>
          <a:stretch>
            <a:fillRect/>
          </a:stretch>
        </p:blipFill>
        <p:spPr>
          <a:xfrm>
            <a:off x="6521646" y="1229875"/>
            <a:ext cx="2622351" cy="3496474"/>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3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MSB  (I2)                        LSB(I1)</a:t>
            </a:r>
            <a:endParaRPr/>
          </a:p>
        </p:txBody>
      </p:sp>
      <p:sp>
        <p:nvSpPr>
          <p:cNvPr id="252" name="Google Shape;252;p34"/>
          <p:cNvSpPr txBox="1"/>
          <p:nvPr>
            <p:ph idx="1" type="body"/>
          </p:nvPr>
        </p:nvSpPr>
        <p:spPr>
          <a:xfrm>
            <a:off x="79325"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graphicFrame>
        <p:nvGraphicFramePr>
          <p:cNvPr id="253" name="Google Shape;253;p34"/>
          <p:cNvGraphicFramePr/>
          <p:nvPr/>
        </p:nvGraphicFramePr>
        <p:xfrm>
          <a:off x="79325" y="1017845"/>
          <a:ext cx="3000000" cy="3000000"/>
        </p:xfrm>
        <a:graphic>
          <a:graphicData uri="http://schemas.openxmlformats.org/drawingml/2006/table">
            <a:tbl>
              <a:tblPr>
                <a:noFill/>
                <a:tableStyleId>{DE0D6FBE-A3B8-414F-9BB5-32A67C2D85F8}</a:tableStyleId>
              </a:tblPr>
              <a:tblGrid>
                <a:gridCol w="1286900"/>
                <a:gridCol w="1286900"/>
              </a:tblGrid>
              <a:tr h="446100">
                <a:tc>
                  <a:txBody>
                    <a:bodyPr/>
                    <a:lstStyle/>
                    <a:p>
                      <a:pPr indent="0" lvl="0" marL="0" rtl="0" algn="l">
                        <a:spcBef>
                          <a:spcPts val="0"/>
                        </a:spcBef>
                        <a:spcAft>
                          <a:spcPts val="0"/>
                        </a:spcAft>
                        <a:buNone/>
                      </a:pPr>
                      <a:r>
                        <a:rPr lang="en"/>
                        <a:t>A</a:t>
                      </a:r>
                      <a:endParaRPr/>
                    </a:p>
                  </a:txBody>
                  <a:tcPr marT="91425" marB="91425" marR="91425" marL="91425"/>
                </a:tc>
                <a:tc>
                  <a:txBody>
                    <a:bodyPr/>
                    <a:lstStyle/>
                    <a:p>
                      <a:pPr indent="0" lvl="0" marL="0" rtl="0" algn="l">
                        <a:spcBef>
                          <a:spcPts val="0"/>
                        </a:spcBef>
                        <a:spcAft>
                          <a:spcPts val="0"/>
                        </a:spcAft>
                        <a:buNone/>
                      </a:pPr>
                      <a:r>
                        <a:rPr lang="en"/>
                        <a:t>I2’</a:t>
                      </a:r>
                      <a:endParaRPr/>
                    </a:p>
                  </a:txBody>
                  <a:tcPr marT="91425" marB="91425" marR="91425" marL="91425"/>
                </a:tc>
              </a:tr>
              <a:tr h="446100">
                <a:tc>
                  <a:txBody>
                    <a:bodyPr/>
                    <a:lstStyle/>
                    <a:p>
                      <a:pPr indent="0" lvl="0" marL="0" rtl="0" algn="l">
                        <a:spcBef>
                          <a:spcPts val="0"/>
                        </a:spcBef>
                        <a:spcAft>
                          <a:spcPts val="0"/>
                        </a:spcAft>
                        <a:buNone/>
                      </a:pPr>
                      <a:r>
                        <a:rPr lang="en"/>
                        <a:t>B</a:t>
                      </a:r>
                      <a:endParaRPr/>
                    </a:p>
                  </a:txBody>
                  <a:tcPr marT="91425" marB="91425" marR="91425" marL="91425"/>
                </a:tc>
                <a:tc>
                  <a:txBody>
                    <a:bodyPr/>
                    <a:lstStyle/>
                    <a:p>
                      <a:pPr indent="0" lvl="0" marL="0" rtl="0" algn="l">
                        <a:spcBef>
                          <a:spcPts val="0"/>
                        </a:spcBef>
                        <a:spcAft>
                          <a:spcPts val="0"/>
                        </a:spcAft>
                        <a:buNone/>
                      </a:pPr>
                      <a:r>
                        <a:rPr lang="en"/>
                        <a:t>1</a:t>
                      </a:r>
                      <a:endParaRPr/>
                    </a:p>
                  </a:txBody>
                  <a:tcPr marT="91425" marB="91425" marR="91425" marL="91425"/>
                </a:tc>
              </a:tr>
              <a:tr h="446100">
                <a:tc>
                  <a:txBody>
                    <a:bodyPr/>
                    <a:lstStyle/>
                    <a:p>
                      <a:pPr indent="0" lvl="0" marL="0" rtl="0" algn="l">
                        <a:spcBef>
                          <a:spcPts val="0"/>
                        </a:spcBef>
                        <a:spcAft>
                          <a:spcPts val="0"/>
                        </a:spcAft>
                        <a:buNone/>
                      </a:pPr>
                      <a:r>
                        <a:rPr lang="en"/>
                        <a:t>C</a:t>
                      </a:r>
                      <a:endParaRPr/>
                    </a:p>
                  </a:txBody>
                  <a:tcPr marT="91425" marB="91425" marR="91425" marL="91425"/>
                </a:tc>
                <a:tc>
                  <a:txBody>
                    <a:bodyPr/>
                    <a:lstStyle/>
                    <a:p>
                      <a:pPr indent="0" lvl="0" marL="0" rtl="0" algn="l">
                        <a:spcBef>
                          <a:spcPts val="0"/>
                        </a:spcBef>
                        <a:spcAft>
                          <a:spcPts val="0"/>
                        </a:spcAft>
                        <a:buNone/>
                      </a:pPr>
                      <a:r>
                        <a:rPr lang="en"/>
                        <a:t>1</a:t>
                      </a:r>
                      <a:endParaRPr/>
                    </a:p>
                  </a:txBody>
                  <a:tcPr marT="91425" marB="91425" marR="91425" marL="91425"/>
                </a:tc>
              </a:tr>
              <a:tr h="440425">
                <a:tc>
                  <a:txBody>
                    <a:bodyPr/>
                    <a:lstStyle/>
                    <a:p>
                      <a:pPr indent="0" lvl="0" marL="0" rtl="0" algn="l">
                        <a:spcBef>
                          <a:spcPts val="0"/>
                        </a:spcBef>
                        <a:spcAft>
                          <a:spcPts val="0"/>
                        </a:spcAft>
                        <a:buNone/>
                      </a:pPr>
                      <a:r>
                        <a:rPr lang="en"/>
                        <a:t>D</a:t>
                      </a:r>
                      <a:endParaRPr/>
                    </a:p>
                  </a:txBody>
                  <a:tcPr marT="91425" marB="91425" marR="91425" marL="91425"/>
                </a:tc>
                <a:tc>
                  <a:txBody>
                    <a:bodyPr/>
                    <a:lstStyle/>
                    <a:p>
                      <a:pPr indent="0" lvl="0" marL="0" rtl="0" algn="l">
                        <a:spcBef>
                          <a:spcPts val="0"/>
                        </a:spcBef>
                        <a:spcAft>
                          <a:spcPts val="0"/>
                        </a:spcAft>
                        <a:buNone/>
                      </a:pPr>
                      <a:r>
                        <a:rPr lang="en"/>
                        <a:t>I2’</a:t>
                      </a:r>
                      <a:endParaRPr/>
                    </a:p>
                  </a:txBody>
                  <a:tcPr marT="91425" marB="91425" marR="91425" marL="91425"/>
                </a:tc>
              </a:tr>
              <a:tr h="433700">
                <a:tc>
                  <a:txBody>
                    <a:bodyPr/>
                    <a:lstStyle/>
                    <a:p>
                      <a:pPr indent="0" lvl="0" marL="0" rtl="0" algn="l">
                        <a:spcBef>
                          <a:spcPts val="0"/>
                        </a:spcBef>
                        <a:spcAft>
                          <a:spcPts val="0"/>
                        </a:spcAft>
                        <a:buNone/>
                      </a:pPr>
                      <a:r>
                        <a:rPr lang="en"/>
                        <a:t>E</a:t>
                      </a:r>
                      <a:endParaRPr/>
                    </a:p>
                  </a:txBody>
                  <a:tcPr marT="91425" marB="91425" marR="91425" marL="91425"/>
                </a:tc>
                <a:tc>
                  <a:txBody>
                    <a:bodyPr/>
                    <a:lstStyle/>
                    <a:p>
                      <a:pPr indent="0" lvl="0" marL="0" rtl="0" algn="l">
                        <a:spcBef>
                          <a:spcPts val="0"/>
                        </a:spcBef>
                        <a:spcAft>
                          <a:spcPts val="0"/>
                        </a:spcAft>
                        <a:buNone/>
                      </a:pPr>
                      <a:r>
                        <a:rPr lang="en"/>
                        <a:t>I2’</a:t>
                      </a:r>
                      <a:endParaRPr/>
                    </a:p>
                  </a:txBody>
                  <a:tcPr marT="91425" marB="91425" marR="91425" marL="91425"/>
                </a:tc>
              </a:tr>
              <a:tr h="433700">
                <a:tc>
                  <a:txBody>
                    <a:bodyPr/>
                    <a:lstStyle/>
                    <a:p>
                      <a:pPr indent="0" lvl="0" marL="0" rtl="0" algn="l">
                        <a:spcBef>
                          <a:spcPts val="0"/>
                        </a:spcBef>
                        <a:spcAft>
                          <a:spcPts val="0"/>
                        </a:spcAft>
                        <a:buNone/>
                      </a:pPr>
                      <a:r>
                        <a:rPr lang="en"/>
                        <a:t>F</a:t>
                      </a:r>
                      <a:endParaRPr/>
                    </a:p>
                  </a:txBody>
                  <a:tcPr marT="91425" marB="91425" marR="91425" marL="91425"/>
                </a:tc>
                <a:tc>
                  <a:txBody>
                    <a:bodyPr/>
                    <a:lstStyle/>
                    <a:p>
                      <a:pPr indent="0" lvl="0" marL="0" rtl="0" algn="l">
                        <a:spcBef>
                          <a:spcPts val="0"/>
                        </a:spcBef>
                        <a:spcAft>
                          <a:spcPts val="0"/>
                        </a:spcAft>
                        <a:buNone/>
                      </a:pPr>
                      <a:r>
                        <a:rPr lang="en"/>
                        <a:t>I2’</a:t>
                      </a:r>
                      <a:endParaRPr/>
                    </a:p>
                  </a:txBody>
                  <a:tcPr marT="91425" marB="91425" marR="91425" marL="91425"/>
                </a:tc>
              </a:tr>
              <a:tr h="433700">
                <a:tc>
                  <a:txBody>
                    <a:bodyPr/>
                    <a:lstStyle/>
                    <a:p>
                      <a:pPr indent="0" lvl="0" marL="0" rtl="0" algn="l">
                        <a:spcBef>
                          <a:spcPts val="0"/>
                        </a:spcBef>
                        <a:spcAft>
                          <a:spcPts val="0"/>
                        </a:spcAft>
                        <a:buNone/>
                      </a:pPr>
                      <a:r>
                        <a:rPr lang="en"/>
                        <a:t>G</a:t>
                      </a:r>
                      <a:endParaRPr/>
                    </a:p>
                  </a:txBody>
                  <a:tcPr marT="91425" marB="91425" marR="91425" marL="91425"/>
                </a:tc>
                <a:tc>
                  <a:txBody>
                    <a:bodyPr/>
                    <a:lstStyle/>
                    <a:p>
                      <a:pPr indent="0" lvl="0" marL="0" rtl="0" algn="l">
                        <a:spcBef>
                          <a:spcPts val="0"/>
                        </a:spcBef>
                        <a:spcAft>
                          <a:spcPts val="0"/>
                        </a:spcAft>
                        <a:buNone/>
                      </a:pPr>
                      <a:r>
                        <a:rPr lang="en"/>
                        <a:t>0</a:t>
                      </a:r>
                      <a:endParaRPr/>
                    </a:p>
                  </a:txBody>
                  <a:tcPr marT="91425" marB="91425" marR="91425" marL="91425"/>
                </a:tc>
              </a:tr>
            </a:tbl>
          </a:graphicData>
        </a:graphic>
      </p:graphicFrame>
      <p:graphicFrame>
        <p:nvGraphicFramePr>
          <p:cNvPr id="254" name="Google Shape;254;p34"/>
          <p:cNvGraphicFramePr/>
          <p:nvPr/>
        </p:nvGraphicFramePr>
        <p:xfrm>
          <a:off x="3344475" y="1017797"/>
          <a:ext cx="3000000" cy="3000000"/>
        </p:xfrm>
        <a:graphic>
          <a:graphicData uri="http://schemas.openxmlformats.org/drawingml/2006/table">
            <a:tbl>
              <a:tblPr>
                <a:noFill/>
                <a:tableStyleId>{DE0D6FBE-A3B8-414F-9BB5-32A67C2D85F8}</a:tableStyleId>
              </a:tblPr>
              <a:tblGrid>
                <a:gridCol w="1401000"/>
                <a:gridCol w="1401000"/>
              </a:tblGrid>
              <a:tr h="437475">
                <a:tc>
                  <a:txBody>
                    <a:bodyPr/>
                    <a:lstStyle/>
                    <a:p>
                      <a:pPr indent="0" lvl="0" marL="0" rtl="0" algn="l">
                        <a:spcBef>
                          <a:spcPts val="0"/>
                        </a:spcBef>
                        <a:spcAft>
                          <a:spcPts val="0"/>
                        </a:spcAft>
                        <a:buNone/>
                      </a:pPr>
                      <a:r>
                        <a:rPr lang="en"/>
                        <a:t>A</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1</a:t>
                      </a:r>
                      <a:endParaRPr/>
                    </a:p>
                  </a:txBody>
                  <a:tcPr marT="91425" marB="91425" marR="91425" marL="91425">
                    <a:lnL cap="flat" cmpd="sng" w="9525">
                      <a:solidFill>
                        <a:srgbClr val="9E9E9E"/>
                      </a:solidFill>
                      <a:prstDash val="solid"/>
                      <a:round/>
                      <a:headEnd len="sm" w="sm" type="none"/>
                      <a:tailEnd len="sm" w="sm" type="none"/>
                    </a:lnL>
                  </a:tcPr>
                </a:tc>
              </a:tr>
              <a:tr h="437475">
                <a:tc>
                  <a:txBody>
                    <a:bodyPr/>
                    <a:lstStyle/>
                    <a:p>
                      <a:pPr indent="0" lvl="0" marL="0" rtl="0" algn="l">
                        <a:spcBef>
                          <a:spcPts val="0"/>
                        </a:spcBef>
                        <a:spcAft>
                          <a:spcPts val="0"/>
                        </a:spcAft>
                        <a:buNone/>
                      </a:pPr>
                      <a:r>
                        <a:rPr lang="en"/>
                        <a:t>B</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I1’</a:t>
                      </a:r>
                      <a:endParaRPr/>
                    </a:p>
                  </a:txBody>
                  <a:tcPr marT="91425" marB="91425" marR="91425" marL="91425">
                    <a:lnL cap="flat" cmpd="sng" w="9525">
                      <a:solidFill>
                        <a:srgbClr val="9E9E9E"/>
                      </a:solidFill>
                      <a:prstDash val="solid"/>
                      <a:round/>
                      <a:headEnd len="sm" w="sm" type="none"/>
                      <a:tailEnd len="sm" w="sm" type="none"/>
                    </a:lnL>
                  </a:tcPr>
                </a:tc>
              </a:tr>
              <a:tr h="437475">
                <a:tc>
                  <a:txBody>
                    <a:bodyPr/>
                    <a:lstStyle/>
                    <a:p>
                      <a:pPr indent="0" lvl="0" marL="0" rtl="0" algn="l">
                        <a:spcBef>
                          <a:spcPts val="0"/>
                        </a:spcBef>
                        <a:spcAft>
                          <a:spcPts val="0"/>
                        </a:spcAft>
                        <a:buNone/>
                      </a:pPr>
                      <a:r>
                        <a:rPr lang="en"/>
                        <a:t>C</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1</a:t>
                      </a:r>
                      <a:endParaRPr/>
                    </a:p>
                  </a:txBody>
                  <a:tcPr marT="91425" marB="91425" marR="91425" marL="91425">
                    <a:lnL cap="flat" cmpd="sng" w="9525">
                      <a:solidFill>
                        <a:srgbClr val="9E9E9E"/>
                      </a:solidFill>
                      <a:prstDash val="solid"/>
                      <a:round/>
                      <a:headEnd len="sm" w="sm" type="none"/>
                      <a:tailEnd len="sm" w="sm" type="none"/>
                    </a:lnL>
                  </a:tcPr>
                </a:tc>
              </a:tr>
              <a:tr h="454950">
                <a:tc>
                  <a:txBody>
                    <a:bodyPr/>
                    <a:lstStyle/>
                    <a:p>
                      <a:pPr indent="0" lvl="0" marL="0" rtl="0" algn="l">
                        <a:spcBef>
                          <a:spcPts val="0"/>
                        </a:spcBef>
                        <a:spcAft>
                          <a:spcPts val="0"/>
                        </a:spcAft>
                        <a:buNone/>
                      </a:pPr>
                      <a:r>
                        <a:rPr lang="en"/>
                        <a:t>D</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1</a:t>
                      </a:r>
                      <a:endParaRPr/>
                    </a:p>
                  </a:txBody>
                  <a:tcPr marT="91425" marB="91425" marR="91425" marL="91425">
                    <a:lnL cap="flat" cmpd="sng" w="9525">
                      <a:solidFill>
                        <a:srgbClr val="9E9E9E"/>
                      </a:solidFill>
                      <a:prstDash val="solid"/>
                      <a:round/>
                      <a:headEnd len="sm" w="sm" type="none"/>
                      <a:tailEnd len="sm" w="sm" type="none"/>
                    </a:lnL>
                  </a:tcPr>
                </a:tc>
              </a:tr>
              <a:tr h="437475">
                <a:tc>
                  <a:txBody>
                    <a:bodyPr/>
                    <a:lstStyle/>
                    <a:p>
                      <a:pPr indent="0" lvl="0" marL="0" rtl="0" algn="l">
                        <a:spcBef>
                          <a:spcPts val="0"/>
                        </a:spcBef>
                        <a:spcAft>
                          <a:spcPts val="0"/>
                        </a:spcAft>
                        <a:buNone/>
                      </a:pPr>
                      <a:r>
                        <a:rPr lang="en"/>
                        <a:t>E</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I1’</a:t>
                      </a:r>
                      <a:endParaRPr/>
                    </a:p>
                  </a:txBody>
                  <a:tcPr marT="91425" marB="91425" marR="91425" marL="91425">
                    <a:lnL cap="flat" cmpd="sng" w="9525">
                      <a:solidFill>
                        <a:srgbClr val="9E9E9E"/>
                      </a:solidFill>
                      <a:prstDash val="solid"/>
                      <a:round/>
                      <a:headEnd len="sm" w="sm" type="none"/>
                      <a:tailEnd len="sm" w="sm" type="none"/>
                    </a:lnL>
                  </a:tcPr>
                </a:tc>
              </a:tr>
              <a:tr h="437475">
                <a:tc>
                  <a:txBody>
                    <a:bodyPr/>
                    <a:lstStyle/>
                    <a:p>
                      <a:pPr indent="0" lvl="0" marL="0" rtl="0" algn="l">
                        <a:spcBef>
                          <a:spcPts val="0"/>
                        </a:spcBef>
                        <a:spcAft>
                          <a:spcPts val="0"/>
                        </a:spcAft>
                        <a:buNone/>
                      </a:pPr>
                      <a:r>
                        <a:rPr lang="en"/>
                        <a:t>F</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1</a:t>
                      </a:r>
                      <a:endParaRPr/>
                    </a:p>
                  </a:txBody>
                  <a:tcPr marT="91425" marB="91425" marR="91425" marL="91425">
                    <a:lnL cap="flat" cmpd="sng" w="9525">
                      <a:solidFill>
                        <a:srgbClr val="9E9E9E"/>
                      </a:solidFill>
                      <a:prstDash val="solid"/>
                      <a:round/>
                      <a:headEnd len="sm" w="sm" type="none"/>
                      <a:tailEnd len="sm" w="sm" type="none"/>
                    </a:lnL>
                  </a:tcPr>
                </a:tc>
              </a:tr>
              <a:tr h="437475">
                <a:tc>
                  <a:txBody>
                    <a:bodyPr/>
                    <a:lstStyle/>
                    <a:p>
                      <a:pPr indent="0" lvl="0" marL="0" rtl="0" algn="l">
                        <a:spcBef>
                          <a:spcPts val="0"/>
                        </a:spcBef>
                        <a:spcAft>
                          <a:spcPts val="0"/>
                        </a:spcAft>
                        <a:buNone/>
                      </a:pPr>
                      <a:r>
                        <a:rPr lang="en"/>
                        <a:t>G</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I1</a:t>
                      </a:r>
                      <a:endParaRPr/>
                    </a:p>
                  </a:txBody>
                  <a:tcPr marT="91425" marB="91425" marR="91425" marL="91425">
                    <a:lnL cap="flat" cmpd="sng" w="9525">
                      <a:solidFill>
                        <a:srgbClr val="9E9E9E"/>
                      </a:solidFill>
                      <a:prstDash val="solid"/>
                      <a:round/>
                      <a:headEnd len="sm" w="sm" type="none"/>
                      <a:tailEnd len="sm" w="sm" type="none"/>
                    </a:lnL>
                  </a:tcPr>
                </a:tc>
              </a:tr>
            </a:tbl>
          </a:graphicData>
        </a:graphic>
      </p:graphicFrame>
      <p:pic>
        <p:nvPicPr>
          <p:cNvPr id="255" name="Google Shape;255;p34"/>
          <p:cNvPicPr preferRelativeResize="0"/>
          <p:nvPr/>
        </p:nvPicPr>
        <p:blipFill>
          <a:blip r:embed="rId3">
            <a:alphaModFix/>
          </a:blip>
          <a:stretch>
            <a:fillRect/>
          </a:stretch>
        </p:blipFill>
        <p:spPr>
          <a:xfrm>
            <a:off x="6521646" y="823513"/>
            <a:ext cx="2622351" cy="3496474"/>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35"/>
          <p:cNvSpPr txBox="1"/>
          <p:nvPr>
            <p:ph type="title"/>
          </p:nvPr>
        </p:nvSpPr>
        <p:spPr>
          <a:xfrm>
            <a:off x="311700" y="555600"/>
            <a:ext cx="2808000" cy="894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61" name="Google Shape;261;p35"/>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t>On the left we have the circuit design To represent the money in and changes owed using a 7 segment display.</a:t>
            </a:r>
            <a:endParaRPr sz="1600"/>
          </a:p>
          <a:p>
            <a:pPr indent="0" lvl="0" marL="0" rtl="0" algn="l">
              <a:spcBef>
                <a:spcPts val="1200"/>
              </a:spcBef>
              <a:spcAft>
                <a:spcPts val="0"/>
              </a:spcAft>
              <a:buNone/>
            </a:pPr>
            <a:r>
              <a:rPr lang="en" sz="1600"/>
              <a:t>00 is 0 Tk</a:t>
            </a:r>
            <a:endParaRPr sz="1600"/>
          </a:p>
          <a:p>
            <a:pPr indent="0" lvl="0" marL="0" rtl="0" algn="l">
              <a:spcBef>
                <a:spcPts val="1200"/>
              </a:spcBef>
              <a:spcAft>
                <a:spcPts val="0"/>
              </a:spcAft>
              <a:buNone/>
            </a:pPr>
            <a:r>
              <a:rPr lang="en" sz="1600"/>
              <a:t>01 is 5 Tk</a:t>
            </a:r>
            <a:endParaRPr sz="1600"/>
          </a:p>
          <a:p>
            <a:pPr indent="0" lvl="0" marL="0" rtl="0" algn="l">
              <a:spcBef>
                <a:spcPts val="1200"/>
              </a:spcBef>
              <a:spcAft>
                <a:spcPts val="1200"/>
              </a:spcAft>
              <a:buNone/>
            </a:pPr>
            <a:r>
              <a:rPr lang="en" sz="1600"/>
              <a:t>10 is 10 Tk</a:t>
            </a:r>
            <a:endParaRPr sz="1600"/>
          </a:p>
        </p:txBody>
      </p:sp>
      <p:pic>
        <p:nvPicPr>
          <p:cNvPr id="262" name="Google Shape;262;p35"/>
          <p:cNvPicPr preferRelativeResize="0"/>
          <p:nvPr/>
        </p:nvPicPr>
        <p:blipFill>
          <a:blip r:embed="rId3">
            <a:alphaModFix/>
          </a:blip>
          <a:stretch>
            <a:fillRect/>
          </a:stretch>
        </p:blipFill>
        <p:spPr>
          <a:xfrm>
            <a:off x="4466450" y="213425"/>
            <a:ext cx="4516685" cy="48387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3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68" name="Google Shape;268;p36"/>
          <p:cNvSpPr txBox="1"/>
          <p:nvPr>
            <p:ph idx="4294967295" type="body"/>
          </p:nvPr>
        </p:nvSpPr>
        <p:spPr>
          <a:xfrm>
            <a:off x="41450" y="958950"/>
            <a:ext cx="8520600" cy="41244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b="1" lang="en" sz="1400"/>
              <a:t>Show using LEDS whether purchase has </a:t>
            </a:r>
            <a:r>
              <a:rPr b="1" lang="en" sz="1400"/>
              <a:t>been</a:t>
            </a:r>
            <a:r>
              <a:rPr b="1" lang="en" sz="1400"/>
              <a:t> </a:t>
            </a:r>
            <a:r>
              <a:rPr b="1" lang="en" sz="1400"/>
              <a:t>successful</a:t>
            </a:r>
            <a:r>
              <a:rPr b="1" lang="en" sz="1400"/>
              <a:t> or unsuccessful.</a:t>
            </a:r>
            <a:endParaRPr b="1" sz="1400"/>
          </a:p>
          <a:p>
            <a:pPr indent="0" lvl="0" marL="457200" rtl="0" algn="l">
              <a:spcBef>
                <a:spcPts val="1200"/>
              </a:spcBef>
              <a:spcAft>
                <a:spcPts val="1200"/>
              </a:spcAft>
              <a:buNone/>
            </a:pPr>
            <a:r>
              <a:t/>
            </a:r>
            <a:endParaRPr b="1" sz="1400"/>
          </a:p>
        </p:txBody>
      </p:sp>
      <p:pic>
        <p:nvPicPr>
          <p:cNvPr id="269" name="Google Shape;269;p36"/>
          <p:cNvPicPr preferRelativeResize="0"/>
          <p:nvPr/>
        </p:nvPicPr>
        <p:blipFill>
          <a:blip r:embed="rId3">
            <a:alphaModFix/>
          </a:blip>
          <a:stretch>
            <a:fillRect/>
          </a:stretch>
        </p:blipFill>
        <p:spPr>
          <a:xfrm>
            <a:off x="0" y="1626150"/>
            <a:ext cx="9144000" cy="32542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37"/>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System Design Flow</a:t>
            </a:r>
            <a:endParaRPr/>
          </a:p>
        </p:txBody>
      </p:sp>
      <p:sp>
        <p:nvSpPr>
          <p:cNvPr id="275" name="Google Shape;275;p37"/>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0" lvl="0" marL="0" rtl="0" algn="l">
              <a:spcBef>
                <a:spcPts val="0"/>
              </a:spcBef>
              <a:spcAft>
                <a:spcPts val="1200"/>
              </a:spcAft>
              <a:buNone/>
            </a:pPr>
            <a:r>
              <a:t/>
            </a:r>
            <a:endParaRPr/>
          </a:p>
        </p:txBody>
      </p:sp>
      <p:pic>
        <p:nvPicPr>
          <p:cNvPr id="276" name="Google Shape;276;p37"/>
          <p:cNvPicPr preferRelativeResize="0"/>
          <p:nvPr/>
        </p:nvPicPr>
        <p:blipFill>
          <a:blip r:embed="rId3">
            <a:alphaModFix/>
          </a:blip>
          <a:stretch>
            <a:fillRect/>
          </a:stretch>
        </p:blipFill>
        <p:spPr>
          <a:xfrm rot="-5400000">
            <a:off x="4282126" y="266475"/>
            <a:ext cx="5131099" cy="4598150"/>
          </a:xfrm>
          <a:prstGeom prst="rect">
            <a:avLst/>
          </a:prstGeom>
          <a:noFill/>
          <a:ln>
            <a:noFill/>
          </a:ln>
        </p:spPr>
      </p:pic>
      <p:sp>
        <p:nvSpPr>
          <p:cNvPr id="277" name="Google Shape;277;p37"/>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3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  Analysis/Results/Code/Graph/Simulation</a:t>
            </a:r>
            <a:endParaRPr/>
          </a:p>
        </p:txBody>
      </p:sp>
      <p:sp>
        <p:nvSpPr>
          <p:cNvPr id="283" name="Google Shape;283;p38"/>
          <p:cNvSpPr txBox="1"/>
          <p:nvPr>
            <p:ph idx="4294967295"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5TK BLOCK:</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284" name="Google Shape;284;p38"/>
          <p:cNvPicPr preferRelativeResize="0"/>
          <p:nvPr/>
        </p:nvPicPr>
        <p:blipFill>
          <a:blip r:embed="rId3">
            <a:alphaModFix/>
          </a:blip>
          <a:stretch>
            <a:fillRect/>
          </a:stretch>
        </p:blipFill>
        <p:spPr>
          <a:xfrm>
            <a:off x="1783450" y="1346175"/>
            <a:ext cx="6474201" cy="337712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3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None/>
            </a:pPr>
            <a:r>
              <a:rPr lang="en" sz="2022">
                <a:solidFill>
                  <a:srgbClr val="0000FF"/>
                </a:solidFill>
              </a:rPr>
              <a:t>10 TK BLOCK:</a:t>
            </a:r>
            <a:endParaRPr sz="3222">
              <a:solidFill>
                <a:srgbClr val="0000FF"/>
              </a:solidFill>
            </a:endParaRPr>
          </a:p>
        </p:txBody>
      </p:sp>
      <p:pic>
        <p:nvPicPr>
          <p:cNvPr id="290" name="Google Shape;290;p39"/>
          <p:cNvPicPr preferRelativeResize="0"/>
          <p:nvPr/>
        </p:nvPicPr>
        <p:blipFill>
          <a:blip r:embed="rId3">
            <a:alphaModFix/>
          </a:blip>
          <a:stretch>
            <a:fillRect/>
          </a:stretch>
        </p:blipFill>
        <p:spPr>
          <a:xfrm>
            <a:off x="1275956" y="778150"/>
            <a:ext cx="6592095" cy="43653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4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None/>
            </a:pPr>
            <a:r>
              <a:rPr lang="en" sz="2466">
                <a:solidFill>
                  <a:srgbClr val="0000FF"/>
                </a:solidFill>
              </a:rPr>
              <a:t>15TK Block:</a:t>
            </a:r>
            <a:endParaRPr sz="3666">
              <a:solidFill>
                <a:srgbClr val="0000FF"/>
              </a:solidFill>
            </a:endParaRPr>
          </a:p>
        </p:txBody>
      </p:sp>
      <p:sp>
        <p:nvSpPr>
          <p:cNvPr id="296" name="Google Shape;296;p40"/>
          <p:cNvSpPr txBox="1"/>
          <p:nvPr>
            <p:ph idx="4294967295"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1200"/>
              </a:spcAft>
              <a:buNone/>
            </a:pPr>
            <a:r>
              <a:t/>
            </a:r>
            <a:endParaRPr/>
          </a:p>
        </p:txBody>
      </p:sp>
      <p:pic>
        <p:nvPicPr>
          <p:cNvPr id="297" name="Google Shape;297;p40"/>
          <p:cNvPicPr preferRelativeResize="0"/>
          <p:nvPr/>
        </p:nvPicPr>
        <p:blipFill>
          <a:blip r:embed="rId3">
            <a:alphaModFix/>
          </a:blip>
          <a:stretch>
            <a:fillRect/>
          </a:stretch>
        </p:blipFill>
        <p:spPr>
          <a:xfrm>
            <a:off x="883725" y="946425"/>
            <a:ext cx="6821100" cy="3622451"/>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41"/>
          <p:cNvSpPr txBox="1"/>
          <p:nvPr>
            <p:ph type="title"/>
          </p:nvPr>
        </p:nvSpPr>
        <p:spPr>
          <a:xfrm>
            <a:off x="114400" y="339075"/>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Showing that the product is being dispensed and no change is being given if exact money is inserted:</a:t>
            </a:r>
            <a:endParaRPr/>
          </a:p>
        </p:txBody>
      </p:sp>
      <p:sp>
        <p:nvSpPr>
          <p:cNvPr id="303" name="Google Shape;303;p4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fontScale="70000" lnSpcReduction="20000"/>
          </a:bodyPr>
          <a:lstStyle/>
          <a:p>
            <a:pPr indent="-326430" lvl="0" marL="457200" rtl="0" algn="l">
              <a:spcBef>
                <a:spcPts val="0"/>
              </a:spcBef>
              <a:spcAft>
                <a:spcPts val="0"/>
              </a:spcAft>
              <a:buSzPct val="100000"/>
              <a:buChar char="●"/>
            </a:pPr>
            <a:r>
              <a:rPr lang="en" sz="2200"/>
              <a:t>10 taka money is being inserted</a:t>
            </a:r>
            <a:endParaRPr sz="2200"/>
          </a:p>
          <a:p>
            <a:pPr indent="0" lvl="0" marL="0" rtl="0" algn="l">
              <a:spcBef>
                <a:spcPts val="1200"/>
              </a:spcBef>
              <a:spcAft>
                <a:spcPts val="0"/>
              </a:spcAft>
              <a:buNone/>
            </a:pPr>
            <a:r>
              <a:rPr lang="en" sz="2200"/>
              <a:t>And we are </a:t>
            </a:r>
            <a:r>
              <a:rPr lang="en" sz="2200"/>
              <a:t>receiving</a:t>
            </a:r>
            <a:r>
              <a:rPr lang="en" sz="2200"/>
              <a:t> 0 taka </a:t>
            </a:r>
            <a:endParaRPr sz="2200"/>
          </a:p>
          <a:p>
            <a:pPr indent="0" lvl="0" marL="0" rtl="0" algn="l">
              <a:spcBef>
                <a:spcPts val="1200"/>
              </a:spcBef>
              <a:spcAft>
                <a:spcPts val="0"/>
              </a:spcAft>
              <a:buNone/>
            </a:pPr>
            <a:r>
              <a:rPr lang="en" sz="2200"/>
              <a:t>change.Whilst the product</a:t>
            </a:r>
            <a:endParaRPr sz="2200"/>
          </a:p>
          <a:p>
            <a:pPr indent="0" lvl="0" marL="0" rtl="0" algn="l">
              <a:spcBef>
                <a:spcPts val="1200"/>
              </a:spcBef>
              <a:spcAft>
                <a:spcPts val="0"/>
              </a:spcAft>
              <a:buNone/>
            </a:pPr>
            <a:r>
              <a:rPr lang="en" sz="2200"/>
              <a:t>Is being </a:t>
            </a:r>
            <a:r>
              <a:rPr lang="en" sz="2200"/>
              <a:t>successfully</a:t>
            </a:r>
            <a:r>
              <a:rPr lang="en" sz="2200"/>
              <a:t> vended as </a:t>
            </a:r>
            <a:endParaRPr sz="2200"/>
          </a:p>
          <a:p>
            <a:pPr indent="0" lvl="0" marL="0" rtl="0" algn="l">
              <a:spcBef>
                <a:spcPts val="1200"/>
              </a:spcBef>
              <a:spcAft>
                <a:spcPts val="0"/>
              </a:spcAft>
              <a:buNone/>
            </a:pPr>
            <a:r>
              <a:rPr lang="en" sz="2200"/>
              <a:t>shown with green led being lit.</a:t>
            </a:r>
            <a:endParaRPr sz="2200"/>
          </a:p>
          <a:p>
            <a:pPr indent="0" lvl="0" marL="914400" rtl="0" algn="l">
              <a:spcBef>
                <a:spcPts val="1200"/>
              </a:spcBef>
              <a:spcAft>
                <a:spcPts val="0"/>
              </a:spcAft>
              <a:buNone/>
            </a:pPr>
            <a:r>
              <a:t/>
            </a:r>
            <a:endParaRPr/>
          </a:p>
          <a:p>
            <a:pPr indent="0" lvl="0" marL="457200" rtl="0" algn="l">
              <a:spcBef>
                <a:spcPts val="1200"/>
              </a:spcBef>
              <a:spcAft>
                <a:spcPts val="0"/>
              </a:spcAft>
              <a:buNone/>
            </a:pPr>
            <a:r>
              <a:t/>
            </a:r>
            <a:endParaRPr/>
          </a:p>
          <a:p>
            <a:pPr indent="0" lvl="0" marL="457200" rtl="0" algn="l">
              <a:spcBef>
                <a:spcPts val="1200"/>
              </a:spcBef>
              <a:spcAft>
                <a:spcPts val="0"/>
              </a:spcAft>
              <a:buNone/>
            </a:pPr>
            <a:r>
              <a:t/>
            </a:r>
            <a:endParaRPr baseline="-25000"/>
          </a:p>
          <a:p>
            <a:pPr indent="0" lvl="0" marL="0" rtl="0" algn="l">
              <a:spcBef>
                <a:spcPts val="1200"/>
              </a:spcBef>
              <a:spcAft>
                <a:spcPts val="1200"/>
              </a:spcAft>
              <a:buNone/>
            </a:pPr>
            <a:r>
              <a:t/>
            </a:r>
            <a:endParaRPr/>
          </a:p>
        </p:txBody>
      </p:sp>
      <p:pic>
        <p:nvPicPr>
          <p:cNvPr id="304" name="Google Shape;304;p41"/>
          <p:cNvPicPr preferRelativeResize="0"/>
          <p:nvPr/>
        </p:nvPicPr>
        <p:blipFill>
          <a:blip r:embed="rId3">
            <a:alphaModFix/>
          </a:blip>
          <a:stretch>
            <a:fillRect/>
          </a:stretch>
        </p:blipFill>
        <p:spPr>
          <a:xfrm>
            <a:off x="3635075" y="1229875"/>
            <a:ext cx="5508925" cy="36781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Objective</a:t>
            </a:r>
            <a:endParaRPr/>
          </a:p>
        </p:txBody>
      </p:sp>
      <p:sp>
        <p:nvSpPr>
          <p:cNvPr id="100" name="Google Shape;100;p15"/>
          <p:cNvSpPr txBox="1"/>
          <p:nvPr>
            <p:ph idx="1" type="body"/>
          </p:nvPr>
        </p:nvSpPr>
        <p:spPr>
          <a:xfrm>
            <a:off x="311700" y="887075"/>
            <a:ext cx="8520600" cy="36819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sz="1500">
                <a:solidFill>
                  <a:srgbClr val="000000"/>
                </a:solidFill>
                <a:latin typeface="Arial"/>
                <a:ea typeface="Arial"/>
                <a:cs typeface="Arial"/>
                <a:sym typeface="Arial"/>
              </a:rPr>
              <a:t>A vending machine core objective is to store dried food,beverages and everyday products and dispense them once the appropriate amount of money has been inserted. It also needs to give back changes if the</a:t>
            </a:r>
            <a:endParaRPr sz="1500">
              <a:solidFill>
                <a:srgbClr val="000000"/>
              </a:solidFill>
              <a:latin typeface="Arial"/>
              <a:ea typeface="Arial"/>
              <a:cs typeface="Arial"/>
              <a:sym typeface="Arial"/>
            </a:endParaRPr>
          </a:p>
          <a:p>
            <a:pPr indent="0" lvl="0" marL="0" rtl="0" algn="l">
              <a:spcBef>
                <a:spcPts val="0"/>
              </a:spcBef>
              <a:spcAft>
                <a:spcPts val="0"/>
              </a:spcAft>
              <a:buNone/>
            </a:pPr>
            <a:r>
              <a:rPr lang="en" sz="1500">
                <a:solidFill>
                  <a:srgbClr val="000000"/>
                </a:solidFill>
                <a:latin typeface="Arial"/>
                <a:ea typeface="Arial"/>
                <a:cs typeface="Arial"/>
                <a:sym typeface="Arial"/>
              </a:rPr>
              <a:t> amount of money is more than the price of the product or give the back the entire sum of money if it is insufficient.</a:t>
            </a:r>
            <a:endParaRPr sz="1500">
              <a:solidFill>
                <a:srgbClr val="000000"/>
              </a:solidFill>
              <a:latin typeface="Arial"/>
              <a:ea typeface="Arial"/>
              <a:cs typeface="Arial"/>
              <a:sym typeface="Arial"/>
            </a:endParaRPr>
          </a:p>
          <a:p>
            <a:pPr indent="0" lvl="0" marL="0" rtl="0" algn="l">
              <a:spcBef>
                <a:spcPts val="0"/>
              </a:spcBef>
              <a:spcAft>
                <a:spcPts val="0"/>
              </a:spcAft>
              <a:buNone/>
            </a:pPr>
            <a:r>
              <a:rPr lang="en" sz="1500">
                <a:solidFill>
                  <a:srgbClr val="000000"/>
                </a:solidFill>
                <a:latin typeface="Arial"/>
                <a:ea typeface="Arial"/>
                <a:cs typeface="Arial"/>
                <a:sym typeface="Arial"/>
              </a:rPr>
              <a:t>We will try to implement the following features in the vending machine we are designing:</a:t>
            </a:r>
            <a:endParaRPr sz="1500">
              <a:solidFill>
                <a:srgbClr val="000000"/>
              </a:solidFill>
              <a:latin typeface="Arial"/>
              <a:ea typeface="Arial"/>
              <a:cs typeface="Arial"/>
              <a:sym typeface="Arial"/>
            </a:endParaRPr>
          </a:p>
          <a:p>
            <a:pPr indent="-316706" lvl="0" marL="914400" rtl="0" algn="l">
              <a:spcBef>
                <a:spcPts val="0"/>
              </a:spcBef>
              <a:spcAft>
                <a:spcPts val="0"/>
              </a:spcAft>
              <a:buClr>
                <a:srgbClr val="000000"/>
              </a:buClr>
              <a:buSzPct val="100000"/>
              <a:buFont typeface="Arial"/>
              <a:buChar char="●"/>
            </a:pPr>
            <a:r>
              <a:rPr lang="en" sz="1500">
                <a:solidFill>
                  <a:srgbClr val="000000"/>
                </a:solidFill>
                <a:latin typeface="Arial"/>
                <a:ea typeface="Arial"/>
                <a:cs typeface="Arial"/>
                <a:sym typeface="Arial"/>
              </a:rPr>
              <a:t> Vend products at 3 different price points</a:t>
            </a:r>
            <a:endParaRPr sz="1500">
              <a:solidFill>
                <a:srgbClr val="000000"/>
              </a:solidFill>
              <a:latin typeface="Arial"/>
              <a:ea typeface="Arial"/>
              <a:cs typeface="Arial"/>
              <a:sym typeface="Arial"/>
            </a:endParaRPr>
          </a:p>
          <a:p>
            <a:pPr indent="-316706" lvl="0" marL="914400" rtl="0" algn="l">
              <a:spcBef>
                <a:spcPts val="0"/>
              </a:spcBef>
              <a:spcAft>
                <a:spcPts val="0"/>
              </a:spcAft>
              <a:buClr>
                <a:srgbClr val="000000"/>
              </a:buClr>
              <a:buSzPct val="100000"/>
              <a:buFont typeface="Arial"/>
              <a:buChar char="●"/>
            </a:pPr>
            <a:r>
              <a:rPr lang="en" sz="1500">
                <a:solidFill>
                  <a:srgbClr val="000000"/>
                </a:solidFill>
                <a:latin typeface="Arial"/>
                <a:ea typeface="Arial"/>
                <a:cs typeface="Arial"/>
                <a:sym typeface="Arial"/>
              </a:rPr>
              <a:t> Accept 2 kinds of coins/notes</a:t>
            </a:r>
            <a:endParaRPr sz="1500">
              <a:solidFill>
                <a:srgbClr val="000000"/>
              </a:solidFill>
              <a:latin typeface="Arial"/>
              <a:ea typeface="Arial"/>
              <a:cs typeface="Arial"/>
              <a:sym typeface="Arial"/>
            </a:endParaRPr>
          </a:p>
          <a:p>
            <a:pPr indent="-316706" lvl="0" marL="914400" rtl="0" algn="l">
              <a:spcBef>
                <a:spcPts val="0"/>
              </a:spcBef>
              <a:spcAft>
                <a:spcPts val="0"/>
              </a:spcAft>
              <a:buClr>
                <a:srgbClr val="000000"/>
              </a:buClr>
              <a:buSzPct val="100000"/>
              <a:buFont typeface="Arial"/>
              <a:buChar char="●"/>
            </a:pPr>
            <a:r>
              <a:rPr lang="en" sz="1500">
                <a:solidFill>
                  <a:srgbClr val="000000"/>
                </a:solidFill>
                <a:latin typeface="Arial"/>
                <a:ea typeface="Arial"/>
                <a:cs typeface="Arial"/>
                <a:sym typeface="Arial"/>
              </a:rPr>
              <a:t> If the amount of money inserted is more than the price of the product, the vending machine will give change back. </a:t>
            </a:r>
            <a:endParaRPr sz="1500">
              <a:solidFill>
                <a:srgbClr val="000000"/>
              </a:solidFill>
              <a:latin typeface="Arial"/>
              <a:ea typeface="Arial"/>
              <a:cs typeface="Arial"/>
              <a:sym typeface="Arial"/>
            </a:endParaRPr>
          </a:p>
          <a:p>
            <a:pPr indent="-316706" lvl="0" marL="914400" rtl="0" algn="l">
              <a:spcBef>
                <a:spcPts val="0"/>
              </a:spcBef>
              <a:spcAft>
                <a:spcPts val="0"/>
              </a:spcAft>
              <a:buClr>
                <a:srgbClr val="000000"/>
              </a:buClr>
              <a:buSzPct val="100000"/>
              <a:buFont typeface="Arial"/>
              <a:buChar char="●"/>
            </a:pPr>
            <a:r>
              <a:rPr lang="en" sz="1500">
                <a:solidFill>
                  <a:srgbClr val="000000"/>
                </a:solidFill>
                <a:latin typeface="Arial"/>
                <a:ea typeface="Arial"/>
                <a:cs typeface="Arial"/>
                <a:sym typeface="Arial"/>
              </a:rPr>
              <a:t> Displaying the amount of money inputted</a:t>
            </a:r>
            <a:endParaRPr sz="1500">
              <a:solidFill>
                <a:srgbClr val="000000"/>
              </a:solidFill>
              <a:latin typeface="Arial"/>
              <a:ea typeface="Arial"/>
              <a:cs typeface="Arial"/>
              <a:sym typeface="Arial"/>
            </a:endParaRPr>
          </a:p>
          <a:p>
            <a:pPr indent="-316706" lvl="0" marL="914400" rtl="0" algn="l">
              <a:spcBef>
                <a:spcPts val="0"/>
              </a:spcBef>
              <a:spcAft>
                <a:spcPts val="0"/>
              </a:spcAft>
              <a:buClr>
                <a:srgbClr val="000000"/>
              </a:buClr>
              <a:buSzPct val="100000"/>
              <a:buFont typeface="Arial"/>
              <a:buChar char="●"/>
            </a:pPr>
            <a:r>
              <a:rPr lang="en" sz="1500">
                <a:solidFill>
                  <a:srgbClr val="000000"/>
                </a:solidFill>
                <a:latin typeface="Arial"/>
                <a:ea typeface="Arial"/>
                <a:cs typeface="Arial"/>
                <a:sym typeface="Arial"/>
              </a:rPr>
              <a:t> Display change to be given</a:t>
            </a:r>
            <a:endParaRPr b="1" sz="1500">
              <a:solidFill>
                <a:srgbClr val="000000"/>
              </a:solidFill>
              <a:latin typeface="Arial"/>
              <a:ea typeface="Arial"/>
              <a:cs typeface="Arial"/>
              <a:sym typeface="Arial"/>
            </a:endParaRPr>
          </a:p>
          <a:p>
            <a:pPr indent="-316706" lvl="0" marL="914400" rtl="0" algn="l">
              <a:spcBef>
                <a:spcPts val="0"/>
              </a:spcBef>
              <a:spcAft>
                <a:spcPts val="0"/>
              </a:spcAft>
              <a:buClr>
                <a:srgbClr val="000000"/>
              </a:buClr>
              <a:buSzPct val="100000"/>
              <a:buFont typeface="Arial"/>
              <a:buChar char="●"/>
            </a:pPr>
            <a:r>
              <a:rPr lang="en" sz="1500">
                <a:solidFill>
                  <a:srgbClr val="000000"/>
                </a:solidFill>
                <a:latin typeface="Arial"/>
                <a:ea typeface="Arial"/>
                <a:cs typeface="Arial"/>
                <a:sym typeface="Arial"/>
              </a:rPr>
              <a:t> Self-starting with the initial coin</a:t>
            </a:r>
            <a:endParaRPr sz="1500">
              <a:solidFill>
                <a:srgbClr val="000000"/>
              </a:solidFill>
              <a:latin typeface="Arial"/>
              <a:ea typeface="Arial"/>
              <a:cs typeface="Arial"/>
              <a:sym typeface="Arial"/>
            </a:endParaRPr>
          </a:p>
          <a:p>
            <a:pPr indent="-316706" lvl="0" marL="914400" rtl="0" algn="l">
              <a:spcBef>
                <a:spcPts val="0"/>
              </a:spcBef>
              <a:spcAft>
                <a:spcPts val="0"/>
              </a:spcAft>
              <a:buClr>
                <a:srgbClr val="000000"/>
              </a:buClr>
              <a:buSzPct val="100000"/>
              <a:buFont typeface="Arial"/>
              <a:buChar char="●"/>
            </a:pPr>
            <a:r>
              <a:rPr lang="en" sz="1500">
                <a:solidFill>
                  <a:srgbClr val="000000"/>
                </a:solidFill>
                <a:latin typeface="Arial"/>
                <a:ea typeface="Arial"/>
                <a:cs typeface="Arial"/>
                <a:sym typeface="Arial"/>
              </a:rPr>
              <a:t>Will display using LED if purchase is </a:t>
            </a:r>
            <a:r>
              <a:rPr lang="en" sz="1500">
                <a:solidFill>
                  <a:srgbClr val="000000"/>
                </a:solidFill>
                <a:latin typeface="Arial"/>
                <a:ea typeface="Arial"/>
                <a:cs typeface="Arial"/>
                <a:sym typeface="Arial"/>
              </a:rPr>
              <a:t>successful</a:t>
            </a:r>
            <a:r>
              <a:rPr lang="en" sz="1500">
                <a:solidFill>
                  <a:srgbClr val="000000"/>
                </a:solidFill>
                <a:latin typeface="Arial"/>
                <a:ea typeface="Arial"/>
                <a:cs typeface="Arial"/>
                <a:sym typeface="Arial"/>
              </a:rPr>
              <a:t> (Green) or </a:t>
            </a:r>
            <a:r>
              <a:rPr lang="en" sz="1500">
                <a:solidFill>
                  <a:srgbClr val="000000"/>
                </a:solidFill>
                <a:latin typeface="Arial"/>
                <a:ea typeface="Arial"/>
                <a:cs typeface="Arial"/>
                <a:sym typeface="Arial"/>
              </a:rPr>
              <a:t>unsuccessful (RED)</a:t>
            </a:r>
            <a:r>
              <a:rPr lang="en" sz="1500">
                <a:solidFill>
                  <a:srgbClr val="000000"/>
                </a:solidFill>
                <a:latin typeface="Arial"/>
                <a:ea typeface="Arial"/>
                <a:cs typeface="Arial"/>
                <a:sym typeface="Arial"/>
              </a:rPr>
              <a:t>. </a:t>
            </a:r>
            <a:endParaRPr sz="1500">
              <a:solidFill>
                <a:srgbClr val="000000"/>
              </a:solidFill>
              <a:latin typeface="Arial"/>
              <a:ea typeface="Arial"/>
              <a:cs typeface="Arial"/>
              <a:sym typeface="Arial"/>
            </a:endParaRPr>
          </a:p>
          <a:p>
            <a:pPr indent="-316706" lvl="0" marL="914400" rtl="0" algn="l">
              <a:spcBef>
                <a:spcPts val="0"/>
              </a:spcBef>
              <a:spcAft>
                <a:spcPts val="0"/>
              </a:spcAft>
              <a:buClr>
                <a:srgbClr val="000000"/>
              </a:buClr>
              <a:buSzPct val="100000"/>
              <a:buFont typeface="Arial"/>
              <a:buChar char="●"/>
            </a:pPr>
            <a:r>
              <a:rPr lang="en" sz="1500">
                <a:solidFill>
                  <a:srgbClr val="000000"/>
                </a:solidFill>
                <a:latin typeface="Arial"/>
                <a:ea typeface="Arial"/>
                <a:cs typeface="Arial"/>
                <a:sym typeface="Arial"/>
              </a:rPr>
              <a:t>If insufficient money is inserted then vending machine will return the money inserted as change.</a:t>
            </a:r>
            <a:endParaRPr sz="1500">
              <a:solidFill>
                <a:srgbClr val="000000"/>
              </a:solidFill>
              <a:latin typeface="Arial"/>
              <a:ea typeface="Arial"/>
              <a:cs typeface="Arial"/>
              <a:sym typeface="Arial"/>
            </a:endParaRPr>
          </a:p>
          <a:p>
            <a:pPr indent="0" lvl="0" marL="0" rtl="0" algn="l">
              <a:spcBef>
                <a:spcPts val="0"/>
              </a:spcBef>
              <a:spcAft>
                <a:spcPts val="0"/>
              </a:spcAft>
              <a:buNone/>
            </a:pPr>
            <a:r>
              <a:t/>
            </a:r>
            <a:endParaRPr b="1" sz="1500">
              <a:solidFill>
                <a:srgbClr val="000000"/>
              </a:solidFill>
              <a:latin typeface="Arial"/>
              <a:ea typeface="Arial"/>
              <a:cs typeface="Arial"/>
              <a:sym typeface="Arial"/>
            </a:endParaRPr>
          </a:p>
          <a:p>
            <a:pPr indent="0" lvl="0" marL="0" rtl="0" algn="l">
              <a:spcBef>
                <a:spcPts val="0"/>
              </a:spcBef>
              <a:spcAft>
                <a:spcPts val="1200"/>
              </a:spcAft>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42"/>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500"/>
              <a:t>Showing that product is being dispensed and appropriate change is being given if extra money is inserted</a:t>
            </a:r>
            <a:endParaRPr sz="2500"/>
          </a:p>
        </p:txBody>
      </p:sp>
      <p:sp>
        <p:nvSpPr>
          <p:cNvPr id="310" name="Google Shape;310;p42"/>
          <p:cNvSpPr txBox="1"/>
          <p:nvPr>
            <p:ph idx="1" type="body"/>
          </p:nvPr>
        </p:nvSpPr>
        <p:spPr>
          <a:xfrm>
            <a:off x="250238" y="1477750"/>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10 tk is being inserted</a:t>
            </a:r>
            <a:endParaRPr/>
          </a:p>
          <a:p>
            <a:pPr indent="0" lvl="0" marL="0" rtl="0" algn="l">
              <a:spcBef>
                <a:spcPts val="1200"/>
              </a:spcBef>
              <a:spcAft>
                <a:spcPts val="0"/>
              </a:spcAft>
              <a:buNone/>
            </a:pPr>
            <a:r>
              <a:rPr lang="en"/>
              <a:t> and 5 tk product is being </a:t>
            </a:r>
            <a:endParaRPr/>
          </a:p>
          <a:p>
            <a:pPr indent="0" lvl="0" marL="0" rtl="0" algn="l">
              <a:spcBef>
                <a:spcPts val="1200"/>
              </a:spcBef>
              <a:spcAft>
                <a:spcPts val="0"/>
              </a:spcAft>
              <a:buNone/>
            </a:pPr>
            <a:r>
              <a:rPr lang="en"/>
              <a:t>dispensed whilst 5 tk </a:t>
            </a:r>
            <a:endParaRPr/>
          </a:p>
          <a:p>
            <a:pPr indent="0" lvl="0" marL="0" rtl="0" algn="l">
              <a:spcBef>
                <a:spcPts val="1200"/>
              </a:spcBef>
              <a:spcAft>
                <a:spcPts val="0"/>
              </a:spcAft>
              <a:buNone/>
            </a:pPr>
            <a:r>
              <a:rPr lang="en"/>
              <a:t>change is being </a:t>
            </a:r>
            <a:endParaRPr/>
          </a:p>
          <a:p>
            <a:pPr indent="0" lvl="0" marL="0" rtl="0" algn="l">
              <a:spcBef>
                <a:spcPts val="1200"/>
              </a:spcBef>
              <a:spcAft>
                <a:spcPts val="0"/>
              </a:spcAft>
              <a:buNone/>
            </a:pPr>
            <a:r>
              <a:rPr lang="en"/>
              <a:t>given back as shown</a:t>
            </a:r>
            <a:endParaRPr/>
          </a:p>
          <a:p>
            <a:pPr indent="0" lvl="0" marL="457200" rtl="0" algn="l">
              <a:spcBef>
                <a:spcPts val="1200"/>
              </a:spcBef>
              <a:spcAft>
                <a:spcPts val="0"/>
              </a:spcAft>
              <a:buNone/>
            </a:pPr>
            <a:r>
              <a:t/>
            </a:r>
            <a:endParaRPr/>
          </a:p>
          <a:p>
            <a:pPr indent="0" lvl="0" marL="457200" rtl="0" algn="l">
              <a:spcBef>
                <a:spcPts val="1200"/>
              </a:spcBef>
              <a:spcAft>
                <a:spcPts val="1200"/>
              </a:spcAft>
              <a:buNone/>
            </a:pPr>
            <a:r>
              <a:t/>
            </a:r>
            <a:endParaRPr/>
          </a:p>
        </p:txBody>
      </p:sp>
      <p:pic>
        <p:nvPicPr>
          <p:cNvPr id="311" name="Google Shape;311;p42"/>
          <p:cNvPicPr preferRelativeResize="0"/>
          <p:nvPr/>
        </p:nvPicPr>
        <p:blipFill rotWithShape="1">
          <a:blip r:embed="rId3">
            <a:alphaModFix/>
          </a:blip>
          <a:srcRect b="0" l="1190" r="-1190" t="0"/>
          <a:stretch/>
        </p:blipFill>
        <p:spPr>
          <a:xfrm>
            <a:off x="3086100" y="1343425"/>
            <a:ext cx="6231426" cy="35646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43"/>
          <p:cNvSpPr txBox="1"/>
          <p:nvPr>
            <p:ph type="title"/>
          </p:nvPr>
        </p:nvSpPr>
        <p:spPr>
          <a:xfrm>
            <a:off x="407600" y="488475"/>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000"/>
              <a:t>Show that if money is inserted but not the </a:t>
            </a:r>
            <a:r>
              <a:rPr lang="en" sz="2000"/>
              <a:t>appropriate</a:t>
            </a:r>
            <a:r>
              <a:rPr lang="en" sz="2000"/>
              <a:t> amount the money is given back to the owner as cha</a:t>
            </a:r>
            <a:r>
              <a:rPr lang="en" sz="2100"/>
              <a:t>nge</a:t>
            </a:r>
            <a:endParaRPr sz="2000"/>
          </a:p>
        </p:txBody>
      </p:sp>
      <p:sp>
        <p:nvSpPr>
          <p:cNvPr id="317" name="Google Shape;317;p43"/>
          <p:cNvSpPr txBox="1"/>
          <p:nvPr>
            <p:ph idx="1" type="body"/>
          </p:nvPr>
        </p:nvSpPr>
        <p:spPr>
          <a:xfrm>
            <a:off x="-1878575" y="902250"/>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457200" rtl="0" algn="l">
              <a:spcBef>
                <a:spcPts val="1200"/>
              </a:spcBef>
              <a:spcAft>
                <a:spcPts val="1200"/>
              </a:spcAft>
              <a:buNone/>
            </a:pPr>
            <a:r>
              <a:t/>
            </a:r>
            <a:endParaRPr/>
          </a:p>
        </p:txBody>
      </p:sp>
      <p:pic>
        <p:nvPicPr>
          <p:cNvPr id="318" name="Google Shape;318;p43"/>
          <p:cNvPicPr preferRelativeResize="0"/>
          <p:nvPr/>
        </p:nvPicPr>
        <p:blipFill>
          <a:blip r:embed="rId3">
            <a:alphaModFix/>
          </a:blip>
          <a:stretch>
            <a:fillRect/>
          </a:stretch>
        </p:blipFill>
        <p:spPr>
          <a:xfrm>
            <a:off x="0" y="1442350"/>
            <a:ext cx="4654449" cy="2416876"/>
          </a:xfrm>
          <a:prstGeom prst="rect">
            <a:avLst/>
          </a:prstGeom>
          <a:noFill/>
          <a:ln>
            <a:noFill/>
          </a:ln>
        </p:spPr>
      </p:pic>
      <p:pic>
        <p:nvPicPr>
          <p:cNvPr id="319" name="Google Shape;319;p43"/>
          <p:cNvPicPr preferRelativeResize="0"/>
          <p:nvPr/>
        </p:nvPicPr>
        <p:blipFill>
          <a:blip r:embed="rId4">
            <a:alphaModFix/>
          </a:blip>
          <a:stretch>
            <a:fillRect/>
          </a:stretch>
        </p:blipFill>
        <p:spPr>
          <a:xfrm>
            <a:off x="4816675" y="1442350"/>
            <a:ext cx="4327327" cy="241687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4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325" name="Google Shape;325;p4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We inserted 5Tk but </a:t>
            </a:r>
            <a:r>
              <a:rPr lang="en"/>
              <a:t>the product is priced at 10Tk.</a:t>
            </a:r>
            <a:endParaRPr/>
          </a:p>
          <a:p>
            <a:pPr indent="0" lvl="0" marL="0" rtl="0" algn="l">
              <a:spcBef>
                <a:spcPts val="1200"/>
              </a:spcBef>
              <a:spcAft>
                <a:spcPts val="1200"/>
              </a:spcAft>
              <a:buNone/>
            </a:pPr>
            <a:r>
              <a:rPr lang="en"/>
              <a:t>In the next clock cycle if we inserted more money than product should’ve been dispensed but we inserted no money so the 5Tk we had originally inserted is returned back to us.</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45"/>
          <p:cNvSpPr txBox="1"/>
          <p:nvPr>
            <p:ph type="title"/>
          </p:nvPr>
        </p:nvSpPr>
        <p:spPr>
          <a:xfrm>
            <a:off x="34875" y="295525"/>
            <a:ext cx="90498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000"/>
              <a:t>Showing that no product is being dispensed and no change is given if no money is inserted:</a:t>
            </a:r>
            <a:endParaRPr sz="2000"/>
          </a:p>
        </p:txBody>
      </p:sp>
      <p:sp>
        <p:nvSpPr>
          <p:cNvPr id="331" name="Google Shape;331;p45"/>
          <p:cNvSpPr txBox="1"/>
          <p:nvPr>
            <p:ph idx="1" type="body"/>
          </p:nvPr>
        </p:nvSpPr>
        <p:spPr>
          <a:xfrm>
            <a:off x="299475" y="1229875"/>
            <a:ext cx="8520600" cy="33390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en"/>
              <a:t>As no money is </a:t>
            </a:r>
            <a:endParaRPr/>
          </a:p>
          <a:p>
            <a:pPr indent="0" lvl="0" marL="457200" rtl="0" algn="l">
              <a:spcBef>
                <a:spcPts val="1200"/>
              </a:spcBef>
              <a:spcAft>
                <a:spcPts val="0"/>
              </a:spcAft>
              <a:buNone/>
            </a:pPr>
            <a:r>
              <a:rPr lang="en"/>
              <a:t>inserted both the</a:t>
            </a:r>
            <a:endParaRPr/>
          </a:p>
          <a:p>
            <a:pPr indent="0" lvl="0" marL="457200" rtl="0" algn="l">
              <a:spcBef>
                <a:spcPts val="1200"/>
              </a:spcBef>
              <a:spcAft>
                <a:spcPts val="0"/>
              </a:spcAft>
              <a:buNone/>
            </a:pPr>
            <a:r>
              <a:rPr lang="en"/>
              <a:t>Money in and change </a:t>
            </a:r>
            <a:endParaRPr/>
          </a:p>
          <a:p>
            <a:pPr indent="0" lvl="0" marL="457200" rtl="0" algn="l">
              <a:spcBef>
                <a:spcPts val="1200"/>
              </a:spcBef>
              <a:spcAft>
                <a:spcPts val="0"/>
              </a:spcAft>
              <a:buNone/>
            </a:pPr>
            <a:r>
              <a:rPr lang="en"/>
              <a:t>Display shows 0 TK.</a:t>
            </a:r>
            <a:endParaRPr/>
          </a:p>
          <a:p>
            <a:pPr indent="0" lvl="0" marL="457200" rtl="0" algn="l">
              <a:spcBef>
                <a:spcPts val="1200"/>
              </a:spcBef>
              <a:spcAft>
                <a:spcPts val="0"/>
              </a:spcAft>
              <a:buNone/>
            </a:pPr>
            <a:r>
              <a:rPr lang="en"/>
              <a:t>Also LED is red </a:t>
            </a:r>
            <a:endParaRPr/>
          </a:p>
          <a:p>
            <a:pPr indent="0" lvl="0" marL="457200" rtl="0" algn="l">
              <a:spcBef>
                <a:spcPts val="1200"/>
              </a:spcBef>
              <a:spcAft>
                <a:spcPts val="0"/>
              </a:spcAft>
              <a:buNone/>
            </a:pPr>
            <a:r>
              <a:rPr lang="en"/>
              <a:t>Showing purchase </a:t>
            </a:r>
            <a:endParaRPr/>
          </a:p>
          <a:p>
            <a:pPr indent="0" lvl="0" marL="457200" rtl="0" algn="l">
              <a:spcBef>
                <a:spcPts val="1200"/>
              </a:spcBef>
              <a:spcAft>
                <a:spcPts val="0"/>
              </a:spcAft>
              <a:buNone/>
            </a:pPr>
            <a:r>
              <a:rPr lang="en"/>
              <a:t>In </a:t>
            </a:r>
            <a:r>
              <a:rPr lang="en"/>
              <a:t>unsuccessful.</a:t>
            </a:r>
            <a:endParaRPr/>
          </a:p>
          <a:p>
            <a:pPr indent="0" lvl="0" marL="457200" rtl="0" algn="l">
              <a:spcBef>
                <a:spcPts val="1200"/>
              </a:spcBef>
              <a:spcAft>
                <a:spcPts val="1200"/>
              </a:spcAft>
              <a:buNone/>
            </a:pPr>
            <a:r>
              <a:t/>
            </a:r>
            <a:endParaRPr/>
          </a:p>
        </p:txBody>
      </p:sp>
      <p:pic>
        <p:nvPicPr>
          <p:cNvPr id="332" name="Google Shape;332;p45"/>
          <p:cNvPicPr preferRelativeResize="0"/>
          <p:nvPr/>
        </p:nvPicPr>
        <p:blipFill>
          <a:blip r:embed="rId3">
            <a:alphaModFix/>
          </a:blip>
          <a:stretch>
            <a:fillRect/>
          </a:stretch>
        </p:blipFill>
        <p:spPr>
          <a:xfrm>
            <a:off x="3210050" y="903325"/>
            <a:ext cx="5933951" cy="39921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4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a:t>
            </a:r>
            <a:endParaRPr/>
          </a:p>
        </p:txBody>
      </p:sp>
      <p:sp>
        <p:nvSpPr>
          <p:cNvPr id="338" name="Google Shape;338;p46"/>
          <p:cNvSpPr txBox="1"/>
          <p:nvPr>
            <p:ph idx="1" type="body"/>
          </p:nvPr>
        </p:nvSpPr>
        <p:spPr>
          <a:xfrm>
            <a:off x="-37025" y="1273475"/>
            <a:ext cx="8520600" cy="3339000"/>
          </a:xfrm>
          <a:prstGeom prst="rect">
            <a:avLst/>
          </a:prstGeom>
        </p:spPr>
        <p:txBody>
          <a:bodyPr anchorCtr="0" anchor="t" bIns="91425" lIns="91425" spcFirstLastPara="1" rIns="91425" wrap="square" tIns="91425">
            <a:normAutofit/>
          </a:bodyPr>
          <a:lstStyle/>
          <a:p>
            <a:pPr indent="-311150" lvl="0" marL="914400" rtl="0" algn="l">
              <a:spcBef>
                <a:spcPts val="0"/>
              </a:spcBef>
              <a:spcAft>
                <a:spcPts val="0"/>
              </a:spcAft>
              <a:buSzPts val="1300"/>
              <a:buChar char="●"/>
            </a:pPr>
            <a:r>
              <a:rPr lang="en" sz="1300" u="sng">
                <a:solidFill>
                  <a:schemeClr val="hlink"/>
                </a:solidFill>
                <a:hlinkClick r:id="rId3"/>
              </a:rPr>
              <a:t>https://www.youtube.com/watch?v=KHanq9mriJI</a:t>
            </a:r>
            <a:endParaRPr sz="1300"/>
          </a:p>
          <a:p>
            <a:pPr indent="-298450" lvl="0" marL="914400" rtl="0" algn="just">
              <a:lnSpc>
                <a:spcPct val="115000"/>
              </a:lnSpc>
              <a:spcBef>
                <a:spcPts val="0"/>
              </a:spcBef>
              <a:spcAft>
                <a:spcPts val="0"/>
              </a:spcAft>
              <a:buClr>
                <a:srgbClr val="202122"/>
              </a:buClr>
              <a:buSzPts val="1100"/>
              <a:buFont typeface="Times New Roman"/>
              <a:buChar char="●"/>
            </a:pPr>
            <a:r>
              <a:rPr lang="en" sz="1100" u="sng">
                <a:solidFill>
                  <a:schemeClr val="hlink"/>
                </a:solidFill>
                <a:highlight>
                  <a:srgbClr val="FFFFFF"/>
                </a:highlight>
                <a:latin typeface="Times New Roman"/>
                <a:ea typeface="Times New Roman"/>
                <a:cs typeface="Times New Roman"/>
                <a:sym typeface="Times New Roman"/>
                <a:hlinkClick r:id="rId4"/>
              </a:rPr>
              <a:t>https://l.facebook.com/l.php?u=https%3A%2F%2Fwww.trendtablet.com%2F9226-the-future-of-vending-machine%2F%3Ffbclid%3DIwAR1vGw-PylTt4RsBZ0lcFcOs1LNreBg9Tt7C81jSvFKAvfTT0L60F5TUrKk&amp;h=AT1VOvSgPa5dXmAHRlJUtmhv_0fSC7GI8mdrlKp_NMSvsoxCGmteLabTxvlZEICfxhOUOxYLyoVCyMMic8i1AkuXam6xxx5RbxbB_OMveB4AOM4AVcF0d3YokdL40GSkoiWTRw</a:t>
            </a:r>
            <a:endParaRPr sz="1100">
              <a:solidFill>
                <a:srgbClr val="202122"/>
              </a:solidFill>
              <a:highlight>
                <a:srgbClr val="FFFFFF"/>
              </a:highlight>
              <a:latin typeface="Times New Roman"/>
              <a:ea typeface="Times New Roman"/>
              <a:cs typeface="Times New Roman"/>
              <a:sym typeface="Times New Roman"/>
            </a:endParaRPr>
          </a:p>
          <a:p>
            <a:pPr indent="-298450" lvl="0" marL="914400" rtl="0" algn="just">
              <a:lnSpc>
                <a:spcPct val="115000"/>
              </a:lnSpc>
              <a:spcBef>
                <a:spcPts val="0"/>
              </a:spcBef>
              <a:spcAft>
                <a:spcPts val="0"/>
              </a:spcAft>
              <a:buClr>
                <a:srgbClr val="202122"/>
              </a:buClr>
              <a:buSzPts val="1100"/>
              <a:buFont typeface="Times New Roman"/>
              <a:buChar char="●"/>
            </a:pPr>
            <a:r>
              <a:rPr lang="en" sz="1100" u="sng">
                <a:solidFill>
                  <a:srgbClr val="1155CC"/>
                </a:solidFill>
                <a:highlight>
                  <a:srgbClr val="FFFFFF"/>
                </a:highlight>
                <a:latin typeface="Times New Roman"/>
                <a:ea typeface="Times New Roman"/>
                <a:cs typeface="Times New Roman"/>
                <a:sym typeface="Times New Roman"/>
                <a:hlinkClick r:id="rId5">
                  <a:extLst>
                    <a:ext uri="{A12FA001-AC4F-418D-AE19-62706E023703}">
                      <ahyp:hlinkClr val="tx"/>
                    </a:ext>
                  </a:extLst>
                </a:hlinkClick>
              </a:rPr>
              <a:t>https://www.online-sciences.com/technology/automatic-vending-machines-advantages-and-disadvantages/?fbclid=IwAR2q1srlDrXfyWCqm1RyIvc-jGqqEHByX5tDtomey86GogXnxz6RGMYYrZk</a:t>
            </a:r>
            <a:endParaRPr sz="1100">
              <a:solidFill>
                <a:srgbClr val="202122"/>
              </a:solidFill>
              <a:highlight>
                <a:srgbClr val="FFFFFF"/>
              </a:highlight>
              <a:latin typeface="Times New Roman"/>
              <a:ea typeface="Times New Roman"/>
              <a:cs typeface="Times New Roman"/>
              <a:sym typeface="Times New Roman"/>
            </a:endParaRPr>
          </a:p>
          <a:p>
            <a:pPr indent="-298450" lvl="0" marL="914400" rtl="0" algn="just">
              <a:lnSpc>
                <a:spcPct val="115000"/>
              </a:lnSpc>
              <a:spcBef>
                <a:spcPts val="0"/>
              </a:spcBef>
              <a:spcAft>
                <a:spcPts val="0"/>
              </a:spcAft>
              <a:buClr>
                <a:srgbClr val="202122"/>
              </a:buClr>
              <a:buSzPts val="1100"/>
              <a:buFont typeface="Times New Roman"/>
              <a:buChar char="●"/>
            </a:pPr>
            <a:r>
              <a:rPr lang="en" sz="1100" u="sng">
                <a:solidFill>
                  <a:srgbClr val="1155CC"/>
                </a:solidFill>
                <a:highlight>
                  <a:srgbClr val="FFFFFF"/>
                </a:highlight>
                <a:latin typeface="Times New Roman"/>
                <a:ea typeface="Times New Roman"/>
                <a:cs typeface="Times New Roman"/>
                <a:sym typeface="Times New Roman"/>
                <a:hlinkClick r:id="rId6">
                  <a:extLst>
                    <a:ext uri="{A12FA001-AC4F-418D-AE19-62706E023703}">
                      <ahyp:hlinkClr val="tx"/>
                    </a:ext>
                  </a:extLst>
                </a:hlinkClick>
              </a:rPr>
              <a:t>https://www.selecta.co.uk/news/benefits-of-vending-machines/?fbclid=IwAR0b9cfsf-UaR1Dxf8nMxZjzmnkAS48NxCSIEBDkWLuUktu6DQos8nBisqQ</a:t>
            </a:r>
            <a:endParaRPr sz="1100">
              <a:solidFill>
                <a:srgbClr val="202122"/>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47"/>
          <p:cNvSpPr txBox="1"/>
          <p:nvPr>
            <p:ph type="title"/>
          </p:nvPr>
        </p:nvSpPr>
        <p:spPr>
          <a:xfrm>
            <a:off x="352275" y="0"/>
            <a:ext cx="4045200" cy="15645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3200"/>
              <a:t>Future work and Conclusion</a:t>
            </a:r>
            <a:endParaRPr sz="3200"/>
          </a:p>
        </p:txBody>
      </p:sp>
      <p:sp>
        <p:nvSpPr>
          <p:cNvPr id="344" name="Google Shape;344;p47"/>
          <p:cNvSpPr txBox="1"/>
          <p:nvPr>
            <p:ph idx="2" type="body"/>
          </p:nvPr>
        </p:nvSpPr>
        <p:spPr>
          <a:xfrm>
            <a:off x="352275" y="1673175"/>
            <a:ext cx="3688200" cy="3656400"/>
          </a:xfrm>
          <a:prstGeom prst="rect">
            <a:avLst/>
          </a:prstGeom>
        </p:spPr>
        <p:txBody>
          <a:bodyPr anchorCtr="0" anchor="ctr" bIns="91425" lIns="91425" spcFirstLastPara="1" rIns="91425" wrap="square" tIns="91425">
            <a:noAutofit/>
          </a:bodyPr>
          <a:lstStyle/>
          <a:p>
            <a:pPr indent="-308133" lvl="0" marL="457200" rtl="0" algn="l">
              <a:lnSpc>
                <a:spcPct val="105000"/>
              </a:lnSpc>
              <a:spcBef>
                <a:spcPts val="1200"/>
              </a:spcBef>
              <a:spcAft>
                <a:spcPts val="0"/>
              </a:spcAft>
              <a:buClr>
                <a:srgbClr val="0000FF"/>
              </a:buClr>
              <a:buSzPts val="1253"/>
              <a:buFont typeface="Arial"/>
              <a:buChar char="●"/>
            </a:pPr>
            <a:r>
              <a:rPr lang="en" sz="1252">
                <a:solidFill>
                  <a:srgbClr val="0000FF"/>
                </a:solidFill>
                <a:latin typeface="Arial"/>
                <a:ea typeface="Arial"/>
                <a:cs typeface="Arial"/>
                <a:sym typeface="Arial"/>
              </a:rPr>
              <a:t>Vending machines can be used in any deserted place of the world. In remote areas with less shops, if we use vending machines, people can easily purchase necessary products at any time.</a:t>
            </a:r>
            <a:endParaRPr sz="1252">
              <a:solidFill>
                <a:srgbClr val="0000FF"/>
              </a:solidFill>
              <a:latin typeface="Arial"/>
              <a:ea typeface="Arial"/>
              <a:cs typeface="Arial"/>
              <a:sym typeface="Arial"/>
            </a:endParaRPr>
          </a:p>
          <a:p>
            <a:pPr indent="-308133" lvl="0" marL="457200" rtl="0" algn="l">
              <a:lnSpc>
                <a:spcPct val="105000"/>
              </a:lnSpc>
              <a:spcBef>
                <a:spcPts val="0"/>
              </a:spcBef>
              <a:spcAft>
                <a:spcPts val="0"/>
              </a:spcAft>
              <a:buClr>
                <a:srgbClr val="0000FF"/>
              </a:buClr>
              <a:buSzPts val="1253"/>
              <a:buFont typeface="Arial"/>
              <a:buChar char="●"/>
            </a:pPr>
            <a:r>
              <a:rPr lang="en" sz="1252">
                <a:solidFill>
                  <a:srgbClr val="0000FF"/>
                </a:solidFill>
                <a:latin typeface="Arial"/>
                <a:ea typeface="Arial"/>
                <a:cs typeface="Arial"/>
                <a:sym typeface="Arial"/>
              </a:rPr>
              <a:t>Access to food will be easy from any place of the world.</a:t>
            </a:r>
            <a:endParaRPr sz="1252">
              <a:solidFill>
                <a:srgbClr val="0000FF"/>
              </a:solidFill>
              <a:latin typeface="Arial"/>
              <a:ea typeface="Arial"/>
              <a:cs typeface="Arial"/>
              <a:sym typeface="Arial"/>
            </a:endParaRPr>
          </a:p>
          <a:p>
            <a:pPr indent="-308133" lvl="0" marL="457200" rtl="0" algn="l">
              <a:lnSpc>
                <a:spcPct val="105000"/>
              </a:lnSpc>
              <a:spcBef>
                <a:spcPts val="0"/>
              </a:spcBef>
              <a:spcAft>
                <a:spcPts val="0"/>
              </a:spcAft>
              <a:buClr>
                <a:srgbClr val="0000FF"/>
              </a:buClr>
              <a:buSzPts val="1253"/>
              <a:buFont typeface="Arial"/>
              <a:buChar char="●"/>
            </a:pPr>
            <a:r>
              <a:rPr lang="en" sz="1252">
                <a:solidFill>
                  <a:srgbClr val="0000FF"/>
                </a:solidFill>
                <a:latin typeface="Arial"/>
                <a:ea typeface="Arial"/>
                <a:cs typeface="Arial"/>
                <a:sym typeface="Arial"/>
              </a:rPr>
              <a:t>In future we can develop the programmings of vending machines to avoid any kind of fault.Moreover, different apps are being created for finding out the closest vending machine in any particular area.People can also comment on these apps mentioning what products the want or if they have faced any problem while purchasing products.</a:t>
            </a:r>
            <a:endParaRPr sz="1252">
              <a:solidFill>
                <a:srgbClr val="0000FF"/>
              </a:solidFill>
              <a:latin typeface="Arial"/>
              <a:ea typeface="Arial"/>
              <a:cs typeface="Arial"/>
              <a:sym typeface="Arial"/>
            </a:endParaRPr>
          </a:p>
          <a:p>
            <a:pPr indent="0" lvl="0" marL="0" rtl="0" algn="l">
              <a:lnSpc>
                <a:spcPct val="105000"/>
              </a:lnSpc>
              <a:spcBef>
                <a:spcPts val="1200"/>
              </a:spcBef>
              <a:spcAft>
                <a:spcPts val="0"/>
              </a:spcAft>
              <a:buSzPts val="852"/>
              <a:buNone/>
            </a:pPr>
            <a:r>
              <a:t/>
            </a:r>
            <a:endParaRPr sz="1052">
              <a:solidFill>
                <a:srgbClr val="000000"/>
              </a:solidFill>
              <a:latin typeface="Arial"/>
              <a:ea typeface="Arial"/>
              <a:cs typeface="Arial"/>
              <a:sym typeface="Arial"/>
            </a:endParaRPr>
          </a:p>
          <a:p>
            <a:pPr indent="0" lvl="0" marL="0" rtl="0" algn="l">
              <a:lnSpc>
                <a:spcPct val="105000"/>
              </a:lnSpc>
              <a:spcBef>
                <a:spcPts val="1200"/>
              </a:spcBef>
              <a:spcAft>
                <a:spcPts val="1200"/>
              </a:spcAft>
              <a:buSzPts val="852"/>
              <a:buNone/>
            </a:pPr>
            <a:r>
              <a:t/>
            </a:r>
            <a:endParaRPr sz="1395"/>
          </a:p>
        </p:txBody>
      </p:sp>
      <p:sp>
        <p:nvSpPr>
          <p:cNvPr id="345" name="Google Shape;345;p47"/>
          <p:cNvSpPr txBox="1"/>
          <p:nvPr>
            <p:ph idx="1" type="subTitle"/>
          </p:nvPr>
        </p:nvSpPr>
        <p:spPr>
          <a:xfrm>
            <a:off x="4801700" y="2087351"/>
            <a:ext cx="4045200" cy="12693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pic>
        <p:nvPicPr>
          <p:cNvPr id="346" name="Google Shape;346;p47"/>
          <p:cNvPicPr preferRelativeResize="0"/>
          <p:nvPr/>
        </p:nvPicPr>
        <p:blipFill>
          <a:blip r:embed="rId3">
            <a:alphaModFix/>
          </a:blip>
          <a:stretch>
            <a:fillRect/>
          </a:stretch>
        </p:blipFill>
        <p:spPr>
          <a:xfrm>
            <a:off x="5183925" y="1432600"/>
            <a:ext cx="3280725" cy="2457373"/>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6"/>
          <p:cNvSpPr txBox="1"/>
          <p:nvPr>
            <p:ph type="title"/>
          </p:nvPr>
        </p:nvSpPr>
        <p:spPr>
          <a:xfrm>
            <a:off x="188525" y="-669275"/>
            <a:ext cx="3951300" cy="2480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4000"/>
              <a:t>Motivation</a:t>
            </a:r>
            <a:endParaRPr sz="4000"/>
          </a:p>
        </p:txBody>
      </p:sp>
      <p:sp>
        <p:nvSpPr>
          <p:cNvPr id="106" name="Google Shape;106;p16"/>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0" lvl="0" marL="0" rtl="0" algn="l">
              <a:spcBef>
                <a:spcPts val="0"/>
              </a:spcBef>
              <a:spcAft>
                <a:spcPts val="1200"/>
              </a:spcAft>
              <a:buNone/>
            </a:pPr>
            <a:r>
              <a:t/>
            </a:r>
            <a:endParaRPr/>
          </a:p>
        </p:txBody>
      </p:sp>
      <p:sp>
        <p:nvSpPr>
          <p:cNvPr id="107" name="Google Shape;107;p16"/>
          <p:cNvSpPr txBox="1"/>
          <p:nvPr>
            <p:ph idx="1" type="subTitle"/>
          </p:nvPr>
        </p:nvSpPr>
        <p:spPr>
          <a:xfrm>
            <a:off x="0" y="1789500"/>
            <a:ext cx="4045200" cy="1564500"/>
          </a:xfrm>
          <a:prstGeom prst="rect">
            <a:avLst/>
          </a:prstGeom>
        </p:spPr>
        <p:txBody>
          <a:bodyPr anchorCtr="0" anchor="t" bIns="91425" lIns="91425" spcFirstLastPara="1" rIns="91425" wrap="square" tIns="91425">
            <a:noAutofit/>
          </a:bodyPr>
          <a:lstStyle/>
          <a:p>
            <a:pPr indent="-393700" lvl="0" marL="457200" rtl="0" algn="l">
              <a:lnSpc>
                <a:spcPct val="105000"/>
              </a:lnSpc>
              <a:spcBef>
                <a:spcPts val="0"/>
              </a:spcBef>
              <a:spcAft>
                <a:spcPts val="0"/>
              </a:spcAft>
              <a:buClr>
                <a:srgbClr val="0000FF"/>
              </a:buClr>
              <a:buSzPts val="2600"/>
              <a:buChar char="●"/>
            </a:pPr>
            <a:r>
              <a:rPr b="1" lang="en" sz="1600">
                <a:solidFill>
                  <a:srgbClr val="0000FF"/>
                </a:solidFill>
                <a:latin typeface="Arial"/>
                <a:ea typeface="Arial"/>
                <a:cs typeface="Arial"/>
                <a:sym typeface="Arial"/>
              </a:rPr>
              <a:t>Vending machines are a one-time investment. They require no staff, which means no extra wages to pay.</a:t>
            </a:r>
            <a:endParaRPr b="1" sz="1600">
              <a:solidFill>
                <a:srgbClr val="0000FF"/>
              </a:solidFill>
              <a:latin typeface="Arial"/>
              <a:ea typeface="Arial"/>
              <a:cs typeface="Arial"/>
              <a:sym typeface="Arial"/>
            </a:endParaRPr>
          </a:p>
          <a:p>
            <a:pPr indent="-330200" lvl="0" marL="457200" rtl="0" algn="l">
              <a:lnSpc>
                <a:spcPct val="105000"/>
              </a:lnSpc>
              <a:spcBef>
                <a:spcPts val="0"/>
              </a:spcBef>
              <a:spcAft>
                <a:spcPts val="0"/>
              </a:spcAft>
              <a:buClr>
                <a:srgbClr val="0000FF"/>
              </a:buClr>
              <a:buSzPts val="1600"/>
              <a:buFont typeface="Arial"/>
              <a:buChar char="●"/>
            </a:pPr>
            <a:r>
              <a:rPr b="1" lang="en" sz="1600">
                <a:solidFill>
                  <a:srgbClr val="0000FF"/>
                </a:solidFill>
                <a:latin typeface="Arial"/>
                <a:ea typeface="Arial"/>
                <a:cs typeface="Arial"/>
                <a:sym typeface="Arial"/>
              </a:rPr>
              <a:t>In a crowded place like dhaka city vending machine is the perfect investment for saving up spaces.</a:t>
            </a:r>
            <a:endParaRPr b="1" sz="1600">
              <a:solidFill>
                <a:srgbClr val="0000FF"/>
              </a:solidFill>
              <a:latin typeface="Arial"/>
              <a:ea typeface="Arial"/>
              <a:cs typeface="Arial"/>
              <a:sym typeface="Arial"/>
            </a:endParaRPr>
          </a:p>
          <a:p>
            <a:pPr indent="-330200" lvl="0" marL="457200" rtl="0" algn="l">
              <a:lnSpc>
                <a:spcPct val="105000"/>
              </a:lnSpc>
              <a:spcBef>
                <a:spcPts val="0"/>
              </a:spcBef>
              <a:spcAft>
                <a:spcPts val="0"/>
              </a:spcAft>
              <a:buClr>
                <a:srgbClr val="0000FF"/>
              </a:buClr>
              <a:buSzPts val="1600"/>
              <a:buFont typeface="Arial"/>
              <a:buChar char="●"/>
            </a:pPr>
            <a:r>
              <a:rPr b="1" lang="en" sz="1600">
                <a:solidFill>
                  <a:srgbClr val="0000FF"/>
                </a:solidFill>
                <a:latin typeface="Arial"/>
                <a:ea typeface="Arial"/>
                <a:cs typeface="Arial"/>
                <a:sym typeface="Arial"/>
              </a:rPr>
              <a:t>Most importantly using vending machine during this </a:t>
            </a:r>
            <a:r>
              <a:rPr b="1" lang="en" sz="1600">
                <a:solidFill>
                  <a:srgbClr val="0000FF"/>
                </a:solidFill>
                <a:latin typeface="Arial"/>
                <a:ea typeface="Arial"/>
                <a:cs typeface="Arial"/>
                <a:sym typeface="Arial"/>
              </a:rPr>
              <a:t>pandemic</a:t>
            </a:r>
            <a:r>
              <a:rPr b="1" lang="en" sz="1600">
                <a:solidFill>
                  <a:srgbClr val="0000FF"/>
                </a:solidFill>
                <a:latin typeface="Arial"/>
                <a:ea typeface="Arial"/>
                <a:cs typeface="Arial"/>
                <a:sym typeface="Arial"/>
              </a:rPr>
              <a:t> situation can reduce the spread of covid-19 virus by reducing human interaction.</a:t>
            </a:r>
            <a:endParaRPr b="1" sz="1600">
              <a:solidFill>
                <a:srgbClr val="0000FF"/>
              </a:solidFill>
              <a:latin typeface="Arial"/>
              <a:ea typeface="Arial"/>
              <a:cs typeface="Arial"/>
              <a:sym typeface="Arial"/>
            </a:endParaRPr>
          </a:p>
        </p:txBody>
      </p:sp>
      <p:pic>
        <p:nvPicPr>
          <p:cNvPr id="108" name="Google Shape;108;p16"/>
          <p:cNvPicPr preferRelativeResize="0"/>
          <p:nvPr/>
        </p:nvPicPr>
        <p:blipFill rotWithShape="1">
          <a:blip r:embed="rId3">
            <a:alphaModFix/>
          </a:blip>
          <a:srcRect b="0" l="0" r="0" t="0"/>
          <a:stretch/>
        </p:blipFill>
        <p:spPr>
          <a:xfrm>
            <a:off x="4996125" y="724200"/>
            <a:ext cx="3951399" cy="395139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Equipment List</a:t>
            </a:r>
            <a:endParaRPr/>
          </a:p>
        </p:txBody>
      </p:sp>
      <p:sp>
        <p:nvSpPr>
          <p:cNvPr id="114" name="Google Shape;114;p1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fontScale="85000" lnSpcReduction="20000"/>
          </a:bodyPr>
          <a:lstStyle/>
          <a:p>
            <a:pPr indent="-304165" lvl="0" marL="457200" rtl="0" algn="l">
              <a:spcBef>
                <a:spcPts val="0"/>
              </a:spcBef>
              <a:spcAft>
                <a:spcPts val="0"/>
              </a:spcAft>
              <a:buSzPct val="100000"/>
              <a:buChar char="●"/>
            </a:pPr>
            <a:r>
              <a:rPr lang="en" sz="1400"/>
              <a:t>7 Segment Common Cathode Display</a:t>
            </a:r>
            <a:endParaRPr sz="1400"/>
          </a:p>
          <a:p>
            <a:pPr indent="-304165" lvl="0" marL="457200" rtl="0" algn="l">
              <a:spcBef>
                <a:spcPts val="0"/>
              </a:spcBef>
              <a:spcAft>
                <a:spcPts val="0"/>
              </a:spcAft>
              <a:buSzPct val="100000"/>
              <a:buChar char="●"/>
            </a:pPr>
            <a:r>
              <a:rPr lang="en" sz="1400"/>
              <a:t>Dual D-Type Flip flop (with Set and Reset)</a:t>
            </a:r>
            <a:endParaRPr sz="1400"/>
          </a:p>
          <a:p>
            <a:pPr indent="-304165" lvl="0" marL="457200" rtl="0" algn="l">
              <a:spcBef>
                <a:spcPts val="0"/>
              </a:spcBef>
              <a:spcAft>
                <a:spcPts val="0"/>
              </a:spcAft>
              <a:buSzPct val="100000"/>
              <a:buChar char="●"/>
            </a:pPr>
            <a:r>
              <a:rPr lang="en" sz="1400"/>
              <a:t>Inverter</a:t>
            </a:r>
            <a:endParaRPr sz="1400"/>
          </a:p>
          <a:p>
            <a:pPr indent="-304165" lvl="0" marL="457200" rtl="0" algn="l">
              <a:spcBef>
                <a:spcPts val="0"/>
              </a:spcBef>
              <a:spcAft>
                <a:spcPts val="0"/>
              </a:spcAft>
              <a:buSzPct val="100000"/>
              <a:buChar char="●"/>
            </a:pPr>
            <a:r>
              <a:rPr lang="en" sz="1400"/>
              <a:t>Two Input and Three input AND Gate</a:t>
            </a:r>
            <a:endParaRPr sz="1400"/>
          </a:p>
          <a:p>
            <a:pPr indent="-304165" lvl="0" marL="457200" rtl="0" algn="l">
              <a:spcBef>
                <a:spcPts val="0"/>
              </a:spcBef>
              <a:spcAft>
                <a:spcPts val="0"/>
              </a:spcAft>
              <a:buSzPct val="100000"/>
              <a:buChar char="●"/>
            </a:pPr>
            <a:r>
              <a:rPr lang="en" sz="1400"/>
              <a:t>Two Input and Three input OR Gate</a:t>
            </a:r>
            <a:endParaRPr sz="1400"/>
          </a:p>
          <a:p>
            <a:pPr indent="-304165" lvl="0" marL="457200" rtl="0" algn="l">
              <a:spcBef>
                <a:spcPts val="0"/>
              </a:spcBef>
              <a:spcAft>
                <a:spcPts val="0"/>
              </a:spcAft>
              <a:buSzPct val="100000"/>
              <a:buChar char="●"/>
            </a:pPr>
            <a:r>
              <a:rPr lang="en" sz="1400"/>
              <a:t>Green and Red LED </a:t>
            </a:r>
            <a:endParaRPr sz="1400"/>
          </a:p>
          <a:p>
            <a:pPr indent="-304165" lvl="0" marL="457200" rtl="0" algn="l">
              <a:spcBef>
                <a:spcPts val="0"/>
              </a:spcBef>
              <a:spcAft>
                <a:spcPts val="0"/>
              </a:spcAft>
              <a:buSzPct val="100000"/>
              <a:buChar char="●"/>
            </a:pPr>
            <a:r>
              <a:rPr lang="en" sz="1400"/>
              <a:t>Logic Probe </a:t>
            </a:r>
            <a:endParaRPr sz="1400"/>
          </a:p>
          <a:p>
            <a:pPr indent="-304165" lvl="0" marL="457200" rtl="0" algn="l">
              <a:spcBef>
                <a:spcPts val="0"/>
              </a:spcBef>
              <a:spcAft>
                <a:spcPts val="0"/>
              </a:spcAft>
              <a:buSzPct val="100000"/>
              <a:buChar char="●"/>
            </a:pPr>
            <a:r>
              <a:rPr lang="en" sz="1400"/>
              <a:t>Logic Toggle</a:t>
            </a:r>
            <a:endParaRPr sz="1400"/>
          </a:p>
          <a:p>
            <a:pPr indent="-304165" lvl="0" marL="457200" rtl="0" algn="l">
              <a:spcBef>
                <a:spcPts val="0"/>
              </a:spcBef>
              <a:spcAft>
                <a:spcPts val="0"/>
              </a:spcAft>
              <a:buSzPct val="100000"/>
              <a:buChar char="●"/>
            </a:pPr>
            <a:r>
              <a:rPr lang="en" sz="1400"/>
              <a:t>D-Clock</a:t>
            </a:r>
            <a:endParaRPr sz="1400"/>
          </a:p>
          <a:p>
            <a:pPr indent="-304165" lvl="0" marL="457200" rtl="0" algn="l">
              <a:spcBef>
                <a:spcPts val="0"/>
              </a:spcBef>
              <a:spcAft>
                <a:spcPts val="0"/>
              </a:spcAft>
              <a:buSzPct val="100000"/>
              <a:buChar char="●"/>
            </a:pPr>
            <a:r>
              <a:rPr lang="en" sz="1400"/>
              <a:t>Button</a:t>
            </a:r>
            <a:endParaRPr sz="1400"/>
          </a:p>
          <a:p>
            <a:pPr indent="0" lvl="0" marL="114300" rtl="0" algn="l">
              <a:spcBef>
                <a:spcPts val="1200"/>
              </a:spcBef>
              <a:spcAft>
                <a:spcPts val="0"/>
              </a:spcAft>
              <a:buNone/>
            </a:pPr>
            <a:r>
              <a:rPr lang="en" sz="1400"/>
              <a:t>[All of these Equipments were picked from the library of PROTEUS 7.7 Professional Portable.</a:t>
            </a:r>
            <a:endParaRPr sz="1400"/>
          </a:p>
          <a:p>
            <a:pPr indent="0" lvl="0" marL="114300" rtl="0" algn="l">
              <a:spcBef>
                <a:spcPts val="1200"/>
              </a:spcBef>
              <a:spcAft>
                <a:spcPts val="0"/>
              </a:spcAft>
              <a:buNone/>
            </a:pPr>
            <a:r>
              <a:rPr lang="en" sz="1400"/>
              <a:t>Some equipments were taken of different variety. ]</a:t>
            </a:r>
            <a:endParaRPr sz="1400"/>
          </a:p>
          <a:p>
            <a:pPr indent="0" lvl="0" marL="0" rtl="0" algn="l">
              <a:spcBef>
                <a:spcPts val="1200"/>
              </a:spcBef>
              <a:spcAft>
                <a:spcPts val="0"/>
              </a:spcAft>
              <a:buNone/>
            </a:pPr>
            <a:r>
              <a:t/>
            </a:r>
            <a:endParaRPr sz="1400"/>
          </a:p>
          <a:p>
            <a:pPr indent="0" lvl="0" marL="0" rtl="0" algn="l">
              <a:spcBef>
                <a:spcPts val="1200"/>
              </a:spcBef>
              <a:spcAft>
                <a:spcPts val="1200"/>
              </a:spcAft>
              <a:buNone/>
            </a:pPr>
            <a:r>
              <a:t/>
            </a:r>
            <a:endParaRPr sz="1400"/>
          </a:p>
        </p:txBody>
      </p:sp>
      <p:pic>
        <p:nvPicPr>
          <p:cNvPr id="115" name="Google Shape;115;p17"/>
          <p:cNvPicPr preferRelativeResize="0"/>
          <p:nvPr/>
        </p:nvPicPr>
        <p:blipFill>
          <a:blip r:embed="rId3">
            <a:alphaModFix/>
          </a:blip>
          <a:stretch>
            <a:fillRect/>
          </a:stretch>
        </p:blipFill>
        <p:spPr>
          <a:xfrm>
            <a:off x="6909925" y="410000"/>
            <a:ext cx="1847850" cy="41148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Gantt Chart</a:t>
            </a:r>
            <a:endParaRPr/>
          </a:p>
        </p:txBody>
      </p:sp>
      <p:sp>
        <p:nvSpPr>
          <p:cNvPr id="121" name="Google Shape;121;p1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22" name="Google Shape;122;p18"/>
          <p:cNvPicPr preferRelativeResize="0"/>
          <p:nvPr/>
        </p:nvPicPr>
        <p:blipFill>
          <a:blip r:embed="rId3">
            <a:alphaModFix/>
          </a:blip>
          <a:stretch>
            <a:fillRect/>
          </a:stretch>
        </p:blipFill>
        <p:spPr>
          <a:xfrm>
            <a:off x="0" y="1052300"/>
            <a:ext cx="9144000" cy="38433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Methodology/Theory/Calculations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28" name="Google Shape;128;p19"/>
          <p:cNvSpPr txBox="1"/>
          <p:nvPr>
            <p:ph idx="4294967295" type="body"/>
          </p:nvPr>
        </p:nvSpPr>
        <p:spPr>
          <a:xfrm>
            <a:off x="311700" y="1229875"/>
            <a:ext cx="8520600" cy="3339000"/>
          </a:xfrm>
          <a:prstGeom prst="rect">
            <a:avLst/>
          </a:prstGeom>
        </p:spPr>
        <p:txBody>
          <a:bodyPr anchorCtr="0" anchor="t" bIns="91425" lIns="91425" spcFirstLastPara="1" rIns="91425" wrap="square" tIns="91425">
            <a:normAutofit fontScale="77500" lnSpcReduction="20000"/>
          </a:bodyPr>
          <a:lstStyle/>
          <a:p>
            <a:pPr indent="0" lvl="0" marL="0" rtl="0" algn="just">
              <a:lnSpc>
                <a:spcPct val="115000"/>
              </a:lnSpc>
              <a:spcBef>
                <a:spcPts val="0"/>
              </a:spcBef>
              <a:spcAft>
                <a:spcPts val="0"/>
              </a:spcAft>
              <a:buNone/>
            </a:pPr>
            <a:r>
              <a:rPr b="1" lang="en" sz="2253">
                <a:solidFill>
                  <a:srgbClr val="3D85C6"/>
                </a:solidFill>
                <a:highlight>
                  <a:srgbClr val="FFFFFF"/>
                </a:highlight>
                <a:latin typeface="Roboto Mono"/>
                <a:ea typeface="Roboto Mono"/>
                <a:cs typeface="Roboto Mono"/>
                <a:sym typeface="Roboto Mono"/>
              </a:rPr>
              <a:t>Price Points: 5tk, 10tk, and 15tk</a:t>
            </a:r>
            <a:endParaRPr b="1" sz="2253">
              <a:solidFill>
                <a:srgbClr val="3D85C6"/>
              </a:solidFill>
              <a:highlight>
                <a:srgbClr val="FFFFFF"/>
              </a:highlight>
              <a:latin typeface="Roboto Mono"/>
              <a:ea typeface="Roboto Mono"/>
              <a:cs typeface="Roboto Mono"/>
              <a:sym typeface="Roboto Mono"/>
            </a:endParaRPr>
          </a:p>
          <a:p>
            <a:pPr indent="0" lvl="0" marL="0" rtl="0" algn="just">
              <a:lnSpc>
                <a:spcPct val="115000"/>
              </a:lnSpc>
              <a:spcBef>
                <a:spcPts val="0"/>
              </a:spcBef>
              <a:spcAft>
                <a:spcPts val="0"/>
              </a:spcAft>
              <a:buNone/>
            </a:pPr>
            <a:r>
              <a:rPr b="1" lang="en" sz="2253">
                <a:solidFill>
                  <a:srgbClr val="3D85C6"/>
                </a:solidFill>
                <a:highlight>
                  <a:srgbClr val="FFFFFF"/>
                </a:highlight>
                <a:latin typeface="Roboto Mono"/>
                <a:ea typeface="Roboto Mono"/>
                <a:cs typeface="Roboto Mono"/>
                <a:sym typeface="Roboto Mono"/>
              </a:rPr>
              <a:t>Money to be accepted: 5tk and 10tk</a:t>
            </a:r>
            <a:endParaRPr b="1" sz="2253">
              <a:solidFill>
                <a:srgbClr val="3D85C6"/>
              </a:solidFill>
              <a:highlight>
                <a:srgbClr val="FFFFFF"/>
              </a:highlight>
              <a:latin typeface="Roboto Mono"/>
              <a:ea typeface="Roboto Mono"/>
              <a:cs typeface="Roboto Mono"/>
              <a:sym typeface="Roboto Mono"/>
            </a:endParaRPr>
          </a:p>
          <a:p>
            <a:pPr indent="0" lvl="0" marL="0" rtl="0" algn="l">
              <a:lnSpc>
                <a:spcPct val="115000"/>
              </a:lnSpc>
              <a:spcBef>
                <a:spcPts val="0"/>
              </a:spcBef>
              <a:spcAft>
                <a:spcPts val="0"/>
              </a:spcAft>
              <a:buNone/>
            </a:pPr>
            <a:r>
              <a:rPr b="1" lang="en" sz="1491">
                <a:solidFill>
                  <a:srgbClr val="3D85C6"/>
                </a:solidFill>
                <a:latin typeface="Times New Roman"/>
                <a:ea typeface="Times New Roman"/>
                <a:cs typeface="Times New Roman"/>
                <a:sym typeface="Times New Roman"/>
              </a:rPr>
              <a:t>State assigned:</a:t>
            </a:r>
            <a:endParaRPr b="1" sz="1491">
              <a:solidFill>
                <a:srgbClr val="3D85C6"/>
              </a:solidFill>
              <a:latin typeface="Times New Roman"/>
              <a:ea typeface="Times New Roman"/>
              <a:cs typeface="Times New Roman"/>
              <a:sym typeface="Times New Roman"/>
            </a:endParaRPr>
          </a:p>
          <a:p>
            <a:pPr indent="0" lvl="0" marL="914400" rtl="0" algn="l">
              <a:lnSpc>
                <a:spcPct val="115000"/>
              </a:lnSpc>
              <a:spcBef>
                <a:spcPts val="0"/>
              </a:spcBef>
              <a:spcAft>
                <a:spcPts val="0"/>
              </a:spcAft>
              <a:buNone/>
            </a:pPr>
            <a:r>
              <a:rPr lang="en" sz="2061">
                <a:solidFill>
                  <a:srgbClr val="3D85C6"/>
                </a:solidFill>
                <a:latin typeface="Times New Roman"/>
                <a:ea typeface="Times New Roman"/>
                <a:cs typeface="Times New Roman"/>
                <a:sym typeface="Times New Roman"/>
              </a:rPr>
              <a:t>So = 00          0tk   = 00          </a:t>
            </a:r>
            <a:endParaRPr sz="2061">
              <a:solidFill>
                <a:srgbClr val="3D85C6"/>
              </a:solidFill>
              <a:latin typeface="Times New Roman"/>
              <a:ea typeface="Times New Roman"/>
              <a:cs typeface="Times New Roman"/>
              <a:sym typeface="Times New Roman"/>
            </a:endParaRPr>
          </a:p>
          <a:p>
            <a:pPr indent="0" lvl="0" marL="914400" rtl="0" algn="l">
              <a:lnSpc>
                <a:spcPct val="115000"/>
              </a:lnSpc>
              <a:spcBef>
                <a:spcPts val="0"/>
              </a:spcBef>
              <a:spcAft>
                <a:spcPts val="0"/>
              </a:spcAft>
              <a:buNone/>
            </a:pPr>
            <a:r>
              <a:rPr lang="en" sz="2061">
                <a:solidFill>
                  <a:srgbClr val="3D85C6"/>
                </a:solidFill>
                <a:latin typeface="Times New Roman"/>
                <a:ea typeface="Times New Roman"/>
                <a:cs typeface="Times New Roman"/>
                <a:sym typeface="Times New Roman"/>
              </a:rPr>
              <a:t>S1 = 01          5tk   = 01</a:t>
            </a:r>
            <a:endParaRPr sz="2061">
              <a:solidFill>
                <a:srgbClr val="3D85C6"/>
              </a:solidFill>
              <a:latin typeface="Times New Roman"/>
              <a:ea typeface="Times New Roman"/>
              <a:cs typeface="Times New Roman"/>
              <a:sym typeface="Times New Roman"/>
            </a:endParaRPr>
          </a:p>
          <a:p>
            <a:pPr indent="0" lvl="0" marL="914400" rtl="0" algn="l">
              <a:lnSpc>
                <a:spcPct val="115000"/>
              </a:lnSpc>
              <a:spcBef>
                <a:spcPts val="0"/>
              </a:spcBef>
              <a:spcAft>
                <a:spcPts val="0"/>
              </a:spcAft>
              <a:buNone/>
            </a:pPr>
            <a:r>
              <a:rPr lang="en" sz="2061">
                <a:solidFill>
                  <a:srgbClr val="3D85C6"/>
                </a:solidFill>
                <a:latin typeface="Times New Roman"/>
                <a:ea typeface="Times New Roman"/>
                <a:cs typeface="Times New Roman"/>
                <a:sym typeface="Times New Roman"/>
              </a:rPr>
              <a:t>S2 = 10          10tk = 10</a:t>
            </a:r>
            <a:endParaRPr sz="2061">
              <a:solidFill>
                <a:srgbClr val="3D85C6"/>
              </a:solidFill>
              <a:latin typeface="Times New Roman"/>
              <a:ea typeface="Times New Roman"/>
              <a:cs typeface="Times New Roman"/>
              <a:sym typeface="Times New Roman"/>
            </a:endParaRPr>
          </a:p>
          <a:p>
            <a:pPr indent="0" lvl="0" marL="914400" rtl="0" algn="l">
              <a:lnSpc>
                <a:spcPct val="115000"/>
              </a:lnSpc>
              <a:spcBef>
                <a:spcPts val="0"/>
              </a:spcBef>
              <a:spcAft>
                <a:spcPts val="0"/>
              </a:spcAft>
              <a:buNone/>
            </a:pPr>
            <a:r>
              <a:rPr lang="en" sz="2061">
                <a:solidFill>
                  <a:srgbClr val="3D85C6"/>
                </a:solidFill>
                <a:latin typeface="Times New Roman"/>
                <a:ea typeface="Times New Roman"/>
                <a:cs typeface="Times New Roman"/>
                <a:sym typeface="Times New Roman"/>
              </a:rPr>
              <a:t>X  =  11          X     = 11</a:t>
            </a:r>
            <a:endParaRPr sz="2061">
              <a:solidFill>
                <a:srgbClr val="3D85C6"/>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2061">
                <a:solidFill>
                  <a:srgbClr val="3D85C6"/>
                </a:solidFill>
                <a:latin typeface="Times New Roman"/>
                <a:ea typeface="Times New Roman"/>
                <a:cs typeface="Times New Roman"/>
                <a:sym typeface="Times New Roman"/>
              </a:rPr>
              <a:t>-legend:</a:t>
            </a:r>
            <a:endParaRPr sz="2061">
              <a:solidFill>
                <a:srgbClr val="3D85C6"/>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2061">
                <a:solidFill>
                  <a:srgbClr val="3D85C6"/>
                </a:solidFill>
                <a:latin typeface="Times New Roman"/>
                <a:ea typeface="Times New Roman"/>
                <a:cs typeface="Times New Roman"/>
                <a:sym typeface="Times New Roman"/>
              </a:rPr>
              <a:t>0/0/0             money in/purchase/change</a:t>
            </a:r>
            <a:endParaRPr sz="2061">
              <a:solidFill>
                <a:srgbClr val="3D85C6"/>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491">
              <a:solidFill>
                <a:srgbClr val="3D85C6"/>
              </a:solidFill>
              <a:latin typeface="Times New Roman"/>
              <a:ea typeface="Times New Roman"/>
              <a:cs typeface="Times New Roman"/>
              <a:sym typeface="Times New Roman"/>
            </a:endParaRPr>
          </a:p>
          <a:p>
            <a:pPr indent="0" lvl="0" marL="914400" rtl="0" algn="l">
              <a:lnSpc>
                <a:spcPct val="115000"/>
              </a:lnSpc>
              <a:spcBef>
                <a:spcPts val="0"/>
              </a:spcBef>
              <a:spcAft>
                <a:spcPts val="0"/>
              </a:spcAft>
              <a:buNone/>
            </a:pPr>
            <a:r>
              <a:rPr lang="en" sz="1300">
                <a:solidFill>
                  <a:srgbClr val="3D85C6"/>
                </a:solidFill>
                <a:latin typeface="Times New Roman"/>
                <a:ea typeface="Times New Roman"/>
                <a:cs typeface="Times New Roman"/>
                <a:sym typeface="Times New Roman"/>
              </a:rPr>
              <a:t> </a:t>
            </a:r>
            <a:endParaRPr sz="1300">
              <a:solidFill>
                <a:srgbClr val="3D85C6"/>
              </a:solidFill>
              <a:latin typeface="Times New Roman"/>
              <a:ea typeface="Times New Roman"/>
              <a:cs typeface="Times New Roman"/>
              <a:sym typeface="Times New Roman"/>
            </a:endParaRPr>
          </a:p>
          <a:p>
            <a:pPr indent="0" lvl="0" marL="457200" rtl="0" algn="just">
              <a:lnSpc>
                <a:spcPct val="115000"/>
              </a:lnSpc>
              <a:spcBef>
                <a:spcPts val="0"/>
              </a:spcBef>
              <a:spcAft>
                <a:spcPts val="0"/>
              </a:spcAft>
              <a:buNone/>
            </a:pPr>
            <a:r>
              <a:t/>
            </a:r>
            <a:endParaRPr b="1" i="1" sz="1300">
              <a:solidFill>
                <a:srgbClr val="000000"/>
              </a:solidFill>
              <a:latin typeface="Times New Roman"/>
              <a:ea typeface="Times New Roman"/>
              <a:cs typeface="Times New Roman"/>
              <a:sym typeface="Times New Roman"/>
            </a:endParaRPr>
          </a:p>
          <a:p>
            <a:pPr indent="0" lvl="0" marL="457200" rtl="0" algn="just">
              <a:lnSpc>
                <a:spcPct val="115000"/>
              </a:lnSpc>
              <a:spcBef>
                <a:spcPts val="0"/>
              </a:spcBef>
              <a:spcAft>
                <a:spcPts val="0"/>
              </a:spcAft>
              <a:buNone/>
            </a:pPr>
            <a:r>
              <a:t/>
            </a:r>
            <a:endParaRPr b="1" i="1" sz="1300">
              <a:solidFill>
                <a:srgbClr val="000000"/>
              </a:solidFill>
              <a:latin typeface="Times New Roman"/>
              <a:ea typeface="Times New Roman"/>
              <a:cs typeface="Times New Roman"/>
              <a:sym typeface="Times New Roman"/>
            </a:endParaRPr>
          </a:p>
          <a:p>
            <a:pPr indent="0" lvl="0" marL="457200" rtl="0" algn="just">
              <a:lnSpc>
                <a:spcPct val="115000"/>
              </a:lnSpc>
              <a:spcBef>
                <a:spcPts val="0"/>
              </a:spcBef>
              <a:spcAft>
                <a:spcPts val="0"/>
              </a:spcAft>
              <a:buNone/>
            </a:pPr>
            <a:r>
              <a:t/>
            </a:r>
            <a:endParaRPr b="1" i="1" sz="1600">
              <a:solidFill>
                <a:srgbClr val="000000"/>
              </a:solidFill>
              <a:latin typeface="Times New Roman"/>
              <a:ea typeface="Times New Roman"/>
              <a:cs typeface="Times New Roman"/>
              <a:sym typeface="Times New Roman"/>
            </a:endParaRPr>
          </a:p>
          <a:p>
            <a:pPr indent="0" lvl="0" marL="0" rtl="0" algn="l">
              <a:spcBef>
                <a:spcPts val="0"/>
              </a:spcBef>
              <a:spcAft>
                <a:spcPts val="1200"/>
              </a:spcAft>
              <a:buNone/>
            </a:pPr>
            <a:r>
              <a:t/>
            </a:r>
            <a:endParaRPr/>
          </a:p>
        </p:txBody>
      </p:sp>
      <p:sp>
        <p:nvSpPr>
          <p:cNvPr id="129" name="Google Shape;129;p19"/>
          <p:cNvSpPr/>
          <p:nvPr/>
        </p:nvSpPr>
        <p:spPr>
          <a:xfrm flipH="1" rot="10800000">
            <a:off x="1003925" y="3147950"/>
            <a:ext cx="347100" cy="2232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30" name="Google Shape;130;p19"/>
          <p:cNvPicPr preferRelativeResize="0"/>
          <p:nvPr/>
        </p:nvPicPr>
        <p:blipFill>
          <a:blip r:embed="rId3">
            <a:alphaModFix/>
          </a:blip>
          <a:stretch>
            <a:fillRect/>
          </a:stretch>
        </p:blipFill>
        <p:spPr>
          <a:xfrm>
            <a:off x="3804950" y="2058125"/>
            <a:ext cx="5252300" cy="27626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State Flow Diagram for 5tk price point</a:t>
            </a:r>
            <a:endParaRPr/>
          </a:p>
        </p:txBody>
      </p:sp>
      <p:sp>
        <p:nvSpPr>
          <p:cNvPr id="136" name="Google Shape;136;p2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37" name="Google Shape;137;p20"/>
          <p:cNvPicPr preferRelativeResize="0"/>
          <p:nvPr/>
        </p:nvPicPr>
        <p:blipFill>
          <a:blip r:embed="rId3">
            <a:alphaModFix/>
          </a:blip>
          <a:stretch>
            <a:fillRect/>
          </a:stretch>
        </p:blipFill>
        <p:spPr>
          <a:xfrm>
            <a:off x="2597425" y="1229875"/>
            <a:ext cx="2037925" cy="36856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1"/>
          <p:cNvSpPr txBox="1"/>
          <p:nvPr>
            <p:ph type="title"/>
          </p:nvPr>
        </p:nvSpPr>
        <p:spPr>
          <a:xfrm>
            <a:off x="311700" y="335625"/>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i="1" lang="en" sz="1900">
                <a:solidFill>
                  <a:srgbClr val="0B5394"/>
                </a:solidFill>
                <a:latin typeface="Roboto Mono"/>
                <a:ea typeface="Roboto Mono"/>
                <a:cs typeface="Roboto Mono"/>
                <a:sym typeface="Roboto Mono"/>
              </a:rPr>
              <a:t>Methodology for for 5TK PRICE POINT</a:t>
            </a:r>
            <a:endParaRPr b="1" i="1" sz="1900">
              <a:solidFill>
                <a:srgbClr val="0B5394"/>
              </a:solidFill>
              <a:latin typeface="Roboto Mono"/>
              <a:ea typeface="Roboto Mono"/>
              <a:cs typeface="Roboto Mono"/>
              <a:sym typeface="Roboto Mono"/>
            </a:endParaRPr>
          </a:p>
          <a:p>
            <a:pPr indent="0" lvl="0" marL="0" rtl="0" algn="l">
              <a:spcBef>
                <a:spcPts val="0"/>
              </a:spcBef>
              <a:spcAft>
                <a:spcPts val="0"/>
              </a:spcAft>
              <a:buNone/>
            </a:pPr>
            <a:r>
              <a:rPr lang="en"/>
              <a:t>State Assigned Table:</a:t>
            </a:r>
            <a:endParaRPr sz="3600">
              <a:solidFill>
                <a:srgbClr val="0B5394"/>
              </a:solidFill>
              <a:latin typeface="Roboto Mono"/>
              <a:ea typeface="Roboto Mono"/>
              <a:cs typeface="Roboto Mono"/>
              <a:sym typeface="Roboto Mono"/>
            </a:endParaRPr>
          </a:p>
        </p:txBody>
      </p:sp>
      <p:sp>
        <p:nvSpPr>
          <p:cNvPr id="143" name="Google Shape;143;p21"/>
          <p:cNvSpPr txBox="1"/>
          <p:nvPr>
            <p:ph idx="1" type="body"/>
          </p:nvPr>
        </p:nvSpPr>
        <p:spPr>
          <a:xfrm>
            <a:off x="311700" y="1979725"/>
            <a:ext cx="8520600" cy="2903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1200"/>
              </a:spcAft>
              <a:buNone/>
            </a:pPr>
            <a:r>
              <a:t/>
            </a:r>
            <a:endParaRPr/>
          </a:p>
        </p:txBody>
      </p:sp>
      <p:graphicFrame>
        <p:nvGraphicFramePr>
          <p:cNvPr id="144" name="Google Shape;144;p21"/>
          <p:cNvGraphicFramePr/>
          <p:nvPr/>
        </p:nvGraphicFramePr>
        <p:xfrm>
          <a:off x="785138" y="2227600"/>
          <a:ext cx="3000000" cy="3000000"/>
        </p:xfrm>
        <a:graphic>
          <a:graphicData uri="http://schemas.openxmlformats.org/drawingml/2006/table">
            <a:tbl>
              <a:tblPr>
                <a:noFill/>
                <a:tableStyleId>{DE0D6FBE-A3B8-414F-9BB5-32A67C2D85F8}</a:tableStyleId>
              </a:tblPr>
              <a:tblGrid>
                <a:gridCol w="561050"/>
                <a:gridCol w="569800"/>
                <a:gridCol w="565425"/>
                <a:gridCol w="565425"/>
                <a:gridCol w="565425"/>
                <a:gridCol w="565425"/>
                <a:gridCol w="565425"/>
                <a:gridCol w="565425"/>
                <a:gridCol w="565425"/>
                <a:gridCol w="565425"/>
                <a:gridCol w="565425"/>
                <a:gridCol w="565425"/>
                <a:gridCol w="565425"/>
              </a:tblGrid>
              <a:tr h="403425">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a:t>00</a:t>
                      </a:r>
                      <a:endParaRPr/>
                    </a:p>
                  </a:txBody>
                  <a:tcPr marT="91425" marB="91425" marR="91425" marL="91425"/>
                </a:tc>
                <a:tc>
                  <a:txBody>
                    <a:bodyPr/>
                    <a:lstStyle/>
                    <a:p>
                      <a:pPr indent="0" lvl="0" marL="0" rtl="0" algn="l">
                        <a:spcBef>
                          <a:spcPts val="0"/>
                        </a:spcBef>
                        <a:spcAft>
                          <a:spcPts val="0"/>
                        </a:spcAft>
                        <a:buNone/>
                      </a:pPr>
                      <a:r>
                        <a:rPr lang="en"/>
                        <a:t>01</a:t>
                      </a:r>
                      <a:endParaRPr/>
                    </a:p>
                  </a:txBody>
                  <a:tcPr marT="91425" marB="91425" marR="91425" marL="91425"/>
                </a:tc>
                <a:tc>
                  <a:txBody>
                    <a:bodyPr/>
                    <a:lstStyle/>
                    <a:p>
                      <a:pPr indent="0" lvl="0" marL="0" rtl="0" algn="l">
                        <a:spcBef>
                          <a:spcPts val="0"/>
                        </a:spcBef>
                        <a:spcAft>
                          <a:spcPts val="0"/>
                        </a:spcAft>
                        <a:buNone/>
                      </a:pPr>
                      <a:r>
                        <a:rPr lang="en"/>
                        <a:t>10</a:t>
                      </a:r>
                      <a:endParaRPr/>
                    </a:p>
                  </a:txBody>
                  <a:tcPr marT="91425" marB="91425" marR="91425" marL="91425"/>
                </a:tc>
                <a:tc>
                  <a:txBody>
                    <a:bodyPr/>
                    <a:lstStyle/>
                    <a:p>
                      <a:pPr indent="0" lvl="0" marL="0" rtl="0" algn="l">
                        <a:spcBef>
                          <a:spcPts val="0"/>
                        </a:spcBef>
                        <a:spcAft>
                          <a:spcPts val="0"/>
                        </a:spcAft>
                        <a:buNone/>
                      </a:pPr>
                      <a:r>
                        <a:rPr lang="en"/>
                        <a:t>11</a:t>
                      </a:r>
                      <a:endParaRPr/>
                    </a:p>
                  </a:txBody>
                  <a:tcPr marT="91425" marB="91425" marR="91425" marL="91425"/>
                </a:tc>
                <a:tc>
                  <a:txBody>
                    <a:bodyPr/>
                    <a:lstStyle/>
                    <a:p>
                      <a:pPr indent="0" lvl="0" marL="0" rtl="0" algn="l">
                        <a:spcBef>
                          <a:spcPts val="0"/>
                        </a:spcBef>
                        <a:spcAft>
                          <a:spcPts val="0"/>
                        </a:spcAft>
                        <a:buNone/>
                      </a:pPr>
                      <a:r>
                        <a:rPr lang="en"/>
                        <a:t>00</a:t>
                      </a:r>
                      <a:endParaRPr/>
                    </a:p>
                  </a:txBody>
                  <a:tcPr marT="91425" marB="91425" marR="91425" marL="91425"/>
                </a:tc>
                <a:tc>
                  <a:txBody>
                    <a:bodyPr/>
                    <a:lstStyle/>
                    <a:p>
                      <a:pPr indent="0" lvl="0" marL="0" rtl="0" algn="l">
                        <a:spcBef>
                          <a:spcPts val="0"/>
                        </a:spcBef>
                        <a:spcAft>
                          <a:spcPts val="0"/>
                        </a:spcAft>
                        <a:buNone/>
                      </a:pPr>
                      <a:r>
                        <a:rPr lang="en"/>
                        <a:t>01</a:t>
                      </a:r>
                      <a:endParaRPr/>
                    </a:p>
                  </a:txBody>
                  <a:tcPr marT="91425" marB="91425" marR="91425" marL="91425"/>
                </a:tc>
                <a:tc>
                  <a:txBody>
                    <a:bodyPr/>
                    <a:lstStyle/>
                    <a:p>
                      <a:pPr indent="0" lvl="0" marL="0" rtl="0" algn="l">
                        <a:spcBef>
                          <a:spcPts val="0"/>
                        </a:spcBef>
                        <a:spcAft>
                          <a:spcPts val="0"/>
                        </a:spcAft>
                        <a:buNone/>
                      </a:pPr>
                      <a:r>
                        <a:rPr lang="en"/>
                        <a:t>10</a:t>
                      </a:r>
                      <a:endParaRPr/>
                    </a:p>
                  </a:txBody>
                  <a:tcPr marT="91425" marB="91425" marR="91425" marL="91425"/>
                </a:tc>
                <a:tc>
                  <a:txBody>
                    <a:bodyPr/>
                    <a:lstStyle/>
                    <a:p>
                      <a:pPr indent="0" lvl="0" marL="0" rtl="0" algn="l">
                        <a:spcBef>
                          <a:spcPts val="0"/>
                        </a:spcBef>
                        <a:spcAft>
                          <a:spcPts val="0"/>
                        </a:spcAft>
                        <a:buNone/>
                      </a:pPr>
                      <a:r>
                        <a:rPr lang="en"/>
                        <a:t>11</a:t>
                      </a:r>
                      <a:endParaRPr/>
                    </a:p>
                  </a:txBody>
                  <a:tcPr marT="91425" marB="91425" marR="91425" marL="91425"/>
                </a:tc>
                <a:tc>
                  <a:txBody>
                    <a:bodyPr/>
                    <a:lstStyle/>
                    <a:p>
                      <a:pPr indent="0" lvl="0" marL="0" rtl="0" algn="l">
                        <a:spcBef>
                          <a:spcPts val="0"/>
                        </a:spcBef>
                        <a:spcAft>
                          <a:spcPts val="0"/>
                        </a:spcAft>
                        <a:buNone/>
                      </a:pPr>
                      <a:r>
                        <a:rPr lang="en"/>
                        <a:t>00</a:t>
                      </a:r>
                      <a:endParaRPr/>
                    </a:p>
                  </a:txBody>
                  <a:tcPr marT="91425" marB="91425" marR="91425" marL="91425"/>
                </a:tc>
                <a:tc>
                  <a:txBody>
                    <a:bodyPr/>
                    <a:lstStyle/>
                    <a:p>
                      <a:pPr indent="0" lvl="0" marL="0" rtl="0" algn="l">
                        <a:spcBef>
                          <a:spcPts val="0"/>
                        </a:spcBef>
                        <a:spcAft>
                          <a:spcPts val="0"/>
                        </a:spcAft>
                        <a:buNone/>
                      </a:pPr>
                      <a:r>
                        <a:rPr lang="en"/>
                        <a:t>01</a:t>
                      </a:r>
                      <a:endParaRPr/>
                    </a:p>
                  </a:txBody>
                  <a:tcPr marT="91425" marB="91425" marR="91425" marL="91425"/>
                </a:tc>
                <a:tc>
                  <a:txBody>
                    <a:bodyPr/>
                    <a:lstStyle/>
                    <a:p>
                      <a:pPr indent="0" lvl="0" marL="0" rtl="0" algn="l">
                        <a:spcBef>
                          <a:spcPts val="0"/>
                        </a:spcBef>
                        <a:spcAft>
                          <a:spcPts val="0"/>
                        </a:spcAft>
                        <a:buNone/>
                      </a:pPr>
                      <a:r>
                        <a:rPr lang="en"/>
                        <a:t>10</a:t>
                      </a:r>
                      <a:endParaRPr/>
                    </a:p>
                  </a:txBody>
                  <a:tcPr marT="91425" marB="91425" marR="91425" marL="91425"/>
                </a:tc>
                <a:tc>
                  <a:txBody>
                    <a:bodyPr/>
                    <a:lstStyle/>
                    <a:p>
                      <a:pPr indent="0" lvl="0" marL="0" rtl="0" algn="l">
                        <a:spcBef>
                          <a:spcPts val="0"/>
                        </a:spcBef>
                        <a:spcAft>
                          <a:spcPts val="0"/>
                        </a:spcAft>
                        <a:buNone/>
                      </a:pPr>
                      <a:r>
                        <a:rPr lang="en"/>
                        <a:t>11</a:t>
                      </a:r>
                      <a:endParaRPr/>
                    </a:p>
                  </a:txBody>
                  <a:tcPr marT="91425" marB="91425" marR="91425" marL="91425"/>
                </a:tc>
              </a:tr>
              <a:tr h="419525">
                <a:tc>
                  <a:txBody>
                    <a:bodyPr/>
                    <a:lstStyle/>
                    <a:p>
                      <a:pPr indent="0" lvl="0" marL="0" rtl="0" algn="l">
                        <a:spcBef>
                          <a:spcPts val="0"/>
                        </a:spcBef>
                        <a:spcAft>
                          <a:spcPts val="0"/>
                        </a:spcAft>
                        <a:buNone/>
                      </a:pPr>
                      <a:r>
                        <a:rPr lang="en"/>
                        <a:t>00</a:t>
                      </a:r>
                      <a:endParaRPr/>
                    </a:p>
                  </a:txBody>
                  <a:tcPr marT="91425" marB="91425" marR="91425" marL="91425"/>
                </a:tc>
                <a:tc>
                  <a:txBody>
                    <a:bodyPr/>
                    <a:lstStyle/>
                    <a:p>
                      <a:pPr indent="0" lvl="0" marL="0" rtl="0" algn="l">
                        <a:spcBef>
                          <a:spcPts val="0"/>
                        </a:spcBef>
                        <a:spcAft>
                          <a:spcPts val="0"/>
                        </a:spcAft>
                        <a:buNone/>
                      </a:pPr>
                      <a:r>
                        <a:rPr lang="en"/>
                        <a:t>00</a:t>
                      </a:r>
                      <a:endParaRPr/>
                    </a:p>
                  </a:txBody>
                  <a:tcPr marT="91425" marB="91425" marR="91425" marL="91425"/>
                </a:tc>
                <a:tc>
                  <a:txBody>
                    <a:bodyPr/>
                    <a:lstStyle/>
                    <a:p>
                      <a:pPr indent="0" lvl="0" marL="0" rtl="0" algn="l">
                        <a:spcBef>
                          <a:spcPts val="0"/>
                        </a:spcBef>
                        <a:spcAft>
                          <a:spcPts val="0"/>
                        </a:spcAft>
                        <a:buNone/>
                      </a:pPr>
                      <a:r>
                        <a:rPr lang="en"/>
                        <a:t>00</a:t>
                      </a:r>
                      <a:endParaRPr/>
                    </a:p>
                  </a:txBody>
                  <a:tcPr marT="91425" marB="91425" marR="91425" marL="91425"/>
                </a:tc>
                <a:tc>
                  <a:txBody>
                    <a:bodyPr/>
                    <a:lstStyle/>
                    <a:p>
                      <a:pPr indent="0" lvl="0" marL="0" rtl="0" algn="l">
                        <a:spcBef>
                          <a:spcPts val="0"/>
                        </a:spcBef>
                        <a:spcAft>
                          <a:spcPts val="0"/>
                        </a:spcAft>
                        <a:buNone/>
                      </a:pPr>
                      <a:r>
                        <a:rPr lang="en"/>
                        <a:t>0</a:t>
                      </a:r>
                      <a:r>
                        <a:rPr lang="en"/>
                        <a:t>0</a:t>
                      </a:r>
                      <a:endParaRPr/>
                    </a:p>
                  </a:txBody>
                  <a:tcPr marT="91425" marB="91425" marR="91425" marL="91425"/>
                </a:tc>
                <a:tc>
                  <a:txBody>
                    <a:bodyPr/>
                    <a:lstStyle/>
                    <a:p>
                      <a:pPr indent="0" lvl="0" marL="0" rtl="0" algn="l">
                        <a:spcBef>
                          <a:spcPts val="0"/>
                        </a:spcBef>
                        <a:spcAft>
                          <a:spcPts val="0"/>
                        </a:spcAft>
                        <a:buNone/>
                      </a:pPr>
                      <a:r>
                        <a:rPr lang="en"/>
                        <a:t>x</a:t>
                      </a:r>
                      <a:endParaRPr/>
                    </a:p>
                  </a:txBody>
                  <a:tcPr marT="91425" marB="91425" marR="91425" marL="91425"/>
                </a:tc>
                <a:tc>
                  <a:txBody>
                    <a:bodyPr/>
                    <a:lstStyle/>
                    <a:p>
                      <a:pPr indent="0" lvl="0" marL="0" rtl="0" algn="l">
                        <a:spcBef>
                          <a:spcPts val="0"/>
                        </a:spcBef>
                        <a:spcAft>
                          <a:spcPts val="0"/>
                        </a:spcAft>
                        <a:buNone/>
                      </a:pPr>
                      <a:r>
                        <a:rPr lang="en"/>
                        <a:t>0</a:t>
                      </a:r>
                      <a:endParaRPr/>
                    </a:p>
                  </a:txBody>
                  <a:tcPr marT="91425" marB="91425" marR="91425" marL="91425"/>
                </a:tc>
                <a:tc>
                  <a:txBody>
                    <a:bodyPr/>
                    <a:lstStyle/>
                    <a:p>
                      <a:pPr indent="0" lvl="0" marL="0" rtl="0" algn="l">
                        <a:spcBef>
                          <a:spcPts val="0"/>
                        </a:spcBef>
                        <a:spcAft>
                          <a:spcPts val="0"/>
                        </a:spcAft>
                        <a:buNone/>
                      </a:pPr>
                      <a:r>
                        <a:rPr lang="en"/>
                        <a:t>1</a:t>
                      </a:r>
                      <a:endParaRPr/>
                    </a:p>
                  </a:txBody>
                  <a:tcPr marT="91425" marB="91425" marR="91425" marL="91425"/>
                </a:tc>
                <a:tc>
                  <a:txBody>
                    <a:bodyPr/>
                    <a:lstStyle/>
                    <a:p>
                      <a:pPr indent="0" lvl="0" marL="0" rtl="0" algn="l">
                        <a:spcBef>
                          <a:spcPts val="0"/>
                        </a:spcBef>
                        <a:spcAft>
                          <a:spcPts val="0"/>
                        </a:spcAft>
                        <a:buNone/>
                      </a:pPr>
                      <a:r>
                        <a:rPr lang="en"/>
                        <a:t>1</a:t>
                      </a:r>
                      <a:endParaRPr/>
                    </a:p>
                  </a:txBody>
                  <a:tcPr marT="91425" marB="91425" marR="91425" marL="91425"/>
                </a:tc>
                <a:tc>
                  <a:txBody>
                    <a:bodyPr/>
                    <a:lstStyle/>
                    <a:p>
                      <a:pPr indent="0" lvl="0" marL="0" rtl="0" algn="l">
                        <a:spcBef>
                          <a:spcPts val="0"/>
                        </a:spcBef>
                        <a:spcAft>
                          <a:spcPts val="0"/>
                        </a:spcAft>
                        <a:buNone/>
                      </a:pPr>
                      <a:r>
                        <a:rPr lang="en"/>
                        <a:t>x</a:t>
                      </a:r>
                      <a:endParaRPr/>
                    </a:p>
                  </a:txBody>
                  <a:tcPr marT="91425" marB="91425" marR="91425" marL="91425"/>
                </a:tc>
                <a:tc>
                  <a:txBody>
                    <a:bodyPr/>
                    <a:lstStyle/>
                    <a:p>
                      <a:pPr indent="0" lvl="0" marL="0" rtl="0" algn="l">
                        <a:spcBef>
                          <a:spcPts val="0"/>
                        </a:spcBef>
                        <a:spcAft>
                          <a:spcPts val="0"/>
                        </a:spcAft>
                        <a:buNone/>
                      </a:pPr>
                      <a:r>
                        <a:rPr lang="en"/>
                        <a:t>00</a:t>
                      </a:r>
                      <a:endParaRPr/>
                    </a:p>
                  </a:txBody>
                  <a:tcPr marT="91425" marB="91425" marR="91425" marL="91425"/>
                </a:tc>
                <a:tc>
                  <a:txBody>
                    <a:bodyPr/>
                    <a:lstStyle/>
                    <a:p>
                      <a:pPr indent="0" lvl="0" marL="0" rtl="0" algn="l">
                        <a:spcBef>
                          <a:spcPts val="0"/>
                        </a:spcBef>
                        <a:spcAft>
                          <a:spcPts val="0"/>
                        </a:spcAft>
                        <a:buNone/>
                      </a:pPr>
                      <a:r>
                        <a:rPr lang="en"/>
                        <a:t>00</a:t>
                      </a:r>
                      <a:endParaRPr/>
                    </a:p>
                  </a:txBody>
                  <a:tcPr marT="91425" marB="91425" marR="91425" marL="91425"/>
                </a:tc>
                <a:tc>
                  <a:txBody>
                    <a:bodyPr/>
                    <a:lstStyle/>
                    <a:p>
                      <a:pPr indent="0" lvl="0" marL="0" rtl="0" algn="l">
                        <a:spcBef>
                          <a:spcPts val="0"/>
                        </a:spcBef>
                        <a:spcAft>
                          <a:spcPts val="0"/>
                        </a:spcAft>
                        <a:buNone/>
                      </a:pPr>
                      <a:r>
                        <a:rPr lang="en"/>
                        <a:t>01</a:t>
                      </a:r>
                      <a:endParaRPr/>
                    </a:p>
                  </a:txBody>
                  <a:tcPr marT="91425" marB="91425" marR="91425" marL="91425"/>
                </a:tc>
                <a:tc>
                  <a:txBody>
                    <a:bodyPr/>
                    <a:lstStyle/>
                    <a:p>
                      <a:pPr indent="0" lvl="0" marL="0" rtl="0" algn="l">
                        <a:spcBef>
                          <a:spcPts val="0"/>
                        </a:spcBef>
                        <a:spcAft>
                          <a:spcPts val="0"/>
                        </a:spcAft>
                        <a:buNone/>
                      </a:pPr>
                      <a:r>
                        <a:rPr lang="en"/>
                        <a:t>x</a:t>
                      </a:r>
                      <a:endParaRPr/>
                    </a:p>
                  </a:txBody>
                  <a:tcPr marT="91425" marB="91425" marR="91425" marL="91425"/>
                </a:tc>
              </a:tr>
              <a:tr h="403425">
                <a:tc>
                  <a:txBody>
                    <a:bodyPr/>
                    <a:lstStyle/>
                    <a:p>
                      <a:pPr indent="0" lvl="0" marL="0" rtl="0" algn="l">
                        <a:spcBef>
                          <a:spcPts val="0"/>
                        </a:spcBef>
                        <a:spcAft>
                          <a:spcPts val="0"/>
                        </a:spcAft>
                        <a:buNone/>
                      </a:pPr>
                      <a:r>
                        <a:rPr lang="en"/>
                        <a:t>01</a:t>
                      </a:r>
                      <a:endParaRPr/>
                    </a:p>
                  </a:txBody>
                  <a:tcPr marT="91425" marB="91425" marR="91425" marL="91425"/>
                </a:tc>
                <a:tc>
                  <a:txBody>
                    <a:bodyPr/>
                    <a:lstStyle/>
                    <a:p>
                      <a:pPr indent="0" lvl="0" marL="0" rtl="0" algn="l">
                        <a:spcBef>
                          <a:spcPts val="0"/>
                        </a:spcBef>
                        <a:spcAft>
                          <a:spcPts val="0"/>
                        </a:spcAft>
                        <a:buNone/>
                      </a:pPr>
                      <a:r>
                        <a:rPr lang="en"/>
                        <a:t>x</a:t>
                      </a:r>
                      <a:endParaRPr/>
                    </a:p>
                  </a:txBody>
                  <a:tcPr marT="91425" marB="91425" marR="91425" marL="91425"/>
                </a:tc>
                <a:tc>
                  <a:txBody>
                    <a:bodyPr/>
                    <a:lstStyle/>
                    <a:p>
                      <a:pPr indent="0" lvl="0" marL="0" rtl="0" algn="l">
                        <a:spcBef>
                          <a:spcPts val="0"/>
                        </a:spcBef>
                        <a:spcAft>
                          <a:spcPts val="0"/>
                        </a:spcAft>
                        <a:buNone/>
                      </a:pPr>
                      <a:r>
                        <a:rPr lang="en"/>
                        <a:t>x</a:t>
                      </a:r>
                      <a:endParaRPr/>
                    </a:p>
                  </a:txBody>
                  <a:tcPr marT="91425" marB="91425" marR="91425" marL="91425"/>
                </a:tc>
                <a:tc>
                  <a:txBody>
                    <a:bodyPr/>
                    <a:lstStyle/>
                    <a:p>
                      <a:pPr indent="0" lvl="0" marL="0" rtl="0" algn="l">
                        <a:spcBef>
                          <a:spcPts val="0"/>
                        </a:spcBef>
                        <a:spcAft>
                          <a:spcPts val="0"/>
                        </a:spcAft>
                        <a:buNone/>
                      </a:pPr>
                      <a:r>
                        <a:rPr lang="en"/>
                        <a:t>x</a:t>
                      </a:r>
                      <a:endParaRPr/>
                    </a:p>
                  </a:txBody>
                  <a:tcPr marT="91425" marB="91425" marR="91425" marL="91425"/>
                </a:tc>
                <a:tc>
                  <a:txBody>
                    <a:bodyPr/>
                    <a:lstStyle/>
                    <a:p>
                      <a:pPr indent="0" lvl="0" marL="0" rtl="0" algn="l">
                        <a:spcBef>
                          <a:spcPts val="0"/>
                        </a:spcBef>
                        <a:spcAft>
                          <a:spcPts val="0"/>
                        </a:spcAft>
                        <a:buNone/>
                      </a:pPr>
                      <a:r>
                        <a:rPr lang="en"/>
                        <a:t>x</a:t>
                      </a:r>
                      <a:endParaRPr/>
                    </a:p>
                  </a:txBody>
                  <a:tcPr marT="91425" marB="91425" marR="91425" marL="91425"/>
                </a:tc>
                <a:tc>
                  <a:txBody>
                    <a:bodyPr/>
                    <a:lstStyle/>
                    <a:p>
                      <a:pPr indent="0" lvl="0" marL="0" rtl="0" algn="l">
                        <a:spcBef>
                          <a:spcPts val="0"/>
                        </a:spcBef>
                        <a:spcAft>
                          <a:spcPts val="0"/>
                        </a:spcAft>
                        <a:buNone/>
                      </a:pPr>
                      <a:r>
                        <a:rPr lang="en"/>
                        <a:t>x</a:t>
                      </a:r>
                      <a:endParaRPr/>
                    </a:p>
                  </a:txBody>
                  <a:tcPr marT="91425" marB="91425" marR="91425" marL="91425"/>
                </a:tc>
                <a:tc>
                  <a:txBody>
                    <a:bodyPr/>
                    <a:lstStyle/>
                    <a:p>
                      <a:pPr indent="0" lvl="0" marL="0" rtl="0" algn="l">
                        <a:spcBef>
                          <a:spcPts val="0"/>
                        </a:spcBef>
                        <a:spcAft>
                          <a:spcPts val="0"/>
                        </a:spcAft>
                        <a:buNone/>
                      </a:pPr>
                      <a:r>
                        <a:rPr lang="en"/>
                        <a:t>x</a:t>
                      </a:r>
                      <a:endParaRPr/>
                    </a:p>
                  </a:txBody>
                  <a:tcPr marT="91425" marB="91425" marR="91425" marL="91425"/>
                </a:tc>
                <a:tc>
                  <a:txBody>
                    <a:bodyPr/>
                    <a:lstStyle/>
                    <a:p>
                      <a:pPr indent="0" lvl="0" marL="0" rtl="0" algn="l">
                        <a:spcBef>
                          <a:spcPts val="0"/>
                        </a:spcBef>
                        <a:spcAft>
                          <a:spcPts val="0"/>
                        </a:spcAft>
                        <a:buNone/>
                      </a:pPr>
                      <a:r>
                        <a:rPr lang="en"/>
                        <a:t>x</a:t>
                      </a:r>
                      <a:endParaRPr/>
                    </a:p>
                  </a:txBody>
                  <a:tcPr marT="91425" marB="91425" marR="91425" marL="91425"/>
                </a:tc>
                <a:tc>
                  <a:txBody>
                    <a:bodyPr/>
                    <a:lstStyle/>
                    <a:p>
                      <a:pPr indent="0" lvl="0" marL="0" rtl="0" algn="l">
                        <a:spcBef>
                          <a:spcPts val="0"/>
                        </a:spcBef>
                        <a:spcAft>
                          <a:spcPts val="0"/>
                        </a:spcAft>
                        <a:buNone/>
                      </a:pPr>
                      <a:r>
                        <a:rPr lang="en"/>
                        <a:t>x</a:t>
                      </a:r>
                      <a:endParaRPr/>
                    </a:p>
                  </a:txBody>
                  <a:tcPr marT="91425" marB="91425" marR="91425" marL="91425"/>
                </a:tc>
                <a:tc>
                  <a:txBody>
                    <a:bodyPr/>
                    <a:lstStyle/>
                    <a:p>
                      <a:pPr indent="0" lvl="0" marL="0" rtl="0" algn="l">
                        <a:spcBef>
                          <a:spcPts val="0"/>
                        </a:spcBef>
                        <a:spcAft>
                          <a:spcPts val="0"/>
                        </a:spcAft>
                        <a:buNone/>
                      </a:pPr>
                      <a:r>
                        <a:rPr lang="en"/>
                        <a:t>x</a:t>
                      </a:r>
                      <a:endParaRPr/>
                    </a:p>
                  </a:txBody>
                  <a:tcPr marT="91425" marB="91425" marR="91425" marL="91425"/>
                </a:tc>
                <a:tc>
                  <a:txBody>
                    <a:bodyPr/>
                    <a:lstStyle/>
                    <a:p>
                      <a:pPr indent="0" lvl="0" marL="0" rtl="0" algn="l">
                        <a:spcBef>
                          <a:spcPts val="0"/>
                        </a:spcBef>
                        <a:spcAft>
                          <a:spcPts val="0"/>
                        </a:spcAft>
                        <a:buNone/>
                      </a:pPr>
                      <a:r>
                        <a:rPr lang="en"/>
                        <a:t>x</a:t>
                      </a:r>
                      <a:endParaRPr/>
                    </a:p>
                  </a:txBody>
                  <a:tcPr marT="91425" marB="91425" marR="91425" marL="91425"/>
                </a:tc>
                <a:tc>
                  <a:txBody>
                    <a:bodyPr/>
                    <a:lstStyle/>
                    <a:p>
                      <a:pPr indent="0" lvl="0" marL="0" rtl="0" algn="l">
                        <a:spcBef>
                          <a:spcPts val="0"/>
                        </a:spcBef>
                        <a:spcAft>
                          <a:spcPts val="0"/>
                        </a:spcAft>
                        <a:buNone/>
                      </a:pPr>
                      <a:r>
                        <a:rPr lang="en"/>
                        <a:t>x</a:t>
                      </a:r>
                      <a:endParaRPr/>
                    </a:p>
                  </a:txBody>
                  <a:tcPr marT="91425" marB="91425" marR="91425" marL="91425"/>
                </a:tc>
                <a:tc>
                  <a:txBody>
                    <a:bodyPr/>
                    <a:lstStyle/>
                    <a:p>
                      <a:pPr indent="0" lvl="0" marL="0" rtl="0" algn="l">
                        <a:spcBef>
                          <a:spcPts val="0"/>
                        </a:spcBef>
                        <a:spcAft>
                          <a:spcPts val="0"/>
                        </a:spcAft>
                        <a:buNone/>
                      </a:pPr>
                      <a:r>
                        <a:rPr lang="en"/>
                        <a:t>x</a:t>
                      </a:r>
                      <a:endParaRPr/>
                    </a:p>
                  </a:txBody>
                  <a:tcPr marT="91425" marB="91425" marR="91425" marL="91425"/>
                </a:tc>
              </a:tr>
              <a:tr h="403425">
                <a:tc>
                  <a:txBody>
                    <a:bodyPr/>
                    <a:lstStyle/>
                    <a:p>
                      <a:pPr indent="0" lvl="0" marL="0" rtl="0" algn="l">
                        <a:spcBef>
                          <a:spcPts val="0"/>
                        </a:spcBef>
                        <a:spcAft>
                          <a:spcPts val="0"/>
                        </a:spcAft>
                        <a:buNone/>
                      </a:pPr>
                      <a:r>
                        <a:rPr lang="en"/>
                        <a:t>10</a:t>
                      </a:r>
                      <a:endParaRPr/>
                    </a:p>
                  </a:txBody>
                  <a:tcPr marT="91425" marB="91425" marR="91425" marL="91425"/>
                </a:tc>
                <a:tc>
                  <a:txBody>
                    <a:bodyPr/>
                    <a:lstStyle/>
                    <a:p>
                      <a:pPr indent="0" lvl="0" marL="0" rtl="0" algn="l">
                        <a:spcBef>
                          <a:spcPts val="0"/>
                        </a:spcBef>
                        <a:spcAft>
                          <a:spcPts val="0"/>
                        </a:spcAft>
                        <a:buNone/>
                      </a:pPr>
                      <a:r>
                        <a:rPr lang="en"/>
                        <a:t>x</a:t>
                      </a:r>
                      <a:endParaRPr/>
                    </a:p>
                  </a:txBody>
                  <a:tcPr marT="91425" marB="91425" marR="91425" marL="91425"/>
                </a:tc>
                <a:tc>
                  <a:txBody>
                    <a:bodyPr/>
                    <a:lstStyle/>
                    <a:p>
                      <a:pPr indent="0" lvl="0" marL="0" rtl="0" algn="l">
                        <a:spcBef>
                          <a:spcPts val="0"/>
                        </a:spcBef>
                        <a:spcAft>
                          <a:spcPts val="0"/>
                        </a:spcAft>
                        <a:buNone/>
                      </a:pPr>
                      <a:r>
                        <a:rPr lang="en"/>
                        <a:t>x</a:t>
                      </a:r>
                      <a:endParaRPr/>
                    </a:p>
                  </a:txBody>
                  <a:tcPr marT="91425" marB="91425" marR="91425" marL="91425"/>
                </a:tc>
                <a:tc>
                  <a:txBody>
                    <a:bodyPr/>
                    <a:lstStyle/>
                    <a:p>
                      <a:pPr indent="0" lvl="0" marL="0" rtl="0" algn="l">
                        <a:spcBef>
                          <a:spcPts val="0"/>
                        </a:spcBef>
                        <a:spcAft>
                          <a:spcPts val="0"/>
                        </a:spcAft>
                        <a:buNone/>
                      </a:pPr>
                      <a:r>
                        <a:rPr lang="en"/>
                        <a:t>x</a:t>
                      </a:r>
                      <a:endParaRPr/>
                    </a:p>
                  </a:txBody>
                  <a:tcPr marT="91425" marB="91425" marR="91425" marL="91425"/>
                </a:tc>
                <a:tc>
                  <a:txBody>
                    <a:bodyPr/>
                    <a:lstStyle/>
                    <a:p>
                      <a:pPr indent="0" lvl="0" marL="0" rtl="0" algn="l">
                        <a:spcBef>
                          <a:spcPts val="0"/>
                        </a:spcBef>
                        <a:spcAft>
                          <a:spcPts val="0"/>
                        </a:spcAft>
                        <a:buNone/>
                      </a:pPr>
                      <a:r>
                        <a:rPr lang="en"/>
                        <a:t>x</a:t>
                      </a:r>
                      <a:endParaRPr/>
                    </a:p>
                  </a:txBody>
                  <a:tcPr marT="91425" marB="91425" marR="91425" marL="91425"/>
                </a:tc>
                <a:tc>
                  <a:txBody>
                    <a:bodyPr/>
                    <a:lstStyle/>
                    <a:p>
                      <a:pPr indent="0" lvl="0" marL="0" rtl="0" algn="l">
                        <a:spcBef>
                          <a:spcPts val="0"/>
                        </a:spcBef>
                        <a:spcAft>
                          <a:spcPts val="0"/>
                        </a:spcAft>
                        <a:buNone/>
                      </a:pPr>
                      <a:r>
                        <a:rPr lang="en"/>
                        <a:t>x</a:t>
                      </a:r>
                      <a:endParaRPr/>
                    </a:p>
                  </a:txBody>
                  <a:tcPr marT="91425" marB="91425" marR="91425" marL="91425"/>
                </a:tc>
                <a:tc>
                  <a:txBody>
                    <a:bodyPr/>
                    <a:lstStyle/>
                    <a:p>
                      <a:pPr indent="0" lvl="0" marL="0" rtl="0" algn="l">
                        <a:spcBef>
                          <a:spcPts val="0"/>
                        </a:spcBef>
                        <a:spcAft>
                          <a:spcPts val="0"/>
                        </a:spcAft>
                        <a:buNone/>
                      </a:pPr>
                      <a:r>
                        <a:rPr lang="en"/>
                        <a:t>x</a:t>
                      </a:r>
                      <a:endParaRPr/>
                    </a:p>
                  </a:txBody>
                  <a:tcPr marT="91425" marB="91425" marR="91425" marL="91425"/>
                </a:tc>
                <a:tc>
                  <a:txBody>
                    <a:bodyPr/>
                    <a:lstStyle/>
                    <a:p>
                      <a:pPr indent="0" lvl="0" marL="0" rtl="0" algn="l">
                        <a:spcBef>
                          <a:spcPts val="0"/>
                        </a:spcBef>
                        <a:spcAft>
                          <a:spcPts val="0"/>
                        </a:spcAft>
                        <a:buNone/>
                      </a:pPr>
                      <a:r>
                        <a:rPr lang="en"/>
                        <a:t>x</a:t>
                      </a:r>
                      <a:endParaRPr/>
                    </a:p>
                  </a:txBody>
                  <a:tcPr marT="91425" marB="91425" marR="91425" marL="91425"/>
                </a:tc>
                <a:tc>
                  <a:txBody>
                    <a:bodyPr/>
                    <a:lstStyle/>
                    <a:p>
                      <a:pPr indent="0" lvl="0" marL="0" rtl="0" algn="l">
                        <a:spcBef>
                          <a:spcPts val="0"/>
                        </a:spcBef>
                        <a:spcAft>
                          <a:spcPts val="0"/>
                        </a:spcAft>
                        <a:buNone/>
                      </a:pPr>
                      <a:r>
                        <a:rPr lang="en"/>
                        <a:t>x</a:t>
                      </a:r>
                      <a:endParaRPr/>
                    </a:p>
                  </a:txBody>
                  <a:tcPr marT="91425" marB="91425" marR="91425" marL="91425"/>
                </a:tc>
                <a:tc>
                  <a:txBody>
                    <a:bodyPr/>
                    <a:lstStyle/>
                    <a:p>
                      <a:pPr indent="0" lvl="0" marL="0" rtl="0" algn="l">
                        <a:spcBef>
                          <a:spcPts val="0"/>
                        </a:spcBef>
                        <a:spcAft>
                          <a:spcPts val="0"/>
                        </a:spcAft>
                        <a:buNone/>
                      </a:pPr>
                      <a:r>
                        <a:rPr lang="en"/>
                        <a:t>x</a:t>
                      </a:r>
                      <a:endParaRPr/>
                    </a:p>
                  </a:txBody>
                  <a:tcPr marT="91425" marB="91425" marR="91425" marL="91425"/>
                </a:tc>
                <a:tc>
                  <a:txBody>
                    <a:bodyPr/>
                    <a:lstStyle/>
                    <a:p>
                      <a:pPr indent="0" lvl="0" marL="0" rtl="0" algn="l">
                        <a:spcBef>
                          <a:spcPts val="0"/>
                        </a:spcBef>
                        <a:spcAft>
                          <a:spcPts val="0"/>
                        </a:spcAft>
                        <a:buNone/>
                      </a:pPr>
                      <a:r>
                        <a:rPr lang="en"/>
                        <a:t>x</a:t>
                      </a:r>
                      <a:endParaRPr/>
                    </a:p>
                  </a:txBody>
                  <a:tcPr marT="91425" marB="91425" marR="91425" marL="91425"/>
                </a:tc>
                <a:tc>
                  <a:txBody>
                    <a:bodyPr/>
                    <a:lstStyle/>
                    <a:p>
                      <a:pPr indent="0" lvl="0" marL="0" rtl="0" algn="l">
                        <a:spcBef>
                          <a:spcPts val="0"/>
                        </a:spcBef>
                        <a:spcAft>
                          <a:spcPts val="0"/>
                        </a:spcAft>
                        <a:buNone/>
                      </a:pPr>
                      <a:r>
                        <a:rPr lang="en"/>
                        <a:t>x</a:t>
                      </a:r>
                      <a:endParaRPr/>
                    </a:p>
                  </a:txBody>
                  <a:tcPr marT="91425" marB="91425" marR="91425" marL="91425"/>
                </a:tc>
                <a:tc>
                  <a:txBody>
                    <a:bodyPr/>
                    <a:lstStyle/>
                    <a:p>
                      <a:pPr indent="0" lvl="0" marL="0" rtl="0" algn="l">
                        <a:spcBef>
                          <a:spcPts val="0"/>
                        </a:spcBef>
                        <a:spcAft>
                          <a:spcPts val="0"/>
                        </a:spcAft>
                        <a:buNone/>
                      </a:pPr>
                      <a:r>
                        <a:rPr lang="en"/>
                        <a:t>x</a:t>
                      </a:r>
                      <a:endParaRPr/>
                    </a:p>
                  </a:txBody>
                  <a:tcPr marT="91425" marB="91425" marR="91425" marL="91425"/>
                </a:tc>
              </a:tr>
              <a:tr h="403425">
                <a:tc>
                  <a:txBody>
                    <a:bodyPr/>
                    <a:lstStyle/>
                    <a:p>
                      <a:pPr indent="0" lvl="0" marL="0" rtl="0" algn="l">
                        <a:spcBef>
                          <a:spcPts val="0"/>
                        </a:spcBef>
                        <a:spcAft>
                          <a:spcPts val="0"/>
                        </a:spcAft>
                        <a:buNone/>
                      </a:pPr>
                      <a:r>
                        <a:rPr lang="en"/>
                        <a:t>11</a:t>
                      </a:r>
                      <a:endParaRPr/>
                    </a:p>
                  </a:txBody>
                  <a:tcPr marT="91425" marB="91425" marR="91425" marL="91425"/>
                </a:tc>
                <a:tc>
                  <a:txBody>
                    <a:bodyPr/>
                    <a:lstStyle/>
                    <a:p>
                      <a:pPr indent="0" lvl="0" marL="0" rtl="0" algn="l">
                        <a:spcBef>
                          <a:spcPts val="0"/>
                        </a:spcBef>
                        <a:spcAft>
                          <a:spcPts val="0"/>
                        </a:spcAft>
                        <a:buNone/>
                      </a:pPr>
                      <a:r>
                        <a:rPr lang="en"/>
                        <a:t>x</a:t>
                      </a:r>
                      <a:endParaRPr/>
                    </a:p>
                  </a:txBody>
                  <a:tcPr marT="91425" marB="91425" marR="91425" marL="91425"/>
                </a:tc>
                <a:tc>
                  <a:txBody>
                    <a:bodyPr/>
                    <a:lstStyle/>
                    <a:p>
                      <a:pPr indent="0" lvl="0" marL="0" rtl="0" algn="l">
                        <a:spcBef>
                          <a:spcPts val="0"/>
                        </a:spcBef>
                        <a:spcAft>
                          <a:spcPts val="0"/>
                        </a:spcAft>
                        <a:buNone/>
                      </a:pPr>
                      <a:r>
                        <a:rPr lang="en"/>
                        <a:t>x</a:t>
                      </a:r>
                      <a:endParaRPr/>
                    </a:p>
                  </a:txBody>
                  <a:tcPr marT="91425" marB="91425" marR="91425" marL="91425"/>
                </a:tc>
                <a:tc>
                  <a:txBody>
                    <a:bodyPr/>
                    <a:lstStyle/>
                    <a:p>
                      <a:pPr indent="0" lvl="0" marL="0" rtl="0" algn="l">
                        <a:spcBef>
                          <a:spcPts val="0"/>
                        </a:spcBef>
                        <a:spcAft>
                          <a:spcPts val="0"/>
                        </a:spcAft>
                        <a:buNone/>
                      </a:pPr>
                      <a:r>
                        <a:rPr lang="en"/>
                        <a:t>x</a:t>
                      </a:r>
                      <a:endParaRPr/>
                    </a:p>
                  </a:txBody>
                  <a:tcPr marT="91425" marB="91425" marR="91425" marL="91425"/>
                </a:tc>
                <a:tc>
                  <a:txBody>
                    <a:bodyPr/>
                    <a:lstStyle/>
                    <a:p>
                      <a:pPr indent="0" lvl="0" marL="0" rtl="0" algn="l">
                        <a:spcBef>
                          <a:spcPts val="0"/>
                        </a:spcBef>
                        <a:spcAft>
                          <a:spcPts val="0"/>
                        </a:spcAft>
                        <a:buNone/>
                      </a:pPr>
                      <a:r>
                        <a:rPr lang="en"/>
                        <a:t>x</a:t>
                      </a:r>
                      <a:endParaRPr/>
                    </a:p>
                  </a:txBody>
                  <a:tcPr marT="91425" marB="91425" marR="91425" marL="91425"/>
                </a:tc>
                <a:tc>
                  <a:txBody>
                    <a:bodyPr/>
                    <a:lstStyle/>
                    <a:p>
                      <a:pPr indent="0" lvl="0" marL="0" rtl="0" algn="l">
                        <a:spcBef>
                          <a:spcPts val="0"/>
                        </a:spcBef>
                        <a:spcAft>
                          <a:spcPts val="0"/>
                        </a:spcAft>
                        <a:buNone/>
                      </a:pPr>
                      <a:r>
                        <a:rPr lang="en"/>
                        <a:t>x</a:t>
                      </a:r>
                      <a:endParaRPr/>
                    </a:p>
                  </a:txBody>
                  <a:tcPr marT="91425" marB="91425" marR="91425" marL="91425"/>
                </a:tc>
                <a:tc>
                  <a:txBody>
                    <a:bodyPr/>
                    <a:lstStyle/>
                    <a:p>
                      <a:pPr indent="0" lvl="0" marL="0" rtl="0" algn="l">
                        <a:spcBef>
                          <a:spcPts val="0"/>
                        </a:spcBef>
                        <a:spcAft>
                          <a:spcPts val="0"/>
                        </a:spcAft>
                        <a:buNone/>
                      </a:pPr>
                      <a:r>
                        <a:rPr lang="en"/>
                        <a:t>x</a:t>
                      </a:r>
                      <a:endParaRPr/>
                    </a:p>
                  </a:txBody>
                  <a:tcPr marT="91425" marB="91425" marR="91425" marL="91425"/>
                </a:tc>
                <a:tc>
                  <a:txBody>
                    <a:bodyPr/>
                    <a:lstStyle/>
                    <a:p>
                      <a:pPr indent="0" lvl="0" marL="0" rtl="0" algn="l">
                        <a:spcBef>
                          <a:spcPts val="0"/>
                        </a:spcBef>
                        <a:spcAft>
                          <a:spcPts val="0"/>
                        </a:spcAft>
                        <a:buNone/>
                      </a:pPr>
                      <a:r>
                        <a:rPr lang="en"/>
                        <a:t>x</a:t>
                      </a:r>
                      <a:endParaRPr/>
                    </a:p>
                  </a:txBody>
                  <a:tcPr marT="91425" marB="91425" marR="91425" marL="91425"/>
                </a:tc>
                <a:tc>
                  <a:txBody>
                    <a:bodyPr/>
                    <a:lstStyle/>
                    <a:p>
                      <a:pPr indent="0" lvl="0" marL="0" rtl="0" algn="l">
                        <a:spcBef>
                          <a:spcPts val="0"/>
                        </a:spcBef>
                        <a:spcAft>
                          <a:spcPts val="0"/>
                        </a:spcAft>
                        <a:buNone/>
                      </a:pPr>
                      <a:r>
                        <a:rPr lang="en"/>
                        <a:t>x</a:t>
                      </a:r>
                      <a:endParaRPr/>
                    </a:p>
                  </a:txBody>
                  <a:tcPr marT="91425" marB="91425" marR="91425" marL="91425"/>
                </a:tc>
                <a:tc>
                  <a:txBody>
                    <a:bodyPr/>
                    <a:lstStyle/>
                    <a:p>
                      <a:pPr indent="0" lvl="0" marL="0" rtl="0" algn="l">
                        <a:spcBef>
                          <a:spcPts val="0"/>
                        </a:spcBef>
                        <a:spcAft>
                          <a:spcPts val="0"/>
                        </a:spcAft>
                        <a:buNone/>
                      </a:pPr>
                      <a:r>
                        <a:rPr lang="en"/>
                        <a:t>x</a:t>
                      </a:r>
                      <a:endParaRPr/>
                    </a:p>
                  </a:txBody>
                  <a:tcPr marT="91425" marB="91425" marR="91425" marL="91425"/>
                </a:tc>
                <a:tc>
                  <a:txBody>
                    <a:bodyPr/>
                    <a:lstStyle/>
                    <a:p>
                      <a:pPr indent="0" lvl="0" marL="0" rtl="0" algn="l">
                        <a:spcBef>
                          <a:spcPts val="0"/>
                        </a:spcBef>
                        <a:spcAft>
                          <a:spcPts val="0"/>
                        </a:spcAft>
                        <a:buNone/>
                      </a:pPr>
                      <a:r>
                        <a:rPr lang="en"/>
                        <a:t>x</a:t>
                      </a:r>
                      <a:endParaRPr/>
                    </a:p>
                  </a:txBody>
                  <a:tcPr marT="91425" marB="91425" marR="91425" marL="91425"/>
                </a:tc>
                <a:tc>
                  <a:txBody>
                    <a:bodyPr/>
                    <a:lstStyle/>
                    <a:p>
                      <a:pPr indent="0" lvl="0" marL="0" rtl="0" algn="l">
                        <a:spcBef>
                          <a:spcPts val="0"/>
                        </a:spcBef>
                        <a:spcAft>
                          <a:spcPts val="0"/>
                        </a:spcAft>
                        <a:buNone/>
                      </a:pPr>
                      <a:r>
                        <a:rPr lang="en"/>
                        <a:t>x</a:t>
                      </a:r>
                      <a:endParaRPr/>
                    </a:p>
                  </a:txBody>
                  <a:tcPr marT="91425" marB="91425" marR="91425" marL="91425"/>
                </a:tc>
                <a:tc>
                  <a:txBody>
                    <a:bodyPr/>
                    <a:lstStyle/>
                    <a:p>
                      <a:pPr indent="0" lvl="0" marL="0" rtl="0" algn="l">
                        <a:spcBef>
                          <a:spcPts val="0"/>
                        </a:spcBef>
                        <a:spcAft>
                          <a:spcPts val="0"/>
                        </a:spcAft>
                        <a:buNone/>
                      </a:pPr>
                      <a:r>
                        <a:rPr lang="en"/>
                        <a:t>x</a:t>
                      </a:r>
                      <a:endParaRPr/>
                    </a:p>
                  </a:txBody>
                  <a:tcPr marT="91425" marB="91425" marR="91425" marL="91425"/>
                </a:tc>
              </a:tr>
            </a:tbl>
          </a:graphicData>
        </a:graphic>
      </p:graphicFrame>
      <p:graphicFrame>
        <p:nvGraphicFramePr>
          <p:cNvPr id="145" name="Google Shape;145;p21"/>
          <p:cNvGraphicFramePr/>
          <p:nvPr/>
        </p:nvGraphicFramePr>
        <p:xfrm>
          <a:off x="785150" y="1191300"/>
          <a:ext cx="3000000" cy="3000000"/>
        </p:xfrm>
        <a:graphic>
          <a:graphicData uri="http://schemas.openxmlformats.org/drawingml/2006/table">
            <a:tbl>
              <a:tblPr>
                <a:noFill/>
                <a:tableStyleId>{DE0D6FBE-A3B8-414F-9BB5-32A67C2D85F8}</a:tableStyleId>
              </a:tblPr>
              <a:tblGrid>
                <a:gridCol w="561050"/>
                <a:gridCol w="2328025"/>
                <a:gridCol w="4461450"/>
              </a:tblGrid>
              <a:tr h="1036300">
                <a:tc>
                  <a:txBody>
                    <a:bodyPr/>
                    <a:lstStyle/>
                    <a:p>
                      <a:pPr indent="0" lvl="0" marL="0" rtl="0" algn="l">
                        <a:spcBef>
                          <a:spcPts val="0"/>
                        </a:spcBef>
                        <a:spcAft>
                          <a:spcPts val="0"/>
                        </a:spcAft>
                        <a:buNone/>
                      </a:pPr>
                      <a:r>
                        <a:rPr lang="en" sz="1000"/>
                        <a:t>Present state</a:t>
                      </a:r>
                      <a:endParaRPr sz="1000"/>
                    </a:p>
                    <a:p>
                      <a:pPr indent="0" lvl="0" marL="0" rtl="0" algn="l">
                        <a:spcBef>
                          <a:spcPts val="0"/>
                        </a:spcBef>
                        <a:spcAft>
                          <a:spcPts val="0"/>
                        </a:spcAft>
                        <a:buNone/>
                      </a:pPr>
                      <a:r>
                        <a:rPr lang="en" sz="1000"/>
                        <a:t>(y2y1)</a:t>
                      </a:r>
                      <a:endParaRPr sz="1000"/>
                    </a:p>
                  </a:txBody>
                  <a:tcPr marT="91425" marB="91425" marR="91425" marL="91425"/>
                </a:tc>
                <a:tc>
                  <a:txBody>
                    <a:bodyPr/>
                    <a:lstStyle/>
                    <a:p>
                      <a:pPr indent="0" lvl="0" marL="0" rtl="0" algn="l">
                        <a:spcBef>
                          <a:spcPts val="0"/>
                        </a:spcBef>
                        <a:spcAft>
                          <a:spcPts val="0"/>
                        </a:spcAft>
                        <a:buNone/>
                      </a:pPr>
                      <a:r>
                        <a:rPr lang="en"/>
                        <a:t>Next State</a:t>
                      </a:r>
                      <a:endParaRPr/>
                    </a:p>
                    <a:p>
                      <a:pPr indent="0" lvl="0" marL="0" rtl="0" algn="l">
                        <a:spcBef>
                          <a:spcPts val="0"/>
                        </a:spcBef>
                        <a:spcAft>
                          <a:spcPts val="0"/>
                        </a:spcAft>
                        <a:buNone/>
                      </a:pPr>
                      <a:r>
                        <a:rPr lang="en"/>
                        <a:t>(Y2Y1)</a:t>
                      </a:r>
                      <a:endParaRPr/>
                    </a:p>
                    <a:p>
                      <a:pPr indent="0" lvl="0" marL="0" rtl="0" algn="l">
                        <a:spcBef>
                          <a:spcPts val="0"/>
                        </a:spcBef>
                        <a:spcAft>
                          <a:spcPts val="0"/>
                        </a:spcAft>
                        <a:buNone/>
                      </a:pPr>
                      <a:r>
                        <a:rPr lang="en"/>
                        <a:t>(w2w1)</a:t>
                      </a:r>
                      <a:endParaRPr/>
                    </a:p>
                  </a:txBody>
                  <a:tcPr marT="91425" marB="91425" marR="91425" marL="91425"/>
                </a:tc>
                <a:tc>
                  <a:txBody>
                    <a:bodyPr/>
                    <a:lstStyle/>
                    <a:p>
                      <a:pPr indent="0" lvl="0" marL="0" rtl="0" algn="l">
                        <a:spcBef>
                          <a:spcPts val="0"/>
                        </a:spcBef>
                        <a:spcAft>
                          <a:spcPts val="0"/>
                        </a:spcAft>
                        <a:buNone/>
                      </a:pPr>
                      <a:r>
                        <a:rPr lang="en"/>
                        <a:t>                                     Output</a:t>
                      </a:r>
                      <a:endParaRPr/>
                    </a:p>
                  </a:txBody>
                  <a:tcPr marT="91425" marB="91425" marR="91425" marL="91425"/>
                </a:tc>
              </a:tr>
            </a:tbl>
          </a:graphicData>
        </a:graphic>
      </p:graphicFrame>
      <p:graphicFrame>
        <p:nvGraphicFramePr>
          <p:cNvPr id="146" name="Google Shape;146;p21"/>
          <p:cNvGraphicFramePr/>
          <p:nvPr/>
        </p:nvGraphicFramePr>
        <p:xfrm>
          <a:off x="3674225" y="1618025"/>
          <a:ext cx="3000000" cy="3000000"/>
        </p:xfrm>
        <a:graphic>
          <a:graphicData uri="http://schemas.openxmlformats.org/drawingml/2006/table">
            <a:tbl>
              <a:tblPr>
                <a:noFill/>
                <a:tableStyleId>{DE0D6FBE-A3B8-414F-9BB5-32A67C2D85F8}</a:tableStyleId>
              </a:tblPr>
              <a:tblGrid>
                <a:gridCol w="2230725"/>
                <a:gridCol w="2230725"/>
              </a:tblGrid>
              <a:tr h="609575">
                <a:tc>
                  <a:txBody>
                    <a:bodyPr/>
                    <a:lstStyle/>
                    <a:p>
                      <a:pPr indent="0" lvl="0" marL="0" rtl="0" algn="l">
                        <a:spcBef>
                          <a:spcPts val="0"/>
                        </a:spcBef>
                        <a:spcAft>
                          <a:spcPts val="0"/>
                        </a:spcAft>
                        <a:buNone/>
                      </a:pPr>
                      <a:r>
                        <a:rPr lang="en"/>
                        <a:t>                Z</a:t>
                      </a:r>
                      <a:endParaRPr/>
                    </a:p>
                    <a:p>
                      <a:pPr indent="0" lvl="0" marL="0" rtl="0" algn="l">
                        <a:spcBef>
                          <a:spcPts val="0"/>
                        </a:spcBef>
                        <a:spcAft>
                          <a:spcPts val="0"/>
                        </a:spcAft>
                        <a:buNone/>
                      </a:pPr>
                      <a:r>
                        <a:rPr lang="en"/>
                        <a:t>  (w2w1)</a:t>
                      </a:r>
                      <a:endParaRPr/>
                    </a:p>
                  </a:txBody>
                  <a:tcPr marT="91425" marB="91425" marR="91425" marL="91425"/>
                </a:tc>
                <a:tc>
                  <a:txBody>
                    <a:bodyPr/>
                    <a:lstStyle/>
                    <a:p>
                      <a:pPr indent="0" lvl="0" marL="0" rtl="0" algn="l">
                        <a:spcBef>
                          <a:spcPts val="0"/>
                        </a:spcBef>
                        <a:spcAft>
                          <a:spcPts val="0"/>
                        </a:spcAft>
                        <a:buNone/>
                      </a:pPr>
                      <a:r>
                        <a:rPr lang="en"/>
                        <a:t>               C2C1</a:t>
                      </a:r>
                      <a:endParaRPr/>
                    </a:p>
                    <a:p>
                      <a:pPr indent="0" lvl="0" marL="0" rtl="0" algn="l">
                        <a:spcBef>
                          <a:spcPts val="0"/>
                        </a:spcBef>
                        <a:spcAft>
                          <a:spcPts val="0"/>
                        </a:spcAft>
                        <a:buNone/>
                      </a:pPr>
                      <a:r>
                        <a:rPr lang="en"/>
                        <a:t>(w2w1)</a:t>
                      </a:r>
                      <a:endParaRPr/>
                    </a:p>
                  </a:txBody>
                  <a:tcPr marT="91425" marB="91425" marR="91425" marL="91425"/>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