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A811-F351-44EF-9D02-995B5B522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288" y="758756"/>
            <a:ext cx="7567926" cy="2062265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chemeClr val="tx1"/>
                </a:solidFill>
              </a:rPr>
              <a:t>Real-Time Spacecraft Configuration and Monitoring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B9052-77B3-40E6-A448-D6AAEFC53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5889" y="3592808"/>
            <a:ext cx="3759325" cy="20622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R Aravind                1OX14CS063</a:t>
            </a:r>
          </a:p>
          <a:p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Rakshith Patil      1OX14CS069</a:t>
            </a:r>
          </a:p>
          <a:p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 Deepak Raam 1OX14CS074</a:t>
            </a:r>
          </a:p>
          <a:p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Sakir Beg                 1OX14CS076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C09BE-DB44-4A1A-9466-C77D1637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187" y="758756"/>
            <a:ext cx="2911813" cy="53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1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1257-FA2B-42F6-BAFF-F427955F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7"/>
            <a:ext cx="3439486" cy="85596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E886-1007-46C5-9B49-82ABFCB5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5666-9E52-4F91-9D98-8479A0F3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8"/>
            <a:ext cx="3431097" cy="90629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0CD0-25E8-49AD-B091-4E8328E1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2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0BC2-8BE0-4AD2-9187-2BFD59B1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8"/>
            <a:ext cx="3439485" cy="956632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6DEC-E2B0-4F6C-A516-E7FE2848B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3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3D88-04C9-4C80-B8AB-A1BF45FA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9486" cy="87274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6FAB-926E-43E3-AA42-182A77E5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C186-1A0E-4E20-88A3-8C5DF98C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8"/>
            <a:ext cx="3439486" cy="93146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98CF-2D86-48CC-B027-82B38517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21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106</TotalTime>
  <Words>23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Corbel</vt:lpstr>
      <vt:lpstr>Wingdings 2</vt:lpstr>
      <vt:lpstr>Frame</vt:lpstr>
      <vt:lpstr>Real-Time Spacecraft Configuration and Monitoring</vt:lpstr>
      <vt:lpstr>Abstract</vt:lpstr>
      <vt:lpstr>Objective</vt:lpstr>
      <vt:lpstr>Requirements</vt:lpstr>
      <vt:lpstr>Methodology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Sakir Beg</dc:creator>
  <cp:lastModifiedBy>Sakir Beg</cp:lastModifiedBy>
  <cp:revision>7</cp:revision>
  <dcterms:created xsi:type="dcterms:W3CDTF">2018-01-22T14:20:51Z</dcterms:created>
  <dcterms:modified xsi:type="dcterms:W3CDTF">2018-01-22T16:07:44Z</dcterms:modified>
</cp:coreProperties>
</file>