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EEDE-F72C-4A1B-AEE5-8F4C3BA59CE6}" type="datetimeFigureOut">
              <a:rPr lang="en-US" smtClean="0"/>
              <a:pPr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 Released Material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2210 </a:t>
            </a:r>
          </a:p>
          <a:p>
            <a:r>
              <a:rPr lang="en-US" dirty="0"/>
              <a:t>Paper 2</a:t>
            </a:r>
          </a:p>
          <a:p>
            <a:r>
              <a:rPr lang="en-US" dirty="0"/>
              <a:t>2019 May June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8FFF-AE88-468B-AE62-C67ACC2E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A49F-18E6-4733-867D-DC90A5DD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:</a:t>
            </a:r>
          </a:p>
          <a:p>
            <a:pPr lvl="1"/>
            <a:r>
              <a:rPr lang="en-US" dirty="0"/>
              <a:t>Item number</a:t>
            </a:r>
          </a:p>
          <a:p>
            <a:pPr lvl="1"/>
            <a:r>
              <a:rPr lang="en-US" dirty="0"/>
              <a:t>Item name</a:t>
            </a:r>
          </a:p>
          <a:p>
            <a:pPr lvl="1"/>
            <a:r>
              <a:rPr lang="en-US" dirty="0"/>
              <a:t>Item description</a:t>
            </a:r>
          </a:p>
          <a:p>
            <a:pPr lvl="1"/>
            <a:r>
              <a:rPr lang="en-US" dirty="0"/>
              <a:t>Reserved price</a:t>
            </a:r>
          </a:p>
          <a:p>
            <a:r>
              <a:rPr lang="en-US" dirty="0"/>
              <a:t>Initialize:</a:t>
            </a:r>
          </a:p>
          <a:p>
            <a:pPr lvl="1"/>
            <a:r>
              <a:rPr lang="en-US" dirty="0"/>
              <a:t>Item current/high bid</a:t>
            </a:r>
          </a:p>
          <a:p>
            <a:pPr lvl="1"/>
            <a:r>
              <a:rPr lang="en-US" dirty="0"/>
              <a:t>Number of Bids Count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8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C0D4-4D1B-426C-A66D-E7ACCA1A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8014-B5BF-4F27-8F9B-C73A81DE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Validation:</a:t>
            </a:r>
          </a:p>
          <a:p>
            <a:pPr lvl="1"/>
            <a:r>
              <a:rPr lang="en-US" dirty="0"/>
              <a:t>Item number &gt; integer &gt; unique &gt; 10 or more</a:t>
            </a:r>
          </a:p>
          <a:p>
            <a:pPr lvl="1"/>
            <a:r>
              <a:rPr lang="en-US" dirty="0"/>
              <a:t>Item name &gt; string</a:t>
            </a:r>
          </a:p>
          <a:p>
            <a:pPr lvl="1"/>
            <a:r>
              <a:rPr lang="en-US" dirty="0"/>
              <a:t>Item description &gt; string</a:t>
            </a:r>
          </a:p>
          <a:p>
            <a:pPr lvl="1"/>
            <a:r>
              <a:rPr lang="en-US" dirty="0"/>
              <a:t>Item reserved price &gt; real/float</a:t>
            </a:r>
          </a:p>
          <a:p>
            <a:pPr lvl="1"/>
            <a:r>
              <a:rPr lang="en-US" dirty="0"/>
              <a:t>Item bids &gt; real/float</a:t>
            </a:r>
          </a:p>
          <a:p>
            <a:pPr lvl="1"/>
            <a:r>
              <a:rPr lang="en-US" dirty="0"/>
              <a:t>Item bids count &gt; integer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item number from buyer</a:t>
            </a:r>
          </a:p>
          <a:p>
            <a:r>
              <a:rPr lang="en-US" dirty="0"/>
              <a:t>Find item position using loop</a:t>
            </a:r>
          </a:p>
          <a:p>
            <a:r>
              <a:rPr lang="en-US" dirty="0"/>
              <a:t>Display item description and highest bid of that item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user for bidding</a:t>
            </a:r>
          </a:p>
          <a:p>
            <a:r>
              <a:rPr lang="en-US" dirty="0"/>
              <a:t>If agreed :</a:t>
            </a:r>
          </a:p>
          <a:p>
            <a:pPr>
              <a:buNone/>
            </a:pPr>
            <a:r>
              <a:rPr lang="en-US" dirty="0"/>
              <a:t>    Take user ID and bidding amount for the item</a:t>
            </a:r>
          </a:p>
          <a:p>
            <a:r>
              <a:rPr lang="en-US" dirty="0"/>
              <a:t>Check the bidding amount with highest bid of the item to store it as highest if so. </a:t>
            </a:r>
          </a:p>
          <a:p>
            <a:r>
              <a:rPr lang="en-US" dirty="0"/>
              <a:t>Increase the number of bids count for that item by one. 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Checking whether any bids for the item</a:t>
            </a:r>
          </a:p>
          <a:p>
            <a:r>
              <a:rPr lang="en-US" dirty="0"/>
              <a:t>If any bids then :</a:t>
            </a:r>
          </a:p>
          <a:p>
            <a:r>
              <a:rPr lang="en-US" dirty="0"/>
              <a:t>    Check if the highest bid is more than </a:t>
            </a:r>
            <a:r>
              <a:rPr lang="en-US" dirty="0" err="1"/>
              <a:t>r.price</a:t>
            </a:r>
            <a:endParaRPr lang="en-US" dirty="0"/>
          </a:p>
          <a:p>
            <a:pPr marL="2686050" indent="-2686050">
              <a:buNone/>
              <a:tabLst>
                <a:tab pos="5029200" algn="l"/>
              </a:tabLst>
            </a:pPr>
            <a:r>
              <a:rPr lang="en-US" dirty="0"/>
              <a:t>       If yes, store it as sold &amp; calculate total cost</a:t>
            </a:r>
          </a:p>
          <a:p>
            <a:pPr>
              <a:buNone/>
            </a:pPr>
            <a:r>
              <a:rPr lang="en-US" dirty="0"/>
              <a:t>        else store it as unsold</a:t>
            </a:r>
          </a:p>
          <a:p>
            <a:r>
              <a:rPr lang="en-US" dirty="0"/>
              <a:t>If no bids then store it as </a:t>
            </a:r>
            <a:r>
              <a:rPr lang="en-US" dirty="0" err="1"/>
              <a:t>nobid</a:t>
            </a:r>
            <a:endParaRPr lang="en-US" dirty="0"/>
          </a:p>
          <a:p>
            <a:r>
              <a:rPr lang="en-US" dirty="0"/>
              <a:t>Show the total amount with 10% (0.10) charge</a:t>
            </a:r>
          </a:p>
          <a:p>
            <a:r>
              <a:rPr lang="en-US" dirty="0"/>
              <a:t>Show the </a:t>
            </a:r>
            <a:r>
              <a:rPr lang="en-US" b="1" dirty="0" err="1"/>
              <a:t>sold</a:t>
            </a:r>
            <a:r>
              <a:rPr lang="en-US" dirty="0" err="1"/>
              <a:t>,</a:t>
            </a:r>
            <a:r>
              <a:rPr lang="en-US" b="1" dirty="0" err="1"/>
              <a:t>unsold</a:t>
            </a:r>
            <a:r>
              <a:rPr lang="en-US" dirty="0"/>
              <a:t> and </a:t>
            </a:r>
            <a:r>
              <a:rPr lang="en-US" b="1" dirty="0" err="1"/>
              <a:t>nobid</a:t>
            </a:r>
            <a:r>
              <a:rPr lang="en-US" dirty="0"/>
              <a:t> items.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231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 Released Material</vt:lpstr>
      <vt:lpstr>Task 1 (Part 1)</vt:lpstr>
      <vt:lpstr>Task 1 (Part 2)</vt:lpstr>
      <vt:lpstr>Task 2(Part 1)</vt:lpstr>
      <vt:lpstr>Task 2(Part 2)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Towfiqul Islam</cp:lastModifiedBy>
  <cp:revision>37</cp:revision>
  <dcterms:created xsi:type="dcterms:W3CDTF">2019-03-03T01:54:47Z</dcterms:created>
  <dcterms:modified xsi:type="dcterms:W3CDTF">2019-03-18T03:52:01Z</dcterms:modified>
</cp:coreProperties>
</file>