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EEDE-F72C-4A1B-AEE5-8F4C3BA59CE6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EEDE-F72C-4A1B-AEE5-8F4C3BA59CE6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9C41-ECFE-4634-9336-DAB61B501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 Released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2210 </a:t>
            </a:r>
          </a:p>
          <a:p>
            <a:r>
              <a:rPr lang="en-US" dirty="0" smtClean="0"/>
              <a:t>Paper 2</a:t>
            </a:r>
          </a:p>
          <a:p>
            <a:r>
              <a:rPr lang="en-US" dirty="0" smtClean="0"/>
              <a:t>2019 May June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item number from user</a:t>
            </a:r>
          </a:p>
          <a:p>
            <a:r>
              <a:rPr lang="en-US" dirty="0" smtClean="0"/>
              <a:t>Find item position using loop</a:t>
            </a:r>
          </a:p>
          <a:p>
            <a:r>
              <a:rPr lang="en-US" dirty="0" smtClean="0"/>
              <a:t>Display item description and highest bid of that item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item_number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 err="1" smtClean="0"/>
              <a:t>item_number</a:t>
            </a:r>
            <a:r>
              <a:rPr lang="en-US" dirty="0" smtClean="0"/>
              <a:t> &lt;&gt;-1: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FOR</a:t>
            </a:r>
            <a:r>
              <a:rPr lang="en-US" dirty="0" smtClean="0"/>
              <a:t> count = (0 </a:t>
            </a:r>
            <a:r>
              <a:rPr lang="en-US" b="1" i="1" dirty="0" smtClean="0"/>
              <a:t>to</a:t>
            </a:r>
            <a:r>
              <a:rPr lang="en-US" dirty="0" smtClean="0"/>
              <a:t>10)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item_number</a:t>
            </a:r>
            <a:r>
              <a:rPr lang="en-US" dirty="0" smtClean="0"/>
              <a:t>==</a:t>
            </a:r>
            <a:r>
              <a:rPr lang="en-US" dirty="0" err="1" smtClean="0"/>
              <a:t>i_number</a:t>
            </a:r>
            <a:r>
              <a:rPr lang="en-US" dirty="0" smtClean="0"/>
              <a:t>[count]: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i_position</a:t>
            </a:r>
            <a:r>
              <a:rPr lang="en-US" dirty="0" smtClean="0"/>
              <a:t>=count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PRINT</a:t>
            </a:r>
            <a:r>
              <a:rPr lang="en-US" dirty="0" smtClean="0"/>
              <a:t>("Item Number: ", </a:t>
            </a:r>
            <a:r>
              <a:rPr lang="en-US" dirty="0" err="1" smtClean="0"/>
              <a:t>item_number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PRINT</a:t>
            </a:r>
            <a:r>
              <a:rPr lang="en-US" dirty="0" smtClean="0"/>
              <a:t>("Item is: ",</a:t>
            </a:r>
            <a:r>
              <a:rPr lang="en-US" dirty="0" err="1" smtClean="0"/>
              <a:t>i_des</a:t>
            </a:r>
            <a:r>
              <a:rPr lang="en-US" dirty="0" smtClean="0"/>
              <a:t>[</a:t>
            </a:r>
            <a:r>
              <a:rPr lang="en-US" dirty="0" err="1" smtClean="0"/>
              <a:t>i_position</a:t>
            </a:r>
            <a:r>
              <a:rPr lang="en-US" dirty="0" smtClean="0"/>
              <a:t>])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PRINT</a:t>
            </a:r>
            <a:r>
              <a:rPr lang="en-US" dirty="0" smtClean="0"/>
              <a:t>("Current highest bid: ",</a:t>
            </a:r>
            <a:r>
              <a:rPr lang="en-US" dirty="0" err="1" smtClean="0"/>
              <a:t>i_highbid</a:t>
            </a:r>
            <a:r>
              <a:rPr lang="en-US" dirty="0" smtClean="0"/>
              <a:t>[</a:t>
            </a:r>
            <a:r>
              <a:rPr lang="en-US" dirty="0" err="1" smtClean="0"/>
              <a:t>i_position</a:t>
            </a:r>
            <a:r>
              <a:rPr lang="en-US" dirty="0" smtClean="0"/>
              <a:t>])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user for bidding</a:t>
            </a:r>
          </a:p>
          <a:p>
            <a:r>
              <a:rPr lang="en-US" dirty="0" smtClean="0"/>
              <a:t>If agreed 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Take user ID and bidding amount for the item</a:t>
            </a:r>
          </a:p>
          <a:p>
            <a:r>
              <a:rPr lang="en-US" dirty="0" smtClean="0"/>
              <a:t>Check the bidding amount with highest bid of the item to store it as highest if so. </a:t>
            </a:r>
            <a:endParaRPr lang="en-US" dirty="0"/>
          </a:p>
          <a:p>
            <a:r>
              <a:rPr lang="en-US" dirty="0" smtClean="0"/>
              <a:t>Increase the number of bids for that item by one.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PRINT</a:t>
            </a:r>
            <a:r>
              <a:rPr lang="en-US" dirty="0" smtClean="0"/>
              <a:t> ("Do you want to bid? Y/N: ")</a:t>
            </a:r>
          </a:p>
          <a:p>
            <a:pPr>
              <a:buNone/>
            </a:pPr>
            <a:r>
              <a:rPr lang="en-US" b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buyer_bid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buyer_bid</a:t>
            </a:r>
            <a:r>
              <a:rPr lang="en-US" dirty="0" smtClean="0"/>
              <a:t>=="Y":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buyer_id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bid_amount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bid_amount</a:t>
            </a:r>
            <a:r>
              <a:rPr lang="en-US" dirty="0" smtClean="0"/>
              <a:t>&gt;</a:t>
            </a:r>
            <a:r>
              <a:rPr lang="en-US" dirty="0" err="1" smtClean="0"/>
              <a:t>i_highbid</a:t>
            </a:r>
            <a:r>
              <a:rPr lang="en-US" dirty="0" smtClean="0"/>
              <a:t>[</a:t>
            </a:r>
            <a:r>
              <a:rPr lang="en-US" dirty="0" err="1" smtClean="0"/>
              <a:t>i_position</a:t>
            </a:r>
            <a:r>
              <a:rPr lang="en-US" dirty="0" smtClean="0"/>
              <a:t>]: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i_highbid</a:t>
            </a:r>
            <a:r>
              <a:rPr lang="en-US" dirty="0" smtClean="0"/>
              <a:t>[</a:t>
            </a:r>
            <a:r>
              <a:rPr lang="en-US" dirty="0" err="1" smtClean="0"/>
              <a:t>i_position</a:t>
            </a:r>
            <a:r>
              <a:rPr lang="en-US" dirty="0" smtClean="0"/>
              <a:t>]=</a:t>
            </a:r>
            <a:r>
              <a:rPr lang="en-US" dirty="0" err="1" smtClean="0"/>
              <a:t>bid_amount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i_bids</a:t>
            </a:r>
            <a:r>
              <a:rPr lang="en-US" dirty="0" smtClean="0"/>
              <a:t>[</a:t>
            </a:r>
            <a:r>
              <a:rPr lang="en-US" dirty="0" err="1" smtClean="0"/>
              <a:t>i_position</a:t>
            </a:r>
            <a:r>
              <a:rPr lang="en-US" dirty="0" smtClean="0"/>
              <a:t>]=</a:t>
            </a:r>
            <a:r>
              <a:rPr lang="en-US" dirty="0" err="1" smtClean="0"/>
              <a:t>i_bids</a:t>
            </a:r>
            <a:r>
              <a:rPr lang="en-US" dirty="0" smtClean="0"/>
              <a:t>[</a:t>
            </a:r>
            <a:r>
              <a:rPr lang="en-US" dirty="0" err="1" smtClean="0"/>
              <a:t>i_position</a:t>
            </a:r>
            <a:r>
              <a:rPr lang="en-US" dirty="0" smtClean="0"/>
              <a:t>]+1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Checking whether any bids for the item</a:t>
            </a:r>
          </a:p>
          <a:p>
            <a:r>
              <a:rPr lang="en-US" dirty="0" smtClean="0"/>
              <a:t>If any bids then 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Check if the highest bid is more than </a:t>
            </a:r>
            <a:r>
              <a:rPr lang="en-US" dirty="0" err="1" smtClean="0"/>
              <a:t>r.price</a:t>
            </a:r>
            <a:endParaRPr lang="en-US" dirty="0" smtClean="0"/>
          </a:p>
          <a:p>
            <a:pPr marL="2686050" indent="-2686050">
              <a:buNone/>
              <a:tabLst>
                <a:tab pos="5029200" algn="l"/>
              </a:tabLst>
            </a:pPr>
            <a:r>
              <a:rPr lang="en-US" dirty="0" smtClean="0"/>
              <a:t>       If yes, store it as sold &amp; calculate total cost</a:t>
            </a:r>
          </a:p>
          <a:p>
            <a:pPr>
              <a:buNone/>
            </a:pPr>
            <a:r>
              <a:rPr lang="en-US" dirty="0" smtClean="0"/>
              <a:t>        else store it as unsold</a:t>
            </a:r>
          </a:p>
          <a:p>
            <a:r>
              <a:rPr lang="en-US" dirty="0" smtClean="0"/>
              <a:t>If no bids then store it as </a:t>
            </a:r>
            <a:r>
              <a:rPr lang="en-US" dirty="0" err="1" smtClean="0"/>
              <a:t>nobid</a:t>
            </a:r>
            <a:endParaRPr lang="en-US" dirty="0" smtClean="0"/>
          </a:p>
          <a:p>
            <a:r>
              <a:rPr lang="en-US" dirty="0" smtClean="0"/>
              <a:t>Show the total amount with 10% charge</a:t>
            </a:r>
          </a:p>
          <a:p>
            <a:r>
              <a:rPr lang="en-US" dirty="0" smtClean="0"/>
              <a:t>Show the </a:t>
            </a:r>
            <a:r>
              <a:rPr lang="en-US" b="1" dirty="0" err="1" smtClean="0"/>
              <a:t>sold</a:t>
            </a:r>
            <a:r>
              <a:rPr lang="en-US" dirty="0" err="1" smtClean="0"/>
              <a:t>,</a:t>
            </a:r>
            <a:r>
              <a:rPr lang="en-US" b="1" dirty="0" err="1" smtClean="0"/>
              <a:t>unsold</a:t>
            </a:r>
            <a:r>
              <a:rPr lang="en-US" dirty="0" smtClean="0"/>
              <a:t> and </a:t>
            </a:r>
            <a:r>
              <a:rPr lang="en-US" b="1" dirty="0" err="1" smtClean="0"/>
              <a:t>nobid</a:t>
            </a:r>
            <a:r>
              <a:rPr lang="en-US" dirty="0" smtClean="0"/>
              <a:t> items.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84238"/>
          </a:xfrm>
        </p:spPr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839200" cy="4678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err="1" smtClean="0"/>
              <a:t>t</a:t>
            </a:r>
            <a:r>
              <a:rPr lang="en-US" sz="2400" dirty="0" err="1" smtClean="0"/>
              <a:t>otal_amount</a:t>
            </a:r>
            <a:r>
              <a:rPr lang="en-US" sz="2400" dirty="0" smtClean="0"/>
              <a:t>=0</a:t>
            </a:r>
          </a:p>
          <a:p>
            <a:pPr>
              <a:buNone/>
            </a:pPr>
            <a:r>
              <a:rPr lang="en-US" sz="2400" dirty="0" err="1" smtClean="0"/>
              <a:t>Totalsold</a:t>
            </a:r>
            <a:r>
              <a:rPr lang="en-US" sz="2400" dirty="0" smtClean="0"/>
              <a:t>=0</a:t>
            </a:r>
          </a:p>
          <a:p>
            <a:pPr>
              <a:buNone/>
            </a:pPr>
            <a:r>
              <a:rPr lang="en-US" sz="2400" dirty="0" err="1" smtClean="0"/>
              <a:t>Totalunsold</a:t>
            </a:r>
            <a:r>
              <a:rPr lang="en-US" sz="2400" dirty="0" smtClean="0"/>
              <a:t>=0</a:t>
            </a:r>
          </a:p>
          <a:p>
            <a:pPr>
              <a:buNone/>
            </a:pPr>
            <a:r>
              <a:rPr lang="en-US" sz="2400" dirty="0" smtClean="0"/>
              <a:t>Total </a:t>
            </a:r>
            <a:r>
              <a:rPr lang="en-US" sz="2400" dirty="0" err="1" smtClean="0"/>
              <a:t>nobid</a:t>
            </a:r>
            <a:r>
              <a:rPr lang="en-US" sz="2400" dirty="0" smtClean="0"/>
              <a:t>=0</a:t>
            </a:r>
          </a:p>
          <a:p>
            <a:pPr>
              <a:buNone/>
            </a:pPr>
            <a:r>
              <a:rPr lang="en-US" sz="2400" dirty="0" smtClean="0"/>
              <a:t>Sold=[]</a:t>
            </a:r>
          </a:p>
          <a:p>
            <a:pPr>
              <a:buNone/>
            </a:pPr>
            <a:r>
              <a:rPr lang="en-US" sz="2400" dirty="0" smtClean="0"/>
              <a:t>Unsold=[]</a:t>
            </a:r>
          </a:p>
          <a:p>
            <a:pPr>
              <a:buNone/>
            </a:pPr>
            <a:r>
              <a:rPr lang="en-US" sz="2400" dirty="0" err="1" smtClean="0"/>
              <a:t>Nobid</a:t>
            </a:r>
            <a:r>
              <a:rPr lang="en-US" sz="2400" dirty="0" smtClean="0"/>
              <a:t>=[]</a:t>
            </a:r>
          </a:p>
          <a:p>
            <a:pPr>
              <a:buNone/>
            </a:pPr>
            <a:r>
              <a:rPr lang="en-US" sz="2400" b="1" dirty="0" smtClean="0"/>
              <a:t>FOR</a:t>
            </a:r>
            <a:r>
              <a:rPr lang="en-US" sz="2400" dirty="0" smtClean="0"/>
              <a:t> count in range(0,item):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dirty="0" err="1" smtClean="0"/>
              <a:t>i_bids</a:t>
            </a:r>
            <a:r>
              <a:rPr lang="en-US" sz="2400" dirty="0" smtClean="0"/>
              <a:t>[count]&gt;0: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      </a:t>
            </a: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dirty="0" err="1" smtClean="0"/>
              <a:t>i_highbid</a:t>
            </a:r>
            <a:r>
              <a:rPr lang="en-US" sz="2400" dirty="0" smtClean="0"/>
              <a:t>[count]</a:t>
            </a:r>
            <a:r>
              <a:rPr lang="en-US" sz="2400" dirty="0" smtClean="0"/>
              <a:t> </a:t>
            </a:r>
            <a:r>
              <a:rPr lang="en-US" sz="2400" dirty="0" err="1" smtClean="0"/>
              <a:t>i_rprice</a:t>
            </a:r>
            <a:r>
              <a:rPr lang="en-US" sz="2400" dirty="0" smtClean="0"/>
              <a:t>[count</a:t>
            </a:r>
            <a:r>
              <a:rPr lang="en-US" sz="2400" dirty="0" smtClean="0"/>
              <a:t>]: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         Sold[count]=</a:t>
            </a:r>
            <a:r>
              <a:rPr lang="en-US" sz="2400" dirty="0" err="1" smtClean="0"/>
              <a:t>i_number</a:t>
            </a:r>
            <a:r>
              <a:rPr lang="en-US" sz="2400" dirty="0" smtClean="0"/>
              <a:t>[count]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          </a:t>
            </a:r>
            <a:r>
              <a:rPr lang="en-US" sz="2400" dirty="0" err="1" smtClean="0"/>
              <a:t>Totalsold</a:t>
            </a:r>
            <a:r>
              <a:rPr lang="en-US" sz="2400" dirty="0" smtClean="0"/>
              <a:t>=Totalsold+1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         </a:t>
            </a:r>
            <a:r>
              <a:rPr lang="en-US" sz="2400" dirty="0" err="1" smtClean="0"/>
              <a:t>total_amount</a:t>
            </a:r>
            <a:r>
              <a:rPr lang="en-US" sz="2400" dirty="0" smtClean="0"/>
              <a:t>=</a:t>
            </a:r>
            <a:r>
              <a:rPr lang="en-US" sz="2400" dirty="0" err="1" smtClean="0"/>
              <a:t>total_amount+i_highbid</a:t>
            </a:r>
            <a:r>
              <a:rPr lang="en-US" sz="2400" dirty="0" smtClean="0"/>
              <a:t>[count]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      </a:t>
            </a:r>
            <a:r>
              <a:rPr lang="en-US" sz="2400" b="1" dirty="0" smtClean="0"/>
              <a:t>ELSE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          Unsold[count]=</a:t>
            </a:r>
            <a:r>
              <a:rPr lang="en-US" sz="2400" dirty="0" err="1" smtClean="0"/>
              <a:t>i_number</a:t>
            </a:r>
            <a:r>
              <a:rPr lang="en-US" sz="2400" dirty="0" smtClean="0"/>
              <a:t>[count]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b="1" dirty="0" smtClean="0"/>
              <a:t>ELSE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      </a:t>
            </a:r>
            <a:r>
              <a:rPr lang="en-US" sz="2400" dirty="0" err="1" smtClean="0"/>
              <a:t>N</a:t>
            </a:r>
            <a:r>
              <a:rPr lang="en-US" sz="2400" dirty="0" err="1" smtClean="0"/>
              <a:t>obid</a:t>
            </a:r>
            <a:r>
              <a:rPr lang="en-US" sz="2400" dirty="0" smtClean="0"/>
              <a:t>[count]=</a:t>
            </a:r>
            <a:r>
              <a:rPr lang="en-US" sz="2400" dirty="0" err="1" smtClean="0"/>
              <a:t>i_number</a:t>
            </a:r>
            <a:r>
              <a:rPr lang="en-US" sz="2400" dirty="0" smtClean="0"/>
              <a:t>[count]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OUTPUT</a:t>
            </a:r>
            <a:r>
              <a:rPr lang="en-US" dirty="0" smtClean="0"/>
              <a:t> (</a:t>
            </a:r>
            <a:r>
              <a:rPr lang="en-US" dirty="0" err="1" smtClean="0"/>
              <a:t>total_amount+total_amount</a:t>
            </a:r>
            <a:r>
              <a:rPr lang="en-US" dirty="0" smtClean="0"/>
              <a:t>*0.1)</a:t>
            </a:r>
          </a:p>
          <a:p>
            <a:pPr>
              <a:buNone/>
            </a:pPr>
            <a:r>
              <a:rPr lang="en-US" b="1" dirty="0" smtClean="0"/>
              <a:t>OUTPUT ( “Total </a:t>
            </a:r>
            <a:r>
              <a:rPr lang="en-US" b="1" dirty="0" err="1" smtClean="0"/>
              <a:t>Sold”,Totalsold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OUTPUT ( “Total </a:t>
            </a:r>
            <a:r>
              <a:rPr lang="en-US" b="1" dirty="0" err="1" smtClean="0"/>
              <a:t>unsold</a:t>
            </a:r>
            <a:r>
              <a:rPr lang="en-US" b="1" dirty="0" err="1" smtClean="0"/>
              <a:t>”,</a:t>
            </a:r>
            <a:r>
              <a:rPr lang="en-US" b="1" dirty="0" err="1" smtClean="0"/>
              <a:t>Totalunsold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OUTPUT ( “</a:t>
            </a:r>
            <a:r>
              <a:rPr lang="en-US" b="1" dirty="0" smtClean="0"/>
              <a:t>Total </a:t>
            </a:r>
            <a:r>
              <a:rPr lang="en-US" b="1" dirty="0" err="1" smtClean="0"/>
              <a:t>nobid”,Totalnobid</a:t>
            </a:r>
            <a:r>
              <a:rPr lang="en-US" b="1" dirty="0" smtClean="0"/>
              <a:t>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FOR</a:t>
            </a:r>
            <a:r>
              <a:rPr lang="en-US" dirty="0" smtClean="0"/>
              <a:t> count in range(0,item):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b="1" i="1" dirty="0" smtClean="0"/>
              <a:t>OUTPUT</a:t>
            </a:r>
            <a:r>
              <a:rPr lang="en-US" dirty="0" smtClean="0"/>
              <a:t>(Sold[count],Unsold[count],</a:t>
            </a:r>
            <a:r>
              <a:rPr lang="en-US" dirty="0" err="1" smtClean="0"/>
              <a:t>N</a:t>
            </a:r>
            <a:r>
              <a:rPr lang="en-US" dirty="0" err="1" smtClean="0"/>
              <a:t>obid</a:t>
            </a:r>
            <a:r>
              <a:rPr lang="en-US" dirty="0" smtClean="0"/>
              <a:t>[count])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337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 Released Material</vt:lpstr>
      <vt:lpstr>Task 2(Part 1)</vt:lpstr>
      <vt:lpstr>Slide 3</vt:lpstr>
      <vt:lpstr>Task 2(Part 2)</vt:lpstr>
      <vt:lpstr>Slide 5</vt:lpstr>
      <vt:lpstr>Task 3</vt:lpstr>
      <vt:lpstr>Part 1</vt:lpstr>
      <vt:lpstr>Part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35</cp:revision>
  <dcterms:created xsi:type="dcterms:W3CDTF">2019-03-03T01:54:47Z</dcterms:created>
  <dcterms:modified xsi:type="dcterms:W3CDTF">2019-03-10T03:36:02Z</dcterms:modified>
</cp:coreProperties>
</file>