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5B0E-8E33-4B20-B51B-45E47CE4A538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3B58-BD0B-48EE-88BD-45D13C4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9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5B0E-8E33-4B20-B51B-45E47CE4A538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3B58-BD0B-48EE-88BD-45D13C4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5B0E-8E33-4B20-B51B-45E47CE4A538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3B58-BD0B-48EE-88BD-45D13C4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1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5B0E-8E33-4B20-B51B-45E47CE4A538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3B58-BD0B-48EE-88BD-45D13C4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5B0E-8E33-4B20-B51B-45E47CE4A538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3B58-BD0B-48EE-88BD-45D13C4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5B0E-8E33-4B20-B51B-45E47CE4A538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3B58-BD0B-48EE-88BD-45D13C4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9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5B0E-8E33-4B20-B51B-45E47CE4A538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3B58-BD0B-48EE-88BD-45D13C4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5B0E-8E33-4B20-B51B-45E47CE4A538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3B58-BD0B-48EE-88BD-45D13C4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5B0E-8E33-4B20-B51B-45E47CE4A538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3B58-BD0B-48EE-88BD-45D13C4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5B0E-8E33-4B20-B51B-45E47CE4A538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3B58-BD0B-48EE-88BD-45D13C4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7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5B0E-8E33-4B20-B51B-45E47CE4A538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3B58-BD0B-48EE-88BD-45D13C4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5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15B0E-8E33-4B20-B51B-45E47CE4A538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3B58-BD0B-48EE-88BD-45D13C4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89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Agriculture Information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700" y="2732088"/>
            <a:ext cx="5359400" cy="1408112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IIUC_SQL_INJECTORS</a:t>
            </a:r>
          </a:p>
        </p:txBody>
      </p:sp>
    </p:spTree>
    <p:extLst>
      <p:ext uri="{BB962C8B-B14F-4D97-AF65-F5344CB8AC3E}">
        <p14:creationId xmlns:p14="http://schemas.microsoft.com/office/powerpoint/2010/main" val="57724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Visualization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9680"/>
            <a:ext cx="10617200" cy="5383520"/>
          </a:xfrm>
        </p:spPr>
      </p:pic>
    </p:spTree>
    <p:extLst>
      <p:ext uri="{BB962C8B-B14F-4D97-AF65-F5344CB8AC3E}">
        <p14:creationId xmlns:p14="http://schemas.microsoft.com/office/powerpoint/2010/main" val="252498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7" y="876300"/>
            <a:ext cx="10716754" cy="54991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8654" y="301625"/>
            <a:ext cx="10515600" cy="5746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System Diagram: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316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276225"/>
            <a:ext cx="10515600" cy="5746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Architecture Diagram: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850900"/>
            <a:ext cx="11645900" cy="5753100"/>
          </a:xfrm>
        </p:spPr>
      </p:pic>
    </p:spTree>
    <p:extLst>
      <p:ext uri="{BB962C8B-B14F-4D97-AF65-F5344CB8AC3E}">
        <p14:creationId xmlns:p14="http://schemas.microsoft.com/office/powerpoint/2010/main" val="42594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Agriculture Information System</vt:lpstr>
      <vt:lpstr>Visualization Diagram:</vt:lpstr>
      <vt:lpstr>System Diagram:</vt:lpstr>
      <vt:lpstr>Architecture Diagram: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Towfiqul Islam</dc:creator>
  <cp:lastModifiedBy>Towfiqul Islam</cp:lastModifiedBy>
  <cp:revision>9</cp:revision>
  <dcterms:created xsi:type="dcterms:W3CDTF">2017-10-14T02:53:15Z</dcterms:created>
  <dcterms:modified xsi:type="dcterms:W3CDTF">2017-10-14T05:24:58Z</dcterms:modified>
</cp:coreProperties>
</file>