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Zero-Ops Shopify Backfill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Reliable, Secure, and Extensible Data Pipelines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Pilot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Day 1–2: Deploy</a:t>
            </a:r>
          </a:p>
          <a:p>
            <a:r>
              <a:t>• Day 3–5: Validate schema</a:t>
            </a:r>
          </a:p>
          <a:p>
            <a:r>
              <a:t>• Week 2: Dashboards + 10-day success run.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Start 2-week pilot today.</a:t>
            </a:r>
          </a:p>
          <a:p>
            <a:r>
              <a:t>• Guarantee: Fresh data by 6am daily.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pipelines fail, cron drift, manual fixes, high maintenance.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 Run + Scheduler backfill service, serverless &amp; auto-scaling.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FastAPI → Cloud Run → Scheduler → BigQuery (extensible).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Save 70–90% engineering time</a:t>
            </a:r>
          </a:p>
          <a:p>
            <a:r>
              <a:t>• Reliability 99.9%+</a:t>
            </a:r>
          </a:p>
          <a:p>
            <a:r>
              <a:t>• Cut time-to-insight from weeks to days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Quantified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$25–60k annual savings per brand</a:t>
            </a:r>
          </a:p>
          <a:p>
            <a:r>
              <a:t>• Less manual ops, more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OIDC authentication</a:t>
            </a:r>
          </a:p>
          <a:p>
            <a:r>
              <a:t>• IAM roles</a:t>
            </a:r>
          </a:p>
          <a:p>
            <a:r>
              <a:t>• Private endpoints, no public invokers.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Hit /health for uptime</a:t>
            </a:r>
          </a:p>
          <a:p>
            <a:r>
              <a:t>• Trigger /run/backfill/orders</a:t>
            </a:r>
          </a:p>
          <a:p>
            <a:r>
              <a:t>• Show fresh data in BigQuery/Looker.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Tiers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Starter: nightly sync</a:t>
            </a:r>
          </a:p>
          <a:p>
            <a:r>
              <a:t>• Growth: +inventory, refunds</a:t>
            </a:r>
          </a:p>
          <a:p>
            <a:r>
              <a:t>• Scale: multi-store, PII governance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