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520"/>
    <a:srgbClr val="828282"/>
    <a:srgbClr val="FFD700"/>
    <a:srgbClr val="0F52BA"/>
    <a:srgbClr val="FF6300"/>
    <a:srgbClr val="006600"/>
    <a:srgbClr val="0A703F"/>
    <a:srgbClr val="FFCC00"/>
    <a:srgbClr val="50C878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21AF-DC94-4D48-B5FA-D1A7E244F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C9D01-18C2-47E1-A092-442A8C790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95FA-E652-4F6C-BB9A-ACCD786D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FC1B-A3AD-487E-8305-6D4A757FBBB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EEB6-F202-4522-8C29-3944FAF4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0B94-A4AB-49F8-AE9C-3B6C7E2F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951-0788-4E39-BDC8-A315B29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CB9D-EC6D-4AE5-A362-AF595485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9A194-75E4-4B7D-A529-F8ED73FF9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C240-68D7-4B3E-A42E-DFC4A9D0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FC1B-A3AD-487E-8305-6D4A757FBBB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5E3F6-CC17-4894-92F2-9D8DBA65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D9A0-F80F-4384-BE1E-96096208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951-0788-4E39-BDC8-A315B29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5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8B754-3C61-4C09-8E29-F2CC3CDC6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3C00E-11CB-4730-A305-6BFAF7147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C93C-112B-4ACB-BD75-10389BDC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FC1B-A3AD-487E-8305-6D4A757FBBB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971-3C23-46DA-84B6-4F181452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0CAA6-F90E-46D6-8A97-46E1FF69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951-0788-4E39-BDC8-A315B29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B22C-8383-4B46-82FF-4A5A460E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DA4D-3074-4111-8D1F-12EACCD8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C1F3-CC2B-48E6-818D-AA56C315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FC1B-A3AD-487E-8305-6D4A757FBBB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079E-C643-446F-8005-3A6F6A7F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CE30-880E-4E67-8FBA-7B158F5C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951-0788-4E39-BDC8-A315B29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7200-C010-4DA2-BF14-F0E8FB3F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3203-F76A-4AB5-BB5D-C8C2F7A3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95C9-7302-40D8-A8A2-8BA60AD2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FC1B-A3AD-487E-8305-6D4A757FBBB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F914-0AA4-4538-9D39-07DA5C47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B680-82A8-4287-B617-23963BD6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951-0788-4E39-BDC8-A315B29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C850-B906-404C-9EE4-7D3E1E24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1C96-7920-46F9-90FB-3AB3338C8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67595-1776-479D-A4D7-AF05C9CF6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00FD-2C7B-4CDE-95CC-A986BB4A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FC1B-A3AD-487E-8305-6D4A757FBBB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8CCC4-C776-46BD-94C8-330268A6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80BF-A468-4501-80F6-0B5C580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951-0788-4E39-BDC8-A315B29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0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58A4-C4AB-4BB9-B222-22260EDB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37D74-10AD-4FBB-AB6D-07149A926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3D273-E1FB-475C-81C0-CCA975A6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FC095-AD17-4EB4-97E9-0181B30F2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E0D0D-C2F5-43F5-B52C-281BBBBE9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49F7B-CACF-4FED-B9E8-0B8409E0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FC1B-A3AD-487E-8305-6D4A757FBBB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3800B-1822-4E66-9BEF-6DD3D5C0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3A227-0EE3-46E4-9E6A-8FBAF018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951-0788-4E39-BDC8-A315B29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8047-6417-4A53-AAF6-10DEB74A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8C22A-C97A-46A9-B6AE-FF288DF2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FC1B-A3AD-487E-8305-6D4A757FBBB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D9060-EECB-44C3-9322-CB6E5E76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0AAA1-DC4C-47A4-BB72-34780A34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951-0788-4E39-BDC8-A315B29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7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A33F3-64D5-4A4E-B003-9F158557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FC1B-A3AD-487E-8305-6D4A757FBBB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7232C-A7DF-4FAD-B071-243A450F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A9607-0A05-4F3C-B27F-DEF5FD80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951-0788-4E39-BDC8-A315B29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5C47-D8A2-432E-81E4-5432441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3D46-73A7-48E4-B228-61443C18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5AB03-2E64-4338-BFB4-FDEF9DCAB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F5964-89D9-4B1C-AA31-8FA757CF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FC1B-A3AD-487E-8305-6D4A757FBBB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4691E-A29C-4314-B36D-A3FF26B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F151-43E3-4FE7-B557-2B5A46EC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951-0788-4E39-BDC8-A315B29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E300-B181-414A-A1E8-DEAFA4CE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30D9B-0DA7-42A3-9FB7-120C873BD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23BD5-ECEF-49FD-9B51-2497955E3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0AC6-7D7D-46E8-83B6-AECA13B7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FC1B-A3AD-487E-8305-6D4A757FBBB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300D4-F2B3-4837-8C5F-0E4C5D2E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D2DE6-6F2D-4EBF-B57F-6E95D9F6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A951-0788-4E39-BDC8-A315B29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0CA07-986B-4827-83D5-229FA72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873-D43D-45CE-BDF9-7F18658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E7BDF-55CB-41DC-BB88-6726DA15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FC1B-A3AD-487E-8305-6D4A757FBBB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127B-A05E-4F88-A088-BB3954E98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0FC8-6B17-4467-AFA0-00D09D576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A951-0788-4E39-BDC8-A315B29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E8EFFE-459B-4471-9CF6-606930AD3601}"/>
              </a:ext>
            </a:extLst>
          </p:cNvPr>
          <p:cNvSpPr/>
          <p:nvPr/>
        </p:nvSpPr>
        <p:spPr>
          <a:xfrm>
            <a:off x="539563" y="1010210"/>
            <a:ext cx="4572000" cy="457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4BC4E-C6C0-4D0A-8EE7-11CA8F89C285}"/>
              </a:ext>
            </a:extLst>
          </p:cNvPr>
          <p:cNvSpPr txBox="1"/>
          <p:nvPr/>
        </p:nvSpPr>
        <p:spPr>
          <a:xfrm>
            <a:off x="1541558" y="1168626"/>
            <a:ext cx="2568011" cy="27699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0" dirty="0" err="1">
                <a:solidFill>
                  <a:srgbClr val="82828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pq</a:t>
            </a:r>
            <a:endParaRPr lang="en-US" sz="18000" dirty="0">
              <a:solidFill>
                <a:srgbClr val="82828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027657-5D9B-4BD5-846E-9E99CA2F3ACB}"/>
              </a:ext>
            </a:extLst>
          </p:cNvPr>
          <p:cNvCxnSpPr>
            <a:cxnSpLocks/>
          </p:cNvCxnSpPr>
          <p:nvPr/>
        </p:nvCxnSpPr>
        <p:spPr>
          <a:xfrm>
            <a:off x="1712991" y="3912465"/>
            <a:ext cx="2221992" cy="0"/>
          </a:xfrm>
          <a:prstGeom prst="line">
            <a:avLst/>
          </a:prstGeom>
          <a:ln w="127000">
            <a:solidFill>
              <a:srgbClr val="828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D1F246-33D3-4373-869B-978C17206520}"/>
              </a:ext>
            </a:extLst>
          </p:cNvPr>
          <p:cNvSpPr txBox="1"/>
          <p:nvPr/>
        </p:nvSpPr>
        <p:spPr>
          <a:xfrm>
            <a:off x="1060656" y="4087833"/>
            <a:ext cx="3529813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rgbClr val="DAA520"/>
                </a:solidFill>
                <a:latin typeface="Franklin Gothic Demi Cond" panose="020B0706030402020204" pitchFamily="34" charset="0"/>
              </a:rPr>
              <a:t>PHÚ QUÝ GIA AN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C4981D-7B19-419D-A7A9-D28D6BA9D26F}"/>
              </a:ext>
            </a:extLst>
          </p:cNvPr>
          <p:cNvGrpSpPr/>
          <p:nvPr/>
        </p:nvGrpSpPr>
        <p:grpSpPr>
          <a:xfrm>
            <a:off x="1280143" y="1411943"/>
            <a:ext cx="3090841" cy="831967"/>
            <a:chOff x="3857625" y="1459568"/>
            <a:chExt cx="3090841" cy="8319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994956-2859-4AC3-BE19-1F34994F05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57" y="1459568"/>
              <a:ext cx="949483" cy="336502"/>
            </a:xfrm>
            <a:prstGeom prst="line">
              <a:avLst/>
            </a:prstGeom>
            <a:ln w="127000">
              <a:solidFill>
                <a:srgbClr val="DAA5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E9C8275-4082-4BE5-8E36-2F04E87F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7625" y="1735856"/>
              <a:ext cx="1567915" cy="555679"/>
            </a:xfrm>
            <a:prstGeom prst="line">
              <a:avLst/>
            </a:prstGeom>
            <a:ln w="127000">
              <a:solidFill>
                <a:srgbClr val="DAA5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304B55-9641-45CF-9B6C-15D8D450A6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551" y="1459568"/>
              <a:ext cx="949483" cy="336502"/>
            </a:xfrm>
            <a:prstGeom prst="line">
              <a:avLst/>
            </a:prstGeom>
            <a:ln w="127000">
              <a:solidFill>
                <a:srgbClr val="DAA5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33C0A2-DF3C-433F-8155-2A32D22105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551" y="1735856"/>
              <a:ext cx="1567915" cy="555679"/>
            </a:xfrm>
            <a:prstGeom prst="line">
              <a:avLst/>
            </a:prstGeom>
            <a:ln w="127000">
              <a:solidFill>
                <a:srgbClr val="DAA5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34C19E1B-BACC-4232-B552-862DBE3AAC97}"/>
              </a:ext>
            </a:extLst>
          </p:cNvPr>
          <p:cNvSpPr/>
          <p:nvPr/>
        </p:nvSpPr>
        <p:spPr>
          <a:xfrm>
            <a:off x="9486243" y="5583152"/>
            <a:ext cx="510795" cy="51079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solidFill>
              <a:srgbClr val="DAA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AAECE8-E1DB-45B3-9D26-BDE48A1065C8}"/>
              </a:ext>
            </a:extLst>
          </p:cNvPr>
          <p:cNvSpPr/>
          <p:nvPr/>
        </p:nvSpPr>
        <p:spPr>
          <a:xfrm>
            <a:off x="6627360" y="1411943"/>
            <a:ext cx="3863789" cy="3863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E8B61-DA62-42C8-89F3-577032489769}"/>
              </a:ext>
            </a:extLst>
          </p:cNvPr>
          <p:cNvSpPr txBox="1"/>
          <p:nvPr/>
        </p:nvSpPr>
        <p:spPr>
          <a:xfrm>
            <a:off x="7275249" y="1473428"/>
            <a:ext cx="2568011" cy="27699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0" dirty="0" err="1">
                <a:solidFill>
                  <a:srgbClr val="0F52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endParaRPr lang="en-US" sz="18000" dirty="0">
              <a:solidFill>
                <a:srgbClr val="0F52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069A73B-485B-40B8-9275-C880BB9B4EB9}"/>
              </a:ext>
            </a:extLst>
          </p:cNvPr>
          <p:cNvCxnSpPr>
            <a:cxnSpLocks/>
          </p:cNvCxnSpPr>
          <p:nvPr/>
        </p:nvCxnSpPr>
        <p:spPr>
          <a:xfrm>
            <a:off x="7434542" y="4306917"/>
            <a:ext cx="2249424" cy="0"/>
          </a:xfrm>
          <a:prstGeom prst="line">
            <a:avLst/>
          </a:prstGeom>
          <a:ln w="1270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795EBD-179D-4F32-BA2B-D99E39B3CFB2}"/>
              </a:ext>
            </a:extLst>
          </p:cNvPr>
          <p:cNvSpPr txBox="1"/>
          <p:nvPr/>
        </p:nvSpPr>
        <p:spPr>
          <a:xfrm>
            <a:off x="6794347" y="4392635"/>
            <a:ext cx="3529813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rgbClr val="0F52BA"/>
                </a:solidFill>
                <a:latin typeface="Franklin Gothic Demi Cond" panose="020B0706030402020204" pitchFamily="34" charset="0"/>
              </a:rPr>
              <a:t>PHÚ QUÝ GIA AN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116121E-A921-4695-8ACA-6A5D71C55E53}"/>
              </a:ext>
            </a:extLst>
          </p:cNvPr>
          <p:cNvGrpSpPr/>
          <p:nvPr/>
        </p:nvGrpSpPr>
        <p:grpSpPr>
          <a:xfrm>
            <a:off x="7013834" y="1716745"/>
            <a:ext cx="3090841" cy="831967"/>
            <a:chOff x="3857625" y="1459568"/>
            <a:chExt cx="3090841" cy="8319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5FE4C97-8E51-4A1A-86FB-17ADD8BC7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57" y="1459568"/>
              <a:ext cx="949483" cy="336502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E99AF59-15CC-4170-8CA0-12FF013E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7625" y="1735856"/>
              <a:ext cx="1567915" cy="555679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6C75C10-F733-4E84-B71D-A5051358D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551" y="1459568"/>
              <a:ext cx="949483" cy="336502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8E338A-4E81-4B80-BD7E-6C26D8D782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551" y="1735856"/>
              <a:ext cx="1567915" cy="555679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856BD02-B9D1-4E89-BCC9-47B1765F16F6}"/>
              </a:ext>
            </a:extLst>
          </p:cNvPr>
          <p:cNvGrpSpPr/>
          <p:nvPr/>
        </p:nvGrpSpPr>
        <p:grpSpPr>
          <a:xfrm>
            <a:off x="8281415" y="3599892"/>
            <a:ext cx="555679" cy="555679"/>
            <a:chOff x="5109949" y="3399865"/>
            <a:chExt cx="555679" cy="555679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BC8ECD1-1104-4929-A08F-0B574DE66909}"/>
                </a:ext>
              </a:extLst>
            </p:cNvPr>
            <p:cNvSpPr/>
            <p:nvPr/>
          </p:nvSpPr>
          <p:spPr>
            <a:xfrm>
              <a:off x="5109949" y="3399865"/>
              <a:ext cx="555679" cy="555679"/>
            </a:xfrm>
            <a:prstGeom prst="ellipse">
              <a:avLst/>
            </a:prstGeom>
            <a:noFill/>
            <a:ln>
              <a:solidFill>
                <a:srgbClr val="0F52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F975144-4F2B-4CB7-8C38-9D82FD2DCC50}"/>
                </a:ext>
              </a:extLst>
            </p:cNvPr>
            <p:cNvGrpSpPr/>
            <p:nvPr/>
          </p:nvGrpSpPr>
          <p:grpSpPr>
            <a:xfrm>
              <a:off x="5269316" y="3475289"/>
              <a:ext cx="236944" cy="404831"/>
              <a:chOff x="5291811" y="3492500"/>
              <a:chExt cx="236944" cy="404831"/>
            </a:xfrm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EB40F437-A2F3-4455-84E7-A4E84C98C9C3}"/>
                  </a:ext>
                </a:extLst>
              </p:cNvPr>
              <p:cNvSpPr/>
              <p:nvPr/>
            </p:nvSpPr>
            <p:spPr>
              <a:xfrm>
                <a:off x="5311630" y="3530592"/>
                <a:ext cx="197306" cy="366739"/>
              </a:xfrm>
              <a:prstGeom prst="triangle">
                <a:avLst/>
              </a:prstGeom>
              <a:solidFill>
                <a:srgbClr val="0F52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D8DA120-1B1A-4DB2-856D-FE5052BA1603}"/>
                  </a:ext>
                </a:extLst>
              </p:cNvPr>
              <p:cNvSpPr/>
              <p:nvPr/>
            </p:nvSpPr>
            <p:spPr>
              <a:xfrm>
                <a:off x="5291811" y="3492500"/>
                <a:ext cx="236944" cy="236944"/>
              </a:xfrm>
              <a:prstGeom prst="ellipse">
                <a:avLst/>
              </a:prstGeom>
              <a:solidFill>
                <a:srgbClr val="0F52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641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E8EFFE-459B-4471-9CF6-606930AD3601}"/>
              </a:ext>
            </a:extLst>
          </p:cNvPr>
          <p:cNvSpPr/>
          <p:nvPr/>
        </p:nvSpPr>
        <p:spPr>
          <a:xfrm>
            <a:off x="539563" y="1010210"/>
            <a:ext cx="4572000" cy="457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4BC4E-C6C0-4D0A-8EE7-11CA8F89C285}"/>
              </a:ext>
            </a:extLst>
          </p:cNvPr>
          <p:cNvSpPr txBox="1"/>
          <p:nvPr/>
        </p:nvSpPr>
        <p:spPr>
          <a:xfrm>
            <a:off x="1541558" y="1168626"/>
            <a:ext cx="2568011" cy="27699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0" dirty="0" err="1">
                <a:solidFill>
                  <a:srgbClr val="0F52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endParaRPr lang="en-US" sz="18000" dirty="0">
              <a:solidFill>
                <a:srgbClr val="0F52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027657-5D9B-4BD5-846E-9E99CA2F3ACB}"/>
              </a:ext>
            </a:extLst>
          </p:cNvPr>
          <p:cNvCxnSpPr>
            <a:cxnSpLocks/>
          </p:cNvCxnSpPr>
          <p:nvPr/>
        </p:nvCxnSpPr>
        <p:spPr>
          <a:xfrm>
            <a:off x="1700851" y="4002115"/>
            <a:ext cx="2249424" cy="0"/>
          </a:xfrm>
          <a:prstGeom prst="line">
            <a:avLst/>
          </a:prstGeom>
          <a:ln w="1270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D1F246-33D3-4373-869B-978C17206520}"/>
              </a:ext>
            </a:extLst>
          </p:cNvPr>
          <p:cNvSpPr txBox="1"/>
          <p:nvPr/>
        </p:nvSpPr>
        <p:spPr>
          <a:xfrm>
            <a:off x="1060656" y="4087833"/>
            <a:ext cx="3529813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rgbClr val="0F52BA"/>
                </a:solidFill>
                <a:latin typeface="Franklin Gothic Demi Cond" panose="020B0706030402020204" pitchFamily="34" charset="0"/>
              </a:rPr>
              <a:t>PHÚ QUÝ GIA AN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C4981D-7B19-419D-A7A9-D28D6BA9D26F}"/>
              </a:ext>
            </a:extLst>
          </p:cNvPr>
          <p:cNvGrpSpPr/>
          <p:nvPr/>
        </p:nvGrpSpPr>
        <p:grpSpPr>
          <a:xfrm>
            <a:off x="1280143" y="1411943"/>
            <a:ext cx="3090841" cy="831967"/>
            <a:chOff x="3857625" y="1459568"/>
            <a:chExt cx="3090841" cy="8319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994956-2859-4AC3-BE19-1F34994F05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57" y="1459568"/>
              <a:ext cx="949483" cy="336502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E9C8275-4082-4BE5-8E36-2F04E87F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7625" y="1735856"/>
              <a:ext cx="1567915" cy="555679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304B55-9641-45CF-9B6C-15D8D450A6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551" y="1459568"/>
              <a:ext cx="949483" cy="336502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33C0A2-DF3C-433F-8155-2A32D22105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551" y="1735856"/>
              <a:ext cx="1567915" cy="555679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8BE4196-C902-4AB8-8AA4-E906CC26BB39}"/>
              </a:ext>
            </a:extLst>
          </p:cNvPr>
          <p:cNvGrpSpPr/>
          <p:nvPr/>
        </p:nvGrpSpPr>
        <p:grpSpPr>
          <a:xfrm>
            <a:off x="2547724" y="3295090"/>
            <a:ext cx="555679" cy="555679"/>
            <a:chOff x="5109949" y="3399865"/>
            <a:chExt cx="555679" cy="55567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4C19E1B-BACC-4232-B552-862DBE3AAC97}"/>
                </a:ext>
              </a:extLst>
            </p:cNvPr>
            <p:cNvSpPr/>
            <p:nvPr/>
          </p:nvSpPr>
          <p:spPr>
            <a:xfrm>
              <a:off x="5109949" y="3399865"/>
              <a:ext cx="555679" cy="555679"/>
            </a:xfrm>
            <a:prstGeom prst="ellipse">
              <a:avLst/>
            </a:prstGeom>
            <a:noFill/>
            <a:ln>
              <a:solidFill>
                <a:srgbClr val="0F52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D4FF60F-4DB1-46C9-BAB1-C44CC4A7CD28}"/>
                </a:ext>
              </a:extLst>
            </p:cNvPr>
            <p:cNvGrpSpPr/>
            <p:nvPr/>
          </p:nvGrpSpPr>
          <p:grpSpPr>
            <a:xfrm>
              <a:off x="5269316" y="3475289"/>
              <a:ext cx="236944" cy="404831"/>
              <a:chOff x="5291811" y="3492500"/>
              <a:chExt cx="236944" cy="404831"/>
            </a:xfrm>
          </p:grpSpPr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D6E6C048-6A01-4A4C-BE3F-11DD844EB17E}"/>
                  </a:ext>
                </a:extLst>
              </p:cNvPr>
              <p:cNvSpPr/>
              <p:nvPr/>
            </p:nvSpPr>
            <p:spPr>
              <a:xfrm>
                <a:off x="5311630" y="3530592"/>
                <a:ext cx="197306" cy="366739"/>
              </a:xfrm>
              <a:prstGeom prst="triangle">
                <a:avLst/>
              </a:prstGeom>
              <a:solidFill>
                <a:srgbClr val="0F52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7DF82BA-008E-4C2F-9733-449FA86A30FD}"/>
                  </a:ext>
                </a:extLst>
              </p:cNvPr>
              <p:cNvSpPr/>
              <p:nvPr/>
            </p:nvSpPr>
            <p:spPr>
              <a:xfrm>
                <a:off x="5291811" y="3492500"/>
                <a:ext cx="236944" cy="236944"/>
              </a:xfrm>
              <a:prstGeom prst="ellipse">
                <a:avLst/>
              </a:prstGeom>
              <a:solidFill>
                <a:srgbClr val="0F52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EAAECE8-E1DB-45B3-9D26-BDE48A1065C8}"/>
              </a:ext>
            </a:extLst>
          </p:cNvPr>
          <p:cNvSpPr/>
          <p:nvPr/>
        </p:nvSpPr>
        <p:spPr>
          <a:xfrm>
            <a:off x="6627360" y="1411943"/>
            <a:ext cx="3863789" cy="3863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E8B61-DA62-42C8-89F3-577032489769}"/>
              </a:ext>
            </a:extLst>
          </p:cNvPr>
          <p:cNvSpPr txBox="1"/>
          <p:nvPr/>
        </p:nvSpPr>
        <p:spPr>
          <a:xfrm>
            <a:off x="7275249" y="1473428"/>
            <a:ext cx="2568011" cy="27699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0" dirty="0" err="1">
                <a:solidFill>
                  <a:srgbClr val="0F52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endParaRPr lang="en-US" sz="18000" dirty="0">
              <a:solidFill>
                <a:srgbClr val="0F52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069A73B-485B-40B8-9275-C880BB9B4EB9}"/>
              </a:ext>
            </a:extLst>
          </p:cNvPr>
          <p:cNvCxnSpPr>
            <a:cxnSpLocks/>
          </p:cNvCxnSpPr>
          <p:nvPr/>
        </p:nvCxnSpPr>
        <p:spPr>
          <a:xfrm>
            <a:off x="7434542" y="4306917"/>
            <a:ext cx="2249424" cy="0"/>
          </a:xfrm>
          <a:prstGeom prst="line">
            <a:avLst/>
          </a:prstGeom>
          <a:ln w="1270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795EBD-179D-4F32-BA2B-D99E39B3CFB2}"/>
              </a:ext>
            </a:extLst>
          </p:cNvPr>
          <p:cNvSpPr txBox="1"/>
          <p:nvPr/>
        </p:nvSpPr>
        <p:spPr>
          <a:xfrm>
            <a:off x="6794347" y="4392635"/>
            <a:ext cx="3529813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rgbClr val="0F52BA"/>
                </a:solidFill>
                <a:latin typeface="Franklin Gothic Demi Cond" panose="020B0706030402020204" pitchFamily="34" charset="0"/>
              </a:rPr>
              <a:t>PHÚ QUÝ GIA AN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116121E-A921-4695-8ACA-6A5D71C55E53}"/>
              </a:ext>
            </a:extLst>
          </p:cNvPr>
          <p:cNvGrpSpPr/>
          <p:nvPr/>
        </p:nvGrpSpPr>
        <p:grpSpPr>
          <a:xfrm>
            <a:off x="7013834" y="1716745"/>
            <a:ext cx="3090841" cy="831967"/>
            <a:chOff x="3857625" y="1459568"/>
            <a:chExt cx="3090841" cy="8319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5FE4C97-8E51-4A1A-86FB-17ADD8BC7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57" y="1459568"/>
              <a:ext cx="949483" cy="336502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E99AF59-15CC-4170-8CA0-12FF013E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7625" y="1735856"/>
              <a:ext cx="1567915" cy="555679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6C75C10-F733-4E84-B71D-A5051358D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551" y="1459568"/>
              <a:ext cx="949483" cy="336502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8E338A-4E81-4B80-BD7E-6C26D8D782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551" y="1735856"/>
              <a:ext cx="1567915" cy="555679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856BD02-B9D1-4E89-BCC9-47B1765F16F6}"/>
              </a:ext>
            </a:extLst>
          </p:cNvPr>
          <p:cNvGrpSpPr/>
          <p:nvPr/>
        </p:nvGrpSpPr>
        <p:grpSpPr>
          <a:xfrm>
            <a:off x="8281415" y="3599892"/>
            <a:ext cx="555679" cy="555679"/>
            <a:chOff x="5109949" y="3399865"/>
            <a:chExt cx="555679" cy="555679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BC8ECD1-1104-4929-A08F-0B574DE66909}"/>
                </a:ext>
              </a:extLst>
            </p:cNvPr>
            <p:cNvSpPr/>
            <p:nvPr/>
          </p:nvSpPr>
          <p:spPr>
            <a:xfrm>
              <a:off x="5109949" y="3399865"/>
              <a:ext cx="555679" cy="555679"/>
            </a:xfrm>
            <a:prstGeom prst="ellipse">
              <a:avLst/>
            </a:prstGeom>
            <a:noFill/>
            <a:ln>
              <a:solidFill>
                <a:srgbClr val="0F52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F975144-4F2B-4CB7-8C38-9D82FD2DCC50}"/>
                </a:ext>
              </a:extLst>
            </p:cNvPr>
            <p:cNvGrpSpPr/>
            <p:nvPr/>
          </p:nvGrpSpPr>
          <p:grpSpPr>
            <a:xfrm>
              <a:off x="5269316" y="3475289"/>
              <a:ext cx="236944" cy="404831"/>
              <a:chOff x="5291811" y="3492500"/>
              <a:chExt cx="236944" cy="404831"/>
            </a:xfrm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EB40F437-A2F3-4455-84E7-A4E84C98C9C3}"/>
                  </a:ext>
                </a:extLst>
              </p:cNvPr>
              <p:cNvSpPr/>
              <p:nvPr/>
            </p:nvSpPr>
            <p:spPr>
              <a:xfrm>
                <a:off x="5311630" y="3530592"/>
                <a:ext cx="197306" cy="366739"/>
              </a:xfrm>
              <a:prstGeom prst="triangle">
                <a:avLst/>
              </a:prstGeom>
              <a:solidFill>
                <a:srgbClr val="0F52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D8DA120-1B1A-4DB2-856D-FE5052BA1603}"/>
                  </a:ext>
                </a:extLst>
              </p:cNvPr>
              <p:cNvSpPr/>
              <p:nvPr/>
            </p:nvSpPr>
            <p:spPr>
              <a:xfrm>
                <a:off x="5291811" y="3492500"/>
                <a:ext cx="236944" cy="236944"/>
              </a:xfrm>
              <a:prstGeom prst="ellipse">
                <a:avLst/>
              </a:prstGeom>
              <a:solidFill>
                <a:srgbClr val="0F52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42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E8EFFE-459B-4471-9CF6-606930AD3601}"/>
              </a:ext>
            </a:extLst>
          </p:cNvPr>
          <p:cNvSpPr/>
          <p:nvPr/>
        </p:nvSpPr>
        <p:spPr>
          <a:xfrm>
            <a:off x="984803" y="924753"/>
            <a:ext cx="3740337" cy="37403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4BC4E-C6C0-4D0A-8EE7-11CA8F89C285}"/>
              </a:ext>
            </a:extLst>
          </p:cNvPr>
          <p:cNvSpPr txBox="1"/>
          <p:nvPr/>
        </p:nvSpPr>
        <p:spPr>
          <a:xfrm>
            <a:off x="1570966" y="1168626"/>
            <a:ext cx="2568011" cy="27699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0" dirty="0" err="1">
                <a:solidFill>
                  <a:srgbClr val="0F52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endParaRPr lang="en-US" sz="18000" dirty="0">
              <a:solidFill>
                <a:srgbClr val="0F52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027657-5D9B-4BD5-846E-9E99CA2F3ACB}"/>
              </a:ext>
            </a:extLst>
          </p:cNvPr>
          <p:cNvCxnSpPr>
            <a:cxnSpLocks/>
          </p:cNvCxnSpPr>
          <p:nvPr/>
        </p:nvCxnSpPr>
        <p:spPr>
          <a:xfrm>
            <a:off x="1730259" y="4002115"/>
            <a:ext cx="2249424" cy="0"/>
          </a:xfrm>
          <a:prstGeom prst="line">
            <a:avLst/>
          </a:prstGeom>
          <a:ln w="1270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C4981D-7B19-419D-A7A9-D28D6BA9D26F}"/>
              </a:ext>
            </a:extLst>
          </p:cNvPr>
          <p:cNvGrpSpPr/>
          <p:nvPr/>
        </p:nvGrpSpPr>
        <p:grpSpPr>
          <a:xfrm>
            <a:off x="1309551" y="1411943"/>
            <a:ext cx="3090841" cy="831967"/>
            <a:chOff x="3857625" y="1459568"/>
            <a:chExt cx="3090841" cy="8319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994956-2859-4AC3-BE19-1F34994F05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57" y="1459568"/>
              <a:ext cx="949483" cy="336502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E9C8275-4082-4BE5-8E36-2F04E87F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7625" y="1735856"/>
              <a:ext cx="1567915" cy="555679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304B55-9641-45CF-9B6C-15D8D450A6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551" y="1459568"/>
              <a:ext cx="949483" cy="336502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33C0A2-DF3C-433F-8155-2A32D22105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551" y="1735856"/>
              <a:ext cx="1567915" cy="555679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8BE4196-C902-4AB8-8AA4-E906CC26BB39}"/>
              </a:ext>
            </a:extLst>
          </p:cNvPr>
          <p:cNvGrpSpPr/>
          <p:nvPr/>
        </p:nvGrpSpPr>
        <p:grpSpPr>
          <a:xfrm>
            <a:off x="2577132" y="3295090"/>
            <a:ext cx="555679" cy="555679"/>
            <a:chOff x="5109949" y="3399865"/>
            <a:chExt cx="555679" cy="55567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4C19E1B-BACC-4232-B552-862DBE3AAC97}"/>
                </a:ext>
              </a:extLst>
            </p:cNvPr>
            <p:cNvSpPr/>
            <p:nvPr/>
          </p:nvSpPr>
          <p:spPr>
            <a:xfrm>
              <a:off x="5109949" y="3399865"/>
              <a:ext cx="555679" cy="555679"/>
            </a:xfrm>
            <a:prstGeom prst="ellipse">
              <a:avLst/>
            </a:prstGeom>
            <a:noFill/>
            <a:ln>
              <a:solidFill>
                <a:srgbClr val="0F52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D4FF60F-4DB1-46C9-BAB1-C44CC4A7CD28}"/>
                </a:ext>
              </a:extLst>
            </p:cNvPr>
            <p:cNvGrpSpPr/>
            <p:nvPr/>
          </p:nvGrpSpPr>
          <p:grpSpPr>
            <a:xfrm>
              <a:off x="5269316" y="3475289"/>
              <a:ext cx="236944" cy="404831"/>
              <a:chOff x="5291811" y="3492500"/>
              <a:chExt cx="236944" cy="404831"/>
            </a:xfrm>
          </p:grpSpPr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D6E6C048-6A01-4A4C-BE3F-11DD844EB17E}"/>
                  </a:ext>
                </a:extLst>
              </p:cNvPr>
              <p:cNvSpPr/>
              <p:nvPr/>
            </p:nvSpPr>
            <p:spPr>
              <a:xfrm>
                <a:off x="5311630" y="3530592"/>
                <a:ext cx="197306" cy="366739"/>
              </a:xfrm>
              <a:prstGeom prst="triangle">
                <a:avLst/>
              </a:prstGeom>
              <a:solidFill>
                <a:srgbClr val="0F52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7DF82BA-008E-4C2F-9733-449FA86A30FD}"/>
                  </a:ext>
                </a:extLst>
              </p:cNvPr>
              <p:cNvSpPr/>
              <p:nvPr/>
            </p:nvSpPr>
            <p:spPr>
              <a:xfrm>
                <a:off x="5291811" y="3492500"/>
                <a:ext cx="236944" cy="236944"/>
              </a:xfrm>
              <a:prstGeom prst="ellipse">
                <a:avLst/>
              </a:prstGeom>
              <a:solidFill>
                <a:srgbClr val="0F52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EAAECE8-E1DB-45B3-9D26-BDE48A1065C8}"/>
              </a:ext>
            </a:extLst>
          </p:cNvPr>
          <p:cNvSpPr/>
          <p:nvPr/>
        </p:nvSpPr>
        <p:spPr>
          <a:xfrm>
            <a:off x="5731306" y="1066346"/>
            <a:ext cx="3467723" cy="3467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BE8B61-DA62-42C8-89F3-577032489769}"/>
              </a:ext>
            </a:extLst>
          </p:cNvPr>
          <p:cNvSpPr txBox="1"/>
          <p:nvPr/>
        </p:nvSpPr>
        <p:spPr>
          <a:xfrm>
            <a:off x="6181162" y="1200814"/>
            <a:ext cx="2568011" cy="27699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0" dirty="0" err="1">
                <a:solidFill>
                  <a:srgbClr val="0F52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pq</a:t>
            </a:r>
            <a:endParaRPr lang="en-US" sz="18000" dirty="0">
              <a:solidFill>
                <a:srgbClr val="0F52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069A73B-485B-40B8-9275-C880BB9B4EB9}"/>
              </a:ext>
            </a:extLst>
          </p:cNvPr>
          <p:cNvCxnSpPr>
            <a:cxnSpLocks/>
          </p:cNvCxnSpPr>
          <p:nvPr/>
        </p:nvCxnSpPr>
        <p:spPr>
          <a:xfrm>
            <a:off x="6340455" y="4034303"/>
            <a:ext cx="2249424" cy="0"/>
          </a:xfrm>
          <a:prstGeom prst="line">
            <a:avLst/>
          </a:prstGeom>
          <a:ln w="1270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116121E-A921-4695-8ACA-6A5D71C55E53}"/>
              </a:ext>
            </a:extLst>
          </p:cNvPr>
          <p:cNvGrpSpPr/>
          <p:nvPr/>
        </p:nvGrpSpPr>
        <p:grpSpPr>
          <a:xfrm>
            <a:off x="5919747" y="1444131"/>
            <a:ext cx="3090841" cy="831967"/>
            <a:chOff x="3857625" y="1459568"/>
            <a:chExt cx="3090841" cy="8319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5FE4C97-8E51-4A1A-86FB-17ADD8BC7C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57" y="1459568"/>
              <a:ext cx="949483" cy="336502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E99AF59-15CC-4170-8CA0-12FF013E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7625" y="1735856"/>
              <a:ext cx="1567915" cy="555679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6C75C10-F733-4E84-B71D-A5051358D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551" y="1459568"/>
              <a:ext cx="949483" cy="336502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8E338A-4E81-4B80-BD7E-6C26D8D782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551" y="1735856"/>
              <a:ext cx="1567915" cy="555679"/>
            </a:xfrm>
            <a:prstGeom prst="line">
              <a:avLst/>
            </a:prstGeom>
            <a:ln w="127000">
              <a:solidFill>
                <a:srgbClr val="FF6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856BD02-B9D1-4E89-BCC9-47B1765F16F6}"/>
              </a:ext>
            </a:extLst>
          </p:cNvPr>
          <p:cNvGrpSpPr/>
          <p:nvPr/>
        </p:nvGrpSpPr>
        <p:grpSpPr>
          <a:xfrm>
            <a:off x="7187328" y="3327278"/>
            <a:ext cx="555679" cy="555679"/>
            <a:chOff x="5109949" y="3399865"/>
            <a:chExt cx="555679" cy="555679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BC8ECD1-1104-4929-A08F-0B574DE66909}"/>
                </a:ext>
              </a:extLst>
            </p:cNvPr>
            <p:cNvSpPr/>
            <p:nvPr/>
          </p:nvSpPr>
          <p:spPr>
            <a:xfrm>
              <a:off x="5109949" y="3399865"/>
              <a:ext cx="555679" cy="555679"/>
            </a:xfrm>
            <a:prstGeom prst="ellipse">
              <a:avLst/>
            </a:prstGeom>
            <a:noFill/>
            <a:ln>
              <a:solidFill>
                <a:srgbClr val="0F52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F975144-4F2B-4CB7-8C38-9D82FD2DCC50}"/>
                </a:ext>
              </a:extLst>
            </p:cNvPr>
            <p:cNvGrpSpPr/>
            <p:nvPr/>
          </p:nvGrpSpPr>
          <p:grpSpPr>
            <a:xfrm>
              <a:off x="5269316" y="3475289"/>
              <a:ext cx="236944" cy="404831"/>
              <a:chOff x="5291811" y="3492500"/>
              <a:chExt cx="236944" cy="404831"/>
            </a:xfrm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EB40F437-A2F3-4455-84E7-A4E84C98C9C3}"/>
                  </a:ext>
                </a:extLst>
              </p:cNvPr>
              <p:cNvSpPr/>
              <p:nvPr/>
            </p:nvSpPr>
            <p:spPr>
              <a:xfrm>
                <a:off x="5311630" y="3530592"/>
                <a:ext cx="197306" cy="366739"/>
              </a:xfrm>
              <a:prstGeom prst="triangle">
                <a:avLst/>
              </a:prstGeom>
              <a:solidFill>
                <a:srgbClr val="0F52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D8DA120-1B1A-4DB2-856D-FE5052BA1603}"/>
                  </a:ext>
                </a:extLst>
              </p:cNvPr>
              <p:cNvSpPr/>
              <p:nvPr/>
            </p:nvSpPr>
            <p:spPr>
              <a:xfrm>
                <a:off x="5291811" y="3492500"/>
                <a:ext cx="236944" cy="236944"/>
              </a:xfrm>
              <a:prstGeom prst="ellipse">
                <a:avLst/>
              </a:prstGeom>
              <a:solidFill>
                <a:srgbClr val="0F52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133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Demi Cond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Phung Hoang</dc:creator>
  <cp:lastModifiedBy>Minh Phung Hoang</cp:lastModifiedBy>
  <cp:revision>13</cp:revision>
  <dcterms:created xsi:type="dcterms:W3CDTF">2024-12-09T08:57:29Z</dcterms:created>
  <dcterms:modified xsi:type="dcterms:W3CDTF">2024-12-09T15:45:52Z</dcterms:modified>
</cp:coreProperties>
</file>