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FFCCFF"/>
    <a:srgbClr val="599834"/>
    <a:srgbClr val="E98724"/>
    <a:srgbClr val="0360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1514C-1B7A-4C9E-A9F5-4EF97C548A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8C125F-0BB8-49C3-95D9-4E22DC727D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2B017-EFE7-478B-B5ED-1A0C10F98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4E22F-E467-4F91-9AFC-095B1DBECBD3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4C918-948A-49D7-99E7-51D6B3E4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87295-A3CC-433E-A8D2-705602442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1236B-410A-4467-9435-7A594AD52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759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102F0-C8F3-49FA-B2FC-3BDD8D2E5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8EBBEA-3C9D-4A87-A97F-570CC0234C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42186-4256-4DE7-B459-3BD72A3AB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4E22F-E467-4F91-9AFC-095B1DBECBD3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56707-3973-406C-9171-7C6385152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C375C-2B7B-40C2-AE56-083961A0B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1236B-410A-4467-9435-7A594AD52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84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81EE13-2F6D-441A-B8D8-D593A8E59B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BFAB7C-A8EC-49AB-B73C-59990A6E5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A570A-AB41-4A88-8991-ABA840B33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4E22F-E467-4F91-9AFC-095B1DBECBD3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E32DB-2E52-44D4-B27C-03E34B482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89BEB-7057-4ED2-B63D-4DDA30924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1236B-410A-4467-9435-7A594AD52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93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D8038-496B-4037-907C-D39779CF2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E5871-5987-42D3-AF1D-BF203C8FF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81C14-41DF-463A-8FD6-EFFCD1015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4E22F-E467-4F91-9AFC-095B1DBECBD3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A4586-E332-4A29-B079-9886FBCF1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ADD8E-EB46-4C1B-B99A-FB52FB4F3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1236B-410A-4467-9435-7A594AD52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603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A5F47-D17A-45C6-BC10-7DC2C57B0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A623A-6245-4A21-B525-23AEE3172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F01F4-6D10-4A4D-AA0D-7DC9D284F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4E22F-E467-4F91-9AFC-095B1DBECBD3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6CD84-0FA2-452A-A89F-9F9A68A36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A6F2E-FF7D-4BAD-9982-9AAAF25BA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1236B-410A-4467-9435-7A594AD52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953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29959-B386-48E5-A28E-72CC26BC3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D9B76-6095-4E9E-88BE-92AB377EB6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A7AC48-6267-453E-B8DB-8527E728B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DFD7EA-5D5A-437A-AF33-CC2D55D87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4E22F-E467-4F91-9AFC-095B1DBECBD3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C7C58-99D8-4CDA-B6DD-278273183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FCF247-E22A-4C5F-AA4A-FBEEC206F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1236B-410A-4467-9435-7A594AD52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8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4F6C9-23BF-4D46-BA36-C24A17595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87A4C-E148-4D62-85E0-CD19E619E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5C671-5AEE-4129-BA13-5F68C15A7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9FE3D-508B-489F-BE29-0442291576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CFA0EE-CF22-42B6-BF64-529BD99AAC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2F9D7D-D667-4D70-9EEC-E90CBCF9A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4E22F-E467-4F91-9AFC-095B1DBECBD3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DB739E-43C0-4035-96F9-C3B5C355B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58B2D8-F002-4FE6-A17C-EF3A0CAEE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1236B-410A-4467-9435-7A594AD52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67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50788-BB77-4A60-85AA-7DBDD9DA7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3E8E36-3039-4A12-AACA-738138357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4E22F-E467-4F91-9AFC-095B1DBECBD3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410507-D1C4-4533-8135-9B90F401D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83C8B6-2DA4-4B69-B51A-F1C81CF35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1236B-410A-4467-9435-7A594AD52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44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E36E32-69C7-4D45-939E-5E7B6403D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4E22F-E467-4F91-9AFC-095B1DBECBD3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251AA8-FDB3-4F87-9040-01F0A6EEE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21612-8AB1-43A1-9762-FA437C432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1236B-410A-4467-9435-7A594AD52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886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14794-16A2-4CEE-88BA-C6E21A475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938E7-86A1-4D9B-8D8E-960257AC2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202BEC-17BE-4668-B8E7-D9D920924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381A0-917F-4815-BF4D-C7CB319D9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4E22F-E467-4F91-9AFC-095B1DBECBD3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ECA5A-0EEE-4314-956E-C9D038D00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22700C-E975-4EE7-9618-B1D9FAC06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1236B-410A-4467-9435-7A594AD52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17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F60CA-1ADD-4193-A2CC-96B1DE2B4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205C13-E928-4982-9502-B20C399003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C2295A-85E7-462A-B7F9-F6A85A423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4C0B1-A95C-4E5B-BCB0-AE887A55C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4E22F-E467-4F91-9AFC-095B1DBECBD3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26403-D7CF-47EB-B21C-EFA2062D6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000F9-A30D-4088-8513-D0C66009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1236B-410A-4467-9435-7A594AD52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0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20FA02-7830-44E1-BE8E-BADA8BDC2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9CA4B-C7B0-4BBE-BC37-B9396EA5F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C2EF2-93FE-4983-A187-00E405C3A6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4E22F-E467-4F91-9AFC-095B1DBECBD3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9FAB2-2FCC-402A-83D7-4E296A308D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4CF87-86D1-4072-ADA1-F5540F5004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1236B-410A-4467-9435-7A594AD52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72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AC064E87-0300-4555-B84F-4939B57CEB51}"/>
              </a:ext>
            </a:extLst>
          </p:cNvPr>
          <p:cNvSpPr/>
          <p:nvPr/>
        </p:nvSpPr>
        <p:spPr>
          <a:xfrm>
            <a:off x="3104118" y="36900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CDC937-88EE-4F9C-8D13-2421534FC213}"/>
              </a:ext>
            </a:extLst>
          </p:cNvPr>
          <p:cNvSpPr/>
          <p:nvPr/>
        </p:nvSpPr>
        <p:spPr>
          <a:xfrm>
            <a:off x="764688" y="440250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151B565-E206-4D8F-A461-D46595706CF9}"/>
              </a:ext>
            </a:extLst>
          </p:cNvPr>
          <p:cNvSpPr/>
          <p:nvPr/>
        </p:nvSpPr>
        <p:spPr>
          <a:xfrm>
            <a:off x="5443548" y="4402500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BBA9F3-1EB1-4214-82C8-B31738DEB3DF}"/>
              </a:ext>
            </a:extLst>
          </p:cNvPr>
          <p:cNvSpPr/>
          <p:nvPr/>
        </p:nvSpPr>
        <p:spPr>
          <a:xfrm>
            <a:off x="224118" y="189000"/>
            <a:ext cx="6480000" cy="648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EF1C165-0C8E-43B2-BB4C-F08E8D1D2837}"/>
              </a:ext>
            </a:extLst>
          </p:cNvPr>
          <p:cNvSpPr/>
          <p:nvPr/>
        </p:nvSpPr>
        <p:spPr>
          <a:xfrm>
            <a:off x="584118" y="549000"/>
            <a:ext cx="5760000" cy="576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DCB9F90-2B6D-477C-8D8E-0363C5357A0A}"/>
              </a:ext>
            </a:extLst>
          </p:cNvPr>
          <p:cNvSpPr/>
          <p:nvPr/>
        </p:nvSpPr>
        <p:spPr>
          <a:xfrm>
            <a:off x="1124118" y="1089000"/>
            <a:ext cx="4680000" cy="468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648B77C-5274-4C43-87AB-9D94A86397B3}"/>
              </a:ext>
            </a:extLst>
          </p:cNvPr>
          <p:cNvSpPr/>
          <p:nvPr/>
        </p:nvSpPr>
        <p:spPr>
          <a:xfrm>
            <a:off x="1124688" y="729000"/>
            <a:ext cx="4678861" cy="4033500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53E30B4-C7EE-470C-A3B5-8586582785F5}"/>
              </a:ext>
            </a:extLst>
          </p:cNvPr>
          <p:cNvSpPr/>
          <p:nvPr/>
        </p:nvSpPr>
        <p:spPr>
          <a:xfrm>
            <a:off x="764118" y="729000"/>
            <a:ext cx="5400000" cy="540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2DFAE4-2C4B-4D2D-A1B6-9AF0023F76A0}"/>
              </a:ext>
            </a:extLst>
          </p:cNvPr>
          <p:cNvCxnSpPr>
            <a:stCxn id="5" idx="0"/>
            <a:endCxn id="5" idx="2"/>
          </p:cNvCxnSpPr>
          <p:nvPr/>
        </p:nvCxnSpPr>
        <p:spPr>
          <a:xfrm>
            <a:off x="3464118" y="189000"/>
            <a:ext cx="0" cy="648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B663530-2259-4DE3-B293-0D6850421480}"/>
              </a:ext>
            </a:extLst>
          </p:cNvPr>
          <p:cNvCxnSpPr>
            <a:cxnSpLocks/>
            <a:stCxn id="5" idx="1"/>
            <a:endCxn id="5" idx="3"/>
          </p:cNvCxnSpPr>
          <p:nvPr/>
        </p:nvCxnSpPr>
        <p:spPr>
          <a:xfrm>
            <a:off x="224118" y="3429000"/>
            <a:ext cx="648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89660E0-BE3A-4F77-8DF3-35E545104C03}"/>
              </a:ext>
            </a:extLst>
          </p:cNvPr>
          <p:cNvSpPr txBox="1"/>
          <p:nvPr/>
        </p:nvSpPr>
        <p:spPr>
          <a:xfrm>
            <a:off x="6878155" y="189000"/>
            <a:ext cx="268759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Vuông</a:t>
            </a:r>
            <a:r>
              <a:rPr lang="en-US" sz="1200" dirty="0"/>
              <a:t>: 1800x1800</a:t>
            </a:r>
          </a:p>
          <a:p>
            <a:r>
              <a:rPr lang="en-US" sz="1200" dirty="0" err="1"/>
              <a:t>Tâm</a:t>
            </a:r>
            <a:r>
              <a:rPr lang="en-US" sz="1200" dirty="0"/>
              <a:t> O (900, 900)</a:t>
            </a:r>
          </a:p>
          <a:p>
            <a:r>
              <a:rPr lang="en-US" sz="1200" dirty="0" err="1"/>
              <a:t>Bán</a:t>
            </a:r>
            <a:r>
              <a:rPr lang="en-US" sz="1200" dirty="0"/>
              <a:t> </a:t>
            </a:r>
            <a:r>
              <a:rPr lang="en-US" sz="1200" dirty="0" err="1"/>
              <a:t>kính</a:t>
            </a:r>
            <a:r>
              <a:rPr lang="en-US" sz="1200" dirty="0"/>
              <a:t> </a:t>
            </a:r>
            <a:r>
              <a:rPr lang="en-US" sz="1200" dirty="0" err="1"/>
              <a:t>ngoài</a:t>
            </a:r>
            <a:r>
              <a:rPr lang="en-US" sz="1200" dirty="0"/>
              <a:t> R = 800</a:t>
            </a:r>
          </a:p>
          <a:p>
            <a:r>
              <a:rPr lang="en-US" sz="1200" dirty="0" err="1"/>
              <a:t>Độ</a:t>
            </a:r>
            <a:r>
              <a:rPr lang="en-US" sz="1200" dirty="0"/>
              <a:t> </a:t>
            </a:r>
            <a:r>
              <a:rPr lang="en-US" sz="1200" dirty="0" err="1"/>
              <a:t>giảm</a:t>
            </a:r>
            <a:r>
              <a:rPr lang="en-US" sz="1200" dirty="0"/>
              <a:t> </a:t>
            </a:r>
            <a:r>
              <a:rPr lang="en-US" sz="1200" dirty="0" err="1"/>
              <a:t>bán</a:t>
            </a:r>
            <a:r>
              <a:rPr lang="en-US" sz="1200" dirty="0"/>
              <a:t> </a:t>
            </a:r>
            <a:r>
              <a:rPr lang="en-US" sz="1200" dirty="0" err="1"/>
              <a:t>kính</a:t>
            </a:r>
            <a:r>
              <a:rPr lang="en-US" sz="1200" dirty="0"/>
              <a:t> d = 50</a:t>
            </a:r>
          </a:p>
          <a:p>
            <a:r>
              <a:rPr lang="en-US" sz="1200" dirty="0"/>
              <a:t>R1 = R-d, R2 = R-2d, R3=R-3d</a:t>
            </a:r>
          </a:p>
          <a:p>
            <a:r>
              <a:rPr lang="en-US" sz="1200" dirty="0" err="1"/>
              <a:t>Đường</a:t>
            </a:r>
            <a:r>
              <a:rPr lang="en-US" sz="1200" dirty="0"/>
              <a:t> </a:t>
            </a:r>
            <a:r>
              <a:rPr lang="en-US" sz="1200" dirty="0" err="1"/>
              <a:t>tròn</a:t>
            </a:r>
            <a:r>
              <a:rPr lang="en-US" sz="1200" dirty="0"/>
              <a:t> </a:t>
            </a:r>
            <a:r>
              <a:rPr lang="en-US" sz="1200" dirty="0" err="1"/>
              <a:t>ngoài</a:t>
            </a:r>
            <a:r>
              <a:rPr lang="en-US" sz="1200" dirty="0"/>
              <a:t>: </a:t>
            </a:r>
            <a:r>
              <a:rPr lang="en-US" sz="1200" dirty="0" err="1"/>
              <a:t>tâm</a:t>
            </a:r>
            <a:r>
              <a:rPr lang="en-US" sz="1200" dirty="0"/>
              <a:t> O, </a:t>
            </a:r>
            <a:r>
              <a:rPr lang="en-US" sz="1200" dirty="0" err="1"/>
              <a:t>bán</a:t>
            </a:r>
            <a:r>
              <a:rPr lang="en-US" sz="1200" dirty="0"/>
              <a:t> </a:t>
            </a:r>
            <a:r>
              <a:rPr lang="en-US" sz="1200" dirty="0" err="1"/>
              <a:t>kính</a:t>
            </a:r>
            <a:r>
              <a:rPr lang="en-US" sz="1200" dirty="0"/>
              <a:t> R</a:t>
            </a:r>
          </a:p>
          <a:p>
            <a:r>
              <a:rPr lang="en-US" sz="1200" dirty="0" err="1"/>
              <a:t>Đường</a:t>
            </a:r>
            <a:r>
              <a:rPr lang="en-US" sz="1200" dirty="0"/>
              <a:t> </a:t>
            </a:r>
            <a:r>
              <a:rPr lang="en-US" sz="1200" dirty="0" err="1"/>
              <a:t>tròn</a:t>
            </a:r>
            <a:r>
              <a:rPr lang="en-US" sz="1200" dirty="0"/>
              <a:t> </a:t>
            </a:r>
            <a:r>
              <a:rPr lang="en-US" sz="1200" dirty="0" err="1"/>
              <a:t>giữa</a:t>
            </a:r>
            <a:r>
              <a:rPr lang="en-US" sz="1200" dirty="0"/>
              <a:t>: </a:t>
            </a:r>
            <a:r>
              <a:rPr lang="en-US" sz="1200" dirty="0" err="1"/>
              <a:t>tâm</a:t>
            </a:r>
            <a:r>
              <a:rPr lang="en-US" sz="1200" dirty="0"/>
              <a:t> O, </a:t>
            </a:r>
            <a:r>
              <a:rPr lang="en-US" sz="1200" dirty="0" err="1"/>
              <a:t>bán</a:t>
            </a:r>
            <a:r>
              <a:rPr lang="en-US" sz="1200" dirty="0"/>
              <a:t> </a:t>
            </a:r>
            <a:r>
              <a:rPr lang="en-US" sz="1200" dirty="0" err="1"/>
              <a:t>kính</a:t>
            </a:r>
            <a:r>
              <a:rPr lang="en-US" sz="1200" dirty="0"/>
              <a:t> R1</a:t>
            </a:r>
          </a:p>
          <a:p>
            <a:r>
              <a:rPr lang="en-US" sz="1200" dirty="0" err="1"/>
              <a:t>Đường</a:t>
            </a:r>
            <a:r>
              <a:rPr lang="en-US" sz="1200" dirty="0"/>
              <a:t> </a:t>
            </a:r>
            <a:r>
              <a:rPr lang="en-US" sz="1200" dirty="0" err="1"/>
              <a:t>tròn</a:t>
            </a:r>
            <a:r>
              <a:rPr lang="en-US" sz="1200" dirty="0"/>
              <a:t> </a:t>
            </a:r>
            <a:r>
              <a:rPr lang="en-US" sz="1200" dirty="0" err="1"/>
              <a:t>trong</a:t>
            </a:r>
            <a:r>
              <a:rPr lang="en-US" sz="1200" dirty="0"/>
              <a:t>: </a:t>
            </a:r>
            <a:r>
              <a:rPr lang="en-US" sz="1200" dirty="0" err="1"/>
              <a:t>tâm</a:t>
            </a:r>
            <a:r>
              <a:rPr lang="en-US" sz="1200" dirty="0"/>
              <a:t> O, </a:t>
            </a:r>
            <a:r>
              <a:rPr lang="en-US" sz="1200" dirty="0" err="1"/>
              <a:t>bán</a:t>
            </a:r>
            <a:r>
              <a:rPr lang="en-US" sz="1200" dirty="0"/>
              <a:t> </a:t>
            </a:r>
            <a:r>
              <a:rPr lang="en-US" sz="1200" dirty="0" err="1"/>
              <a:t>kính</a:t>
            </a:r>
            <a:r>
              <a:rPr lang="en-US" sz="1200" dirty="0"/>
              <a:t> R2</a:t>
            </a:r>
          </a:p>
          <a:p>
            <a:r>
              <a:rPr lang="en-US" sz="1200" dirty="0" err="1"/>
              <a:t>Đường</a:t>
            </a:r>
            <a:r>
              <a:rPr lang="en-US" sz="1200" dirty="0"/>
              <a:t> </a:t>
            </a:r>
            <a:r>
              <a:rPr lang="en-US" sz="1200" dirty="0" err="1"/>
              <a:t>tròn</a:t>
            </a:r>
            <a:r>
              <a:rPr lang="en-US" sz="1200" dirty="0"/>
              <a:t> </a:t>
            </a:r>
            <a:r>
              <a:rPr lang="en-US" sz="1200" dirty="0" err="1"/>
              <a:t>lõi</a:t>
            </a:r>
            <a:r>
              <a:rPr lang="en-US" sz="1200" dirty="0"/>
              <a:t>: </a:t>
            </a:r>
            <a:r>
              <a:rPr lang="en-US" sz="1200" dirty="0" err="1"/>
              <a:t>tâm</a:t>
            </a:r>
            <a:r>
              <a:rPr lang="en-US" sz="1200" dirty="0"/>
              <a:t> O, </a:t>
            </a:r>
            <a:r>
              <a:rPr lang="en-US" sz="1200" dirty="0" err="1"/>
              <a:t>bán</a:t>
            </a:r>
            <a:r>
              <a:rPr lang="en-US" sz="1200" dirty="0"/>
              <a:t> </a:t>
            </a:r>
            <a:r>
              <a:rPr lang="en-US" sz="1200" dirty="0" err="1"/>
              <a:t>kính</a:t>
            </a:r>
            <a:r>
              <a:rPr lang="en-US" sz="1200" dirty="0"/>
              <a:t> R3</a:t>
            </a:r>
          </a:p>
          <a:p>
            <a:endParaRPr lang="en-US" sz="1200" dirty="0"/>
          </a:p>
          <a:p>
            <a:r>
              <a:rPr lang="en-US" sz="1200" dirty="0"/>
              <a:t>A1 (900, 900-R)</a:t>
            </a:r>
          </a:p>
          <a:p>
            <a:r>
              <a:rPr lang="en-US" sz="1200" dirty="0"/>
              <a:t>A2 (900+R.Sin30</a:t>
            </a:r>
            <a:r>
              <a:rPr lang="en-US" sz="1200" b="0" i="0" dirty="0">
                <a:solidFill>
                  <a:srgbClr val="1F1F1F"/>
                </a:solidFill>
                <a:effectLst/>
                <a:latin typeface="Google Sans"/>
              </a:rPr>
              <a:t>°, 900+R.Cos</a:t>
            </a:r>
            <a:r>
              <a:rPr lang="en-US" sz="1200" dirty="0"/>
              <a:t>30</a:t>
            </a:r>
            <a:r>
              <a:rPr lang="en-US" sz="1200" b="0" i="0" dirty="0">
                <a:solidFill>
                  <a:srgbClr val="1F1F1F"/>
                </a:solidFill>
                <a:effectLst/>
                <a:latin typeface="Google Sans"/>
              </a:rPr>
              <a:t>°)</a:t>
            </a:r>
          </a:p>
          <a:p>
            <a:r>
              <a:rPr lang="en-US" sz="1200" dirty="0">
                <a:solidFill>
                  <a:srgbClr val="1F1F1F"/>
                </a:solidFill>
                <a:latin typeface="Google Sans"/>
              </a:rPr>
              <a:t>A3 </a:t>
            </a:r>
            <a:r>
              <a:rPr lang="en-US" sz="1200" dirty="0"/>
              <a:t>(900+R.Sin30</a:t>
            </a:r>
            <a:r>
              <a:rPr lang="en-US" sz="1200" b="0" i="0" dirty="0">
                <a:solidFill>
                  <a:srgbClr val="1F1F1F"/>
                </a:solidFill>
                <a:effectLst/>
                <a:latin typeface="Google Sans"/>
              </a:rPr>
              <a:t>°, 900-R.Cos</a:t>
            </a:r>
            <a:r>
              <a:rPr lang="en-US" sz="1200" dirty="0"/>
              <a:t>30</a:t>
            </a:r>
            <a:r>
              <a:rPr lang="en-US" sz="1200" b="0" i="0" dirty="0">
                <a:solidFill>
                  <a:srgbClr val="1F1F1F"/>
                </a:solidFill>
                <a:effectLst/>
                <a:latin typeface="Google Sans"/>
              </a:rPr>
              <a:t>°)</a:t>
            </a:r>
            <a:endParaRPr lang="en-US" sz="1200" dirty="0"/>
          </a:p>
          <a:p>
            <a:r>
              <a:rPr lang="en-US" sz="1200" dirty="0"/>
              <a:t>B1: (900, 900-R1)</a:t>
            </a:r>
          </a:p>
          <a:p>
            <a:r>
              <a:rPr lang="en-US" sz="1200" dirty="0"/>
              <a:t>B2: (900+R1.Sin30</a:t>
            </a:r>
            <a:r>
              <a:rPr lang="en-US" sz="1200" b="0" i="0" dirty="0">
                <a:solidFill>
                  <a:srgbClr val="1F1F1F"/>
                </a:solidFill>
                <a:effectLst/>
                <a:latin typeface="Google Sans"/>
              </a:rPr>
              <a:t>°</a:t>
            </a:r>
            <a:r>
              <a:rPr lang="en-US" sz="1200" dirty="0"/>
              <a:t>, 900+R1.Cos30</a:t>
            </a:r>
            <a:r>
              <a:rPr lang="en-US" sz="1200" b="0" i="0" dirty="0">
                <a:solidFill>
                  <a:srgbClr val="1F1F1F"/>
                </a:solidFill>
                <a:effectLst/>
                <a:latin typeface="Google Sans"/>
              </a:rPr>
              <a:t>°</a:t>
            </a:r>
            <a:r>
              <a:rPr lang="en-US" sz="1200" dirty="0"/>
              <a:t>)</a:t>
            </a:r>
          </a:p>
          <a:p>
            <a:r>
              <a:rPr lang="en-US" sz="1200" dirty="0"/>
              <a:t>B3: (900+R1.Sin30</a:t>
            </a:r>
            <a:r>
              <a:rPr lang="en-US" sz="1200" b="0" i="0" dirty="0">
                <a:solidFill>
                  <a:srgbClr val="1F1F1F"/>
                </a:solidFill>
                <a:effectLst/>
                <a:latin typeface="Google Sans"/>
              </a:rPr>
              <a:t>°</a:t>
            </a:r>
            <a:r>
              <a:rPr lang="en-US" sz="1200" dirty="0"/>
              <a:t>, 900-R1.Cos30</a:t>
            </a:r>
            <a:r>
              <a:rPr lang="en-US" sz="1200" b="0" i="0" dirty="0">
                <a:solidFill>
                  <a:srgbClr val="1F1F1F"/>
                </a:solidFill>
                <a:effectLst/>
                <a:latin typeface="Google Sans"/>
              </a:rPr>
              <a:t>°</a:t>
            </a:r>
            <a:r>
              <a:rPr lang="en-US" sz="1200" dirty="0"/>
              <a:t>)</a:t>
            </a:r>
          </a:p>
          <a:p>
            <a:r>
              <a:rPr lang="en-US" sz="1200" dirty="0"/>
              <a:t>C1 (900, 900-R2)</a:t>
            </a:r>
          </a:p>
          <a:p>
            <a:r>
              <a:rPr lang="en-US" sz="1200" dirty="0"/>
              <a:t>C2 (900+R2.Sin30</a:t>
            </a:r>
            <a:r>
              <a:rPr lang="en-US" sz="1200" b="0" i="0" dirty="0">
                <a:solidFill>
                  <a:srgbClr val="1F1F1F"/>
                </a:solidFill>
                <a:effectLst/>
                <a:latin typeface="Google Sans"/>
              </a:rPr>
              <a:t>°, 900+R2.Cos</a:t>
            </a:r>
            <a:r>
              <a:rPr lang="en-US" sz="1200" dirty="0"/>
              <a:t>30</a:t>
            </a:r>
            <a:r>
              <a:rPr lang="en-US" sz="1200" b="0" i="0" dirty="0">
                <a:solidFill>
                  <a:srgbClr val="1F1F1F"/>
                </a:solidFill>
                <a:effectLst/>
                <a:latin typeface="Google Sans"/>
              </a:rPr>
              <a:t>°)</a:t>
            </a:r>
          </a:p>
          <a:p>
            <a:r>
              <a:rPr lang="en-US" sz="1200" dirty="0">
                <a:solidFill>
                  <a:srgbClr val="1F1F1F"/>
                </a:solidFill>
                <a:latin typeface="Google Sans"/>
              </a:rPr>
              <a:t>C3 </a:t>
            </a:r>
            <a:r>
              <a:rPr lang="en-US" sz="1200" dirty="0"/>
              <a:t>(900+R2.Sin30</a:t>
            </a:r>
            <a:r>
              <a:rPr lang="en-US" sz="1200" b="0" i="0" dirty="0">
                <a:solidFill>
                  <a:srgbClr val="1F1F1F"/>
                </a:solidFill>
                <a:effectLst/>
                <a:latin typeface="Google Sans"/>
              </a:rPr>
              <a:t>°, 900-R2.Cos</a:t>
            </a:r>
            <a:r>
              <a:rPr lang="en-US" sz="1200" dirty="0"/>
              <a:t>30</a:t>
            </a:r>
            <a:r>
              <a:rPr lang="en-US" sz="1200" b="0" i="0" dirty="0">
                <a:solidFill>
                  <a:srgbClr val="1F1F1F"/>
                </a:solidFill>
                <a:effectLst/>
                <a:latin typeface="Google Sans"/>
              </a:rPr>
              <a:t>°)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 err="1"/>
              <a:t>Đầu</a:t>
            </a:r>
            <a:r>
              <a:rPr lang="en-US" sz="1200" dirty="0"/>
              <a:t> 1 </a:t>
            </a:r>
            <a:r>
              <a:rPr lang="en-US" sz="1200" dirty="0" err="1"/>
              <a:t>là</a:t>
            </a:r>
            <a:r>
              <a:rPr lang="en-US" sz="1200" dirty="0"/>
              <a:t> </a:t>
            </a:r>
            <a:r>
              <a:rPr lang="en-US" sz="1200" dirty="0" err="1"/>
              <a:t>vòng</a:t>
            </a:r>
            <a:r>
              <a:rPr lang="en-US" sz="1200" dirty="0"/>
              <a:t> </a:t>
            </a:r>
            <a:r>
              <a:rPr lang="en-US" sz="1200" dirty="0" err="1"/>
              <a:t>tròn</a:t>
            </a:r>
            <a:r>
              <a:rPr lang="en-US" sz="1200" dirty="0"/>
              <a:t> </a:t>
            </a:r>
            <a:r>
              <a:rPr lang="en-US" sz="1200" dirty="0" err="1"/>
              <a:t>tâm</a:t>
            </a:r>
            <a:r>
              <a:rPr lang="en-US" sz="1200" dirty="0"/>
              <a:t> B1, </a:t>
            </a:r>
            <a:r>
              <a:rPr lang="en-US" sz="1200" dirty="0" err="1"/>
              <a:t>bán</a:t>
            </a:r>
            <a:r>
              <a:rPr lang="en-US" sz="1200" dirty="0"/>
              <a:t> </a:t>
            </a:r>
            <a:r>
              <a:rPr lang="en-US" sz="1200" dirty="0" err="1"/>
              <a:t>kính</a:t>
            </a:r>
            <a:r>
              <a:rPr lang="en-US" sz="1200" dirty="0"/>
              <a:t> 2d</a:t>
            </a:r>
          </a:p>
          <a:p>
            <a:r>
              <a:rPr lang="en-US" sz="1200" dirty="0" err="1"/>
              <a:t>Đầu</a:t>
            </a:r>
            <a:r>
              <a:rPr lang="en-US" sz="1200" dirty="0"/>
              <a:t> 2 </a:t>
            </a:r>
            <a:r>
              <a:rPr lang="en-US" sz="1200" dirty="0" err="1"/>
              <a:t>là</a:t>
            </a:r>
            <a:r>
              <a:rPr lang="en-US" sz="1200" dirty="0"/>
              <a:t> </a:t>
            </a:r>
            <a:r>
              <a:rPr lang="en-US" sz="1200" dirty="0" err="1"/>
              <a:t>vòng</a:t>
            </a:r>
            <a:r>
              <a:rPr lang="en-US" sz="1200" dirty="0"/>
              <a:t> </a:t>
            </a:r>
            <a:r>
              <a:rPr lang="en-US" sz="1200" dirty="0" err="1"/>
              <a:t>tròn</a:t>
            </a:r>
            <a:r>
              <a:rPr lang="en-US" sz="1200" dirty="0"/>
              <a:t> </a:t>
            </a:r>
            <a:r>
              <a:rPr lang="en-US" sz="1200" dirty="0" err="1"/>
              <a:t>tâm</a:t>
            </a:r>
            <a:r>
              <a:rPr lang="en-US" sz="1200" dirty="0"/>
              <a:t> B2, </a:t>
            </a:r>
            <a:r>
              <a:rPr lang="en-US" sz="1200" dirty="0" err="1"/>
              <a:t>bán</a:t>
            </a:r>
            <a:r>
              <a:rPr lang="en-US" sz="1200" dirty="0"/>
              <a:t> </a:t>
            </a:r>
            <a:r>
              <a:rPr lang="en-US" sz="1200" dirty="0" err="1"/>
              <a:t>kính</a:t>
            </a:r>
            <a:r>
              <a:rPr lang="en-US" sz="1200" dirty="0"/>
              <a:t> 2d</a:t>
            </a:r>
          </a:p>
          <a:p>
            <a:r>
              <a:rPr lang="en-US" sz="1200" dirty="0" err="1"/>
              <a:t>Đầu</a:t>
            </a:r>
            <a:r>
              <a:rPr lang="en-US" sz="1200" dirty="0"/>
              <a:t> 3 </a:t>
            </a:r>
            <a:r>
              <a:rPr lang="en-US" sz="1200" dirty="0" err="1"/>
              <a:t>là</a:t>
            </a:r>
            <a:r>
              <a:rPr lang="en-US" sz="1200" dirty="0"/>
              <a:t> </a:t>
            </a:r>
            <a:r>
              <a:rPr lang="en-US" sz="1200" dirty="0" err="1"/>
              <a:t>vòng</a:t>
            </a:r>
            <a:r>
              <a:rPr lang="en-US" sz="1200" dirty="0"/>
              <a:t> </a:t>
            </a:r>
            <a:r>
              <a:rPr lang="en-US" sz="1200" dirty="0" err="1"/>
              <a:t>tròn</a:t>
            </a:r>
            <a:r>
              <a:rPr lang="en-US" sz="1200" dirty="0"/>
              <a:t> </a:t>
            </a:r>
            <a:r>
              <a:rPr lang="en-US" sz="1200" dirty="0" err="1"/>
              <a:t>tâm</a:t>
            </a:r>
            <a:r>
              <a:rPr lang="en-US" sz="1200" dirty="0"/>
              <a:t> B3, </a:t>
            </a:r>
            <a:r>
              <a:rPr lang="en-US" sz="1200" dirty="0" err="1"/>
              <a:t>bán</a:t>
            </a:r>
            <a:r>
              <a:rPr lang="en-US" sz="1200" dirty="0"/>
              <a:t> </a:t>
            </a:r>
            <a:r>
              <a:rPr lang="en-US" sz="1200" dirty="0" err="1"/>
              <a:t>kính</a:t>
            </a:r>
            <a:r>
              <a:rPr lang="en-US" sz="1200" dirty="0"/>
              <a:t> 2d</a:t>
            </a:r>
          </a:p>
          <a:p>
            <a:endParaRPr lang="en-US" sz="1200" dirty="0"/>
          </a:p>
          <a:p>
            <a:r>
              <a:rPr lang="en-US" sz="1200" dirty="0"/>
              <a:t>B12 (900-R1.Sin30</a:t>
            </a:r>
            <a:r>
              <a:rPr lang="en-US" sz="1200" b="0" i="0" dirty="0">
                <a:solidFill>
                  <a:srgbClr val="1F1F1F"/>
                </a:solidFill>
                <a:effectLst/>
                <a:latin typeface="Google Sans"/>
              </a:rPr>
              <a:t>°, </a:t>
            </a:r>
            <a:r>
              <a:rPr lang="en-US" sz="1200" dirty="0"/>
              <a:t>900+R1.Cos30</a:t>
            </a:r>
            <a:r>
              <a:rPr lang="en-US" sz="1200" b="0" i="0" dirty="0">
                <a:solidFill>
                  <a:srgbClr val="1F1F1F"/>
                </a:solidFill>
                <a:effectLst/>
                <a:latin typeface="Google Sans"/>
              </a:rPr>
              <a:t>°)</a:t>
            </a:r>
          </a:p>
          <a:p>
            <a:r>
              <a:rPr lang="en-US" sz="1200" dirty="0"/>
              <a:t>B23 (900</a:t>
            </a:r>
            <a:r>
              <a:rPr lang="en-US" sz="1200" b="0" i="0" dirty="0">
                <a:solidFill>
                  <a:srgbClr val="1F1F1F"/>
                </a:solidFill>
                <a:effectLst/>
                <a:latin typeface="Google Sans"/>
              </a:rPr>
              <a:t>, 900-</a:t>
            </a:r>
            <a:r>
              <a:rPr lang="en-US" sz="1200" dirty="0"/>
              <a:t>R1</a:t>
            </a:r>
            <a:r>
              <a:rPr lang="en-US" sz="1200" b="0" i="0" dirty="0">
                <a:solidFill>
                  <a:srgbClr val="1F1F1F"/>
                </a:solidFill>
                <a:effectLst/>
                <a:latin typeface="Google Sans"/>
              </a:rPr>
              <a:t>)</a:t>
            </a:r>
            <a:endParaRPr lang="en-US" sz="1200" dirty="0">
              <a:solidFill>
                <a:srgbClr val="1F1F1F"/>
              </a:solidFill>
              <a:latin typeface="Google Sans"/>
            </a:endParaRPr>
          </a:p>
          <a:p>
            <a:r>
              <a:rPr lang="en-US" sz="1200" dirty="0"/>
              <a:t>B31 (900-R1.Sin30</a:t>
            </a:r>
            <a:r>
              <a:rPr lang="en-US" sz="1200" b="0" i="0" dirty="0">
                <a:solidFill>
                  <a:srgbClr val="1F1F1F"/>
                </a:solidFill>
                <a:effectLst/>
                <a:latin typeface="Google Sans"/>
              </a:rPr>
              <a:t>°, </a:t>
            </a:r>
            <a:r>
              <a:rPr lang="en-US" sz="1200" dirty="0"/>
              <a:t>900-R1.Cos30</a:t>
            </a:r>
            <a:r>
              <a:rPr lang="en-US" sz="1200" b="0" i="0" dirty="0">
                <a:solidFill>
                  <a:srgbClr val="1F1F1F"/>
                </a:solidFill>
                <a:effectLst/>
                <a:latin typeface="Google Sans"/>
              </a:rPr>
              <a:t>°)</a:t>
            </a:r>
          </a:p>
          <a:p>
            <a:endParaRPr lang="en-US" sz="1200" dirty="0"/>
          </a:p>
          <a:p>
            <a:r>
              <a:rPr lang="en-US" sz="1200" dirty="0" err="1"/>
              <a:t>Đường</a:t>
            </a:r>
            <a:r>
              <a:rPr lang="en-US" sz="1200" dirty="0"/>
              <a:t> </a:t>
            </a:r>
            <a:r>
              <a:rPr lang="en-US" sz="1200" dirty="0" err="1">
                <a:effectLst/>
              </a:rPr>
              <a:t>Bézier</a:t>
            </a:r>
            <a:r>
              <a:rPr lang="en-US" sz="1200" dirty="0"/>
              <a:t> 1 qua B1, B12, C2</a:t>
            </a:r>
          </a:p>
          <a:p>
            <a:r>
              <a:rPr lang="en-US" sz="1200" dirty="0" err="1"/>
              <a:t>Đường</a:t>
            </a:r>
            <a:r>
              <a:rPr lang="en-US" sz="1200" dirty="0"/>
              <a:t> </a:t>
            </a:r>
            <a:r>
              <a:rPr lang="en-US" sz="1200" dirty="0" err="1">
                <a:effectLst/>
              </a:rPr>
              <a:t>Bézier</a:t>
            </a:r>
            <a:r>
              <a:rPr lang="en-US" sz="1200" dirty="0"/>
              <a:t> 2 qua B2, B23, C3</a:t>
            </a:r>
          </a:p>
          <a:p>
            <a:r>
              <a:rPr lang="en-US" sz="1200" dirty="0" err="1"/>
              <a:t>Đường</a:t>
            </a:r>
            <a:r>
              <a:rPr lang="en-US" sz="1200" dirty="0"/>
              <a:t> </a:t>
            </a:r>
            <a:r>
              <a:rPr lang="en-US" sz="1200" dirty="0" err="1">
                <a:effectLst/>
              </a:rPr>
              <a:t>Bézier</a:t>
            </a:r>
            <a:r>
              <a:rPr lang="en-US" sz="1200" dirty="0"/>
              <a:t> 3 qua B3, B31, C1</a:t>
            </a:r>
          </a:p>
          <a:p>
            <a:endParaRPr lang="en-US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BBC6B52-3B06-4DA0-A7BB-7E0E82B7A7AA}"/>
              </a:ext>
            </a:extLst>
          </p:cNvPr>
          <p:cNvSpPr txBox="1"/>
          <p:nvPr/>
        </p:nvSpPr>
        <p:spPr>
          <a:xfrm>
            <a:off x="3273089" y="8322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7F3967E-16F3-49F8-B3DF-4067DF1B590A}"/>
              </a:ext>
            </a:extLst>
          </p:cNvPr>
          <p:cNvSpPr txBox="1"/>
          <p:nvPr/>
        </p:nvSpPr>
        <p:spPr>
          <a:xfrm>
            <a:off x="5733179" y="169808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B12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A92E7C9-32AF-47A0-A337-9662075BFD3E}"/>
              </a:ext>
            </a:extLst>
          </p:cNvPr>
          <p:cNvSpPr txBox="1"/>
          <p:nvPr/>
        </p:nvSpPr>
        <p:spPr>
          <a:xfrm>
            <a:off x="5954563" y="479058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18F4A69-FBD3-4555-B5F7-0EDB629FC070}"/>
              </a:ext>
            </a:extLst>
          </p:cNvPr>
          <p:cNvSpPr txBox="1"/>
          <p:nvPr/>
        </p:nvSpPr>
        <p:spPr>
          <a:xfrm>
            <a:off x="466053" y="486433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783E484-9132-4857-9558-CC176338AFF8}"/>
              </a:ext>
            </a:extLst>
          </p:cNvPr>
          <p:cNvSpPr txBox="1"/>
          <p:nvPr/>
        </p:nvSpPr>
        <p:spPr>
          <a:xfrm>
            <a:off x="651321" y="1698084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B31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055180-C69E-4B98-AF55-DDEA55273933}"/>
              </a:ext>
            </a:extLst>
          </p:cNvPr>
          <p:cNvSpPr txBox="1"/>
          <p:nvPr/>
        </p:nvSpPr>
        <p:spPr>
          <a:xfrm>
            <a:off x="3001219" y="5926693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B23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0FAB4CD-2FC8-4F63-BCEC-B10B65E42F5C}"/>
              </a:ext>
            </a:extLst>
          </p:cNvPr>
          <p:cNvSpPr txBox="1"/>
          <p:nvPr/>
        </p:nvSpPr>
        <p:spPr>
          <a:xfrm>
            <a:off x="5176529" y="4293252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FF0C635-3386-4ACF-AE3D-0A3428E42CDC}"/>
              </a:ext>
            </a:extLst>
          </p:cNvPr>
          <p:cNvSpPr txBox="1"/>
          <p:nvPr/>
        </p:nvSpPr>
        <p:spPr>
          <a:xfrm>
            <a:off x="3306752" y="1032026"/>
            <a:ext cx="425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9601D7-7B20-46BC-8B42-A6E2F074D26C}"/>
              </a:ext>
            </a:extLst>
          </p:cNvPr>
          <p:cNvSpPr txBox="1"/>
          <p:nvPr/>
        </p:nvSpPr>
        <p:spPr>
          <a:xfrm>
            <a:off x="1346402" y="4347717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E590719-5950-4831-8A18-EF74711D8B01}"/>
              </a:ext>
            </a:extLst>
          </p:cNvPr>
          <p:cNvSpPr txBox="1"/>
          <p:nvPr/>
        </p:nvSpPr>
        <p:spPr>
          <a:xfrm>
            <a:off x="3096710" y="34206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B498C74-D6FE-445C-8511-2E4D9FEFBFA2}"/>
              </a:ext>
            </a:extLst>
          </p:cNvPr>
          <p:cNvSpPr txBox="1"/>
          <p:nvPr/>
        </p:nvSpPr>
        <p:spPr>
          <a:xfrm>
            <a:off x="3389642" y="481595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FB68A06-0C85-4D14-B5F4-906590B1ED7B}"/>
              </a:ext>
            </a:extLst>
          </p:cNvPr>
          <p:cNvSpPr txBox="1"/>
          <p:nvPr/>
        </p:nvSpPr>
        <p:spPr>
          <a:xfrm>
            <a:off x="9614661" y="216611"/>
            <a:ext cx="26875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C12 (900-R1.Sin30</a:t>
            </a:r>
            <a:r>
              <a:rPr lang="en-US" sz="1200" b="0" i="0" dirty="0">
                <a:solidFill>
                  <a:srgbClr val="1F1F1F"/>
                </a:solidFill>
                <a:effectLst/>
                <a:latin typeface="Google Sans"/>
              </a:rPr>
              <a:t>°, </a:t>
            </a:r>
            <a:r>
              <a:rPr lang="en-US" sz="1200" dirty="0"/>
              <a:t>900+R1.Cos30</a:t>
            </a:r>
            <a:r>
              <a:rPr lang="en-US" sz="1200" b="0" i="0" dirty="0">
                <a:solidFill>
                  <a:srgbClr val="1F1F1F"/>
                </a:solidFill>
                <a:effectLst/>
                <a:latin typeface="Google Sans"/>
              </a:rPr>
              <a:t>°)</a:t>
            </a:r>
          </a:p>
          <a:p>
            <a:r>
              <a:rPr lang="en-US" sz="1200" dirty="0"/>
              <a:t>C23 (900</a:t>
            </a:r>
            <a:r>
              <a:rPr lang="en-US" sz="1200" b="0" i="0" dirty="0">
                <a:solidFill>
                  <a:srgbClr val="1F1F1F"/>
                </a:solidFill>
                <a:effectLst/>
                <a:latin typeface="Google Sans"/>
              </a:rPr>
              <a:t>, 900-</a:t>
            </a:r>
            <a:r>
              <a:rPr lang="en-US" sz="1200" dirty="0"/>
              <a:t>R1</a:t>
            </a:r>
            <a:r>
              <a:rPr lang="en-US" sz="1200" b="0" i="0" dirty="0">
                <a:solidFill>
                  <a:srgbClr val="1F1F1F"/>
                </a:solidFill>
                <a:effectLst/>
                <a:latin typeface="Google Sans"/>
              </a:rPr>
              <a:t>)</a:t>
            </a:r>
            <a:endParaRPr lang="en-US" sz="1200" dirty="0">
              <a:solidFill>
                <a:srgbClr val="1F1F1F"/>
              </a:solidFill>
              <a:latin typeface="Google Sans"/>
            </a:endParaRPr>
          </a:p>
          <a:p>
            <a:r>
              <a:rPr lang="en-US" sz="1200" dirty="0"/>
              <a:t>C31 (900-R1.Sin30</a:t>
            </a:r>
            <a:r>
              <a:rPr lang="en-US" sz="1200" b="0" i="0" dirty="0">
                <a:solidFill>
                  <a:srgbClr val="1F1F1F"/>
                </a:solidFill>
                <a:effectLst/>
                <a:latin typeface="Google Sans"/>
              </a:rPr>
              <a:t>°, </a:t>
            </a:r>
            <a:r>
              <a:rPr lang="en-US" sz="1200" dirty="0"/>
              <a:t>900-R1.Cos30</a:t>
            </a:r>
            <a:r>
              <a:rPr lang="en-US" sz="1200" b="0" i="0" dirty="0">
                <a:solidFill>
                  <a:srgbClr val="1F1F1F"/>
                </a:solidFill>
                <a:effectLst/>
                <a:latin typeface="Google Sans"/>
              </a:rPr>
              <a:t>°)</a:t>
            </a:r>
          </a:p>
          <a:p>
            <a:endParaRPr lang="en-US" sz="1200" dirty="0"/>
          </a:p>
          <a:p>
            <a:r>
              <a:rPr lang="en-US" sz="1200" dirty="0" err="1"/>
              <a:t>Đường</a:t>
            </a:r>
            <a:r>
              <a:rPr lang="en-US" sz="1200" dirty="0"/>
              <a:t> </a:t>
            </a:r>
            <a:r>
              <a:rPr lang="en-US" sz="1200" dirty="0" err="1">
                <a:effectLst/>
              </a:rPr>
              <a:t>Bézier</a:t>
            </a:r>
            <a:r>
              <a:rPr lang="en-US" sz="1200" dirty="0"/>
              <a:t> 1 qua B1, B12, C2</a:t>
            </a:r>
          </a:p>
          <a:p>
            <a:r>
              <a:rPr lang="en-US" sz="1200" dirty="0" err="1"/>
              <a:t>Đường</a:t>
            </a:r>
            <a:r>
              <a:rPr lang="en-US" sz="1200" dirty="0"/>
              <a:t> </a:t>
            </a:r>
            <a:r>
              <a:rPr lang="en-US" sz="1200" dirty="0" err="1">
                <a:effectLst/>
              </a:rPr>
              <a:t>Bézier</a:t>
            </a:r>
            <a:r>
              <a:rPr lang="en-US" sz="1200" dirty="0"/>
              <a:t> 2 qua B2, B23, C3</a:t>
            </a:r>
          </a:p>
          <a:p>
            <a:r>
              <a:rPr lang="en-US" sz="1200" dirty="0" err="1"/>
              <a:t>Đường</a:t>
            </a:r>
            <a:r>
              <a:rPr lang="en-US" sz="1200" dirty="0"/>
              <a:t> </a:t>
            </a:r>
            <a:r>
              <a:rPr lang="en-US" sz="1200" dirty="0" err="1">
                <a:effectLst/>
              </a:rPr>
              <a:t>Bézier</a:t>
            </a:r>
            <a:r>
              <a:rPr lang="en-US" sz="1200" dirty="0"/>
              <a:t> 3 qua B3, B31, C1</a:t>
            </a:r>
          </a:p>
          <a:p>
            <a:endParaRPr 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E4BC42E-0B49-4F1E-871E-1099069D1A07}"/>
              </a:ext>
            </a:extLst>
          </p:cNvPr>
          <p:cNvSpPr txBox="1"/>
          <p:nvPr/>
        </p:nvSpPr>
        <p:spPr>
          <a:xfrm>
            <a:off x="4991562" y="1698084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C12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577664E-5253-4306-9244-6806C83B3CEF}"/>
              </a:ext>
            </a:extLst>
          </p:cNvPr>
          <p:cNvCxnSpPr>
            <a:cxnSpLocks/>
            <a:endCxn id="9" idx="6"/>
          </p:cNvCxnSpPr>
          <p:nvPr/>
        </p:nvCxnSpPr>
        <p:spPr>
          <a:xfrm>
            <a:off x="1124118" y="3427367"/>
            <a:ext cx="4680000" cy="16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90248EDD-024C-4599-9843-C6DDEC98B5A8}"/>
              </a:ext>
            </a:extLst>
          </p:cNvPr>
          <p:cNvSpPr/>
          <p:nvPr/>
        </p:nvSpPr>
        <p:spPr>
          <a:xfrm>
            <a:off x="1256483" y="2744381"/>
            <a:ext cx="784526" cy="6746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92BF23B-8691-4E84-AF0B-FE02DBEC841A}"/>
              </a:ext>
            </a:extLst>
          </p:cNvPr>
          <p:cNvCxnSpPr>
            <a:cxnSpLocks/>
          </p:cNvCxnSpPr>
          <p:nvPr/>
        </p:nvCxnSpPr>
        <p:spPr>
          <a:xfrm>
            <a:off x="1277272" y="2734734"/>
            <a:ext cx="755107" cy="6926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Picture 86">
            <a:extLst>
              <a:ext uri="{FF2B5EF4-FFF2-40B4-BE49-F238E27FC236}">
                <a16:creationId xmlns:a16="http://schemas.microsoft.com/office/drawing/2014/main" id="{8B5DB918-7241-4A61-8385-BC678ACCE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952088" y="2882613"/>
            <a:ext cx="3149353" cy="3149353"/>
          </a:xfrm>
          <a:prstGeom prst="rect">
            <a:avLst/>
          </a:prstGeom>
        </p:spPr>
      </p:pic>
      <p:sp>
        <p:nvSpPr>
          <p:cNvPr id="90" name="Oval 89">
            <a:extLst>
              <a:ext uri="{FF2B5EF4-FFF2-40B4-BE49-F238E27FC236}">
                <a16:creationId xmlns:a16="http://schemas.microsoft.com/office/drawing/2014/main" id="{1B6F7348-33FE-4045-8BFE-753A95B520A8}"/>
              </a:ext>
            </a:extLst>
          </p:cNvPr>
          <p:cNvSpPr/>
          <p:nvPr/>
        </p:nvSpPr>
        <p:spPr>
          <a:xfrm>
            <a:off x="944118" y="909000"/>
            <a:ext cx="5040000" cy="5040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0E63C7B-E260-4549-8839-F2FF819D41CA}"/>
              </a:ext>
            </a:extLst>
          </p:cNvPr>
          <p:cNvCxnSpPr>
            <a:cxnSpLocks/>
          </p:cNvCxnSpPr>
          <p:nvPr/>
        </p:nvCxnSpPr>
        <p:spPr>
          <a:xfrm>
            <a:off x="1238186" y="2744383"/>
            <a:ext cx="449499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F9B41840-3645-4632-BB4B-397025E836F7}"/>
              </a:ext>
            </a:extLst>
          </p:cNvPr>
          <p:cNvSpPr txBox="1"/>
          <p:nvPr/>
        </p:nvSpPr>
        <p:spPr>
          <a:xfrm>
            <a:off x="1542557" y="1621239"/>
            <a:ext cx="37717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CLB DOANH NHÂN</a:t>
            </a:r>
          </a:p>
          <a:p>
            <a:pPr algn="ctr"/>
            <a:r>
              <a:rPr lang="en-US" sz="2800" b="1" dirty="0"/>
              <a:t>QUẢNG TRỊ MIỀN NAM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ABEBF762-A546-4DF4-82AE-C16ED04E6D90}"/>
              </a:ext>
            </a:extLst>
          </p:cNvPr>
          <p:cNvSpPr/>
          <p:nvPr/>
        </p:nvSpPr>
        <p:spPr>
          <a:xfrm>
            <a:off x="2044435" y="2744381"/>
            <a:ext cx="723982" cy="6746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0E6D5F20-BAD2-483F-9232-2549B01537E4}"/>
              </a:ext>
            </a:extLst>
          </p:cNvPr>
          <p:cNvSpPr/>
          <p:nvPr/>
        </p:nvSpPr>
        <p:spPr>
          <a:xfrm>
            <a:off x="3453746" y="2760168"/>
            <a:ext cx="723982" cy="6746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31DA8BE-D4F0-47E6-A6C3-BEF1A204E73E}"/>
              </a:ext>
            </a:extLst>
          </p:cNvPr>
          <p:cNvSpPr/>
          <p:nvPr/>
        </p:nvSpPr>
        <p:spPr>
          <a:xfrm>
            <a:off x="4177728" y="2749569"/>
            <a:ext cx="723982" cy="6746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131976ED-DF59-498C-B733-621B9422280E}"/>
              </a:ext>
            </a:extLst>
          </p:cNvPr>
          <p:cNvSpPr/>
          <p:nvPr/>
        </p:nvSpPr>
        <p:spPr>
          <a:xfrm>
            <a:off x="4913766" y="2748065"/>
            <a:ext cx="723982" cy="6746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00BB889A-8749-4F5E-BD78-A25146B267CD}"/>
              </a:ext>
            </a:extLst>
          </p:cNvPr>
          <p:cNvCxnSpPr>
            <a:cxnSpLocks/>
          </p:cNvCxnSpPr>
          <p:nvPr/>
        </p:nvCxnSpPr>
        <p:spPr>
          <a:xfrm flipV="1">
            <a:off x="1252443" y="2752731"/>
            <a:ext cx="777100" cy="6805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15BE08C6-A030-4B3F-B035-E29E796601E8}"/>
              </a:ext>
            </a:extLst>
          </p:cNvPr>
          <p:cNvCxnSpPr>
            <a:cxnSpLocks/>
          </p:cNvCxnSpPr>
          <p:nvPr/>
        </p:nvCxnSpPr>
        <p:spPr>
          <a:xfrm>
            <a:off x="2000269" y="2723281"/>
            <a:ext cx="755107" cy="6926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3F47A82-A1CA-40F3-8F17-1DBDBCBCC058}"/>
              </a:ext>
            </a:extLst>
          </p:cNvPr>
          <p:cNvCxnSpPr>
            <a:cxnSpLocks/>
          </p:cNvCxnSpPr>
          <p:nvPr/>
        </p:nvCxnSpPr>
        <p:spPr>
          <a:xfrm flipV="1">
            <a:off x="1975440" y="2741278"/>
            <a:ext cx="777100" cy="6805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225B1CEB-DE43-4CC6-9BFF-B40B552D6AF4}"/>
              </a:ext>
            </a:extLst>
          </p:cNvPr>
          <p:cNvCxnSpPr>
            <a:cxnSpLocks/>
          </p:cNvCxnSpPr>
          <p:nvPr/>
        </p:nvCxnSpPr>
        <p:spPr>
          <a:xfrm>
            <a:off x="2776526" y="2748603"/>
            <a:ext cx="755107" cy="6926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DF30B840-9602-46C0-9AC4-641FB0CCB0E4}"/>
              </a:ext>
            </a:extLst>
          </p:cNvPr>
          <p:cNvCxnSpPr>
            <a:cxnSpLocks/>
          </p:cNvCxnSpPr>
          <p:nvPr/>
        </p:nvCxnSpPr>
        <p:spPr>
          <a:xfrm flipV="1">
            <a:off x="2751697" y="2766600"/>
            <a:ext cx="777100" cy="6805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C41ABB76-A272-4F3A-BA05-A6982D7CEAAF}"/>
              </a:ext>
            </a:extLst>
          </p:cNvPr>
          <p:cNvCxnSpPr>
            <a:cxnSpLocks/>
          </p:cNvCxnSpPr>
          <p:nvPr/>
        </p:nvCxnSpPr>
        <p:spPr>
          <a:xfrm>
            <a:off x="3499938" y="2748603"/>
            <a:ext cx="755107" cy="6926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CF8DDAC7-AC6A-4303-BFB6-3EB2798F7C2D}"/>
              </a:ext>
            </a:extLst>
          </p:cNvPr>
          <p:cNvCxnSpPr>
            <a:cxnSpLocks/>
          </p:cNvCxnSpPr>
          <p:nvPr/>
        </p:nvCxnSpPr>
        <p:spPr>
          <a:xfrm flipV="1">
            <a:off x="3475109" y="2766600"/>
            <a:ext cx="777100" cy="6805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5B695382-EAB0-46A2-A82C-DAD7AD9AFAFE}"/>
              </a:ext>
            </a:extLst>
          </p:cNvPr>
          <p:cNvCxnSpPr>
            <a:cxnSpLocks/>
          </p:cNvCxnSpPr>
          <p:nvPr/>
        </p:nvCxnSpPr>
        <p:spPr>
          <a:xfrm>
            <a:off x="4159820" y="2760762"/>
            <a:ext cx="755107" cy="6926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C6488BF3-FEFB-410A-825E-256353DE7BE9}"/>
              </a:ext>
            </a:extLst>
          </p:cNvPr>
          <p:cNvCxnSpPr>
            <a:cxnSpLocks/>
          </p:cNvCxnSpPr>
          <p:nvPr/>
        </p:nvCxnSpPr>
        <p:spPr>
          <a:xfrm flipV="1">
            <a:off x="4134991" y="2778759"/>
            <a:ext cx="777100" cy="6805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9B28FC77-FCA3-491A-8773-1550C6BC1D4B}"/>
              </a:ext>
            </a:extLst>
          </p:cNvPr>
          <p:cNvCxnSpPr>
            <a:cxnSpLocks/>
          </p:cNvCxnSpPr>
          <p:nvPr/>
        </p:nvCxnSpPr>
        <p:spPr>
          <a:xfrm>
            <a:off x="5652456" y="2766600"/>
            <a:ext cx="9149" cy="14517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008A7B1C-8A37-4A50-BB45-FB4C462007ED}"/>
              </a:ext>
            </a:extLst>
          </p:cNvPr>
          <p:cNvCxnSpPr>
            <a:cxnSpLocks/>
          </p:cNvCxnSpPr>
          <p:nvPr/>
        </p:nvCxnSpPr>
        <p:spPr>
          <a:xfrm>
            <a:off x="1245032" y="2715369"/>
            <a:ext cx="9149" cy="14517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6" name="Graphic 125">
            <a:extLst>
              <a:ext uri="{FF2B5EF4-FFF2-40B4-BE49-F238E27FC236}">
                <a16:creationId xmlns:a16="http://schemas.microsoft.com/office/drawing/2014/main" id="{8FD446D8-DC15-4828-A14B-D9813999D9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20234" y="2915477"/>
            <a:ext cx="2605713" cy="260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565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215773-0B6D-494E-949F-A73E52870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68F201-077C-4F08-B7CC-4A6BC81A7587}"/>
              </a:ext>
            </a:extLst>
          </p:cNvPr>
          <p:cNvSpPr txBox="1"/>
          <p:nvPr/>
        </p:nvSpPr>
        <p:spPr>
          <a:xfrm>
            <a:off x="8077200" y="1460500"/>
            <a:ext cx="8867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3608F"/>
                </a:solidFill>
              </a:rPr>
              <a:t>03608F</a:t>
            </a:r>
          </a:p>
          <a:p>
            <a:r>
              <a:rPr lang="en-US" dirty="0">
                <a:solidFill>
                  <a:srgbClr val="E98724"/>
                </a:solidFill>
              </a:rPr>
              <a:t>E98724</a:t>
            </a:r>
          </a:p>
          <a:p>
            <a:r>
              <a:rPr lang="en-US" dirty="0">
                <a:solidFill>
                  <a:srgbClr val="599834"/>
                </a:solidFill>
              </a:rPr>
              <a:t>599834</a:t>
            </a:r>
          </a:p>
          <a:p>
            <a:r>
              <a:rPr lang="en-US" dirty="0">
                <a:solidFill>
                  <a:srgbClr val="FFCCFF"/>
                </a:solidFill>
              </a:rPr>
              <a:t>FFCCFF</a:t>
            </a:r>
          </a:p>
          <a:p>
            <a:r>
              <a:rPr lang="en-US" dirty="0">
                <a:solidFill>
                  <a:srgbClr val="CCFFFF"/>
                </a:solidFill>
              </a:rPr>
              <a:t>CCFFFF</a:t>
            </a:r>
          </a:p>
        </p:txBody>
      </p:sp>
    </p:spTree>
    <p:extLst>
      <p:ext uri="{BB962C8B-B14F-4D97-AF65-F5344CB8AC3E}">
        <p14:creationId xmlns:p14="http://schemas.microsoft.com/office/powerpoint/2010/main" val="3802733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340</Words>
  <Application>Microsoft Office PowerPoint</Application>
  <PresentationFormat>Widescreen</PresentationFormat>
  <Paragraphs>57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Google Sans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Phung Hoang</dc:creator>
  <cp:lastModifiedBy>Phung Hoang</cp:lastModifiedBy>
  <cp:revision>17</cp:revision>
  <dcterms:created xsi:type="dcterms:W3CDTF">2025-06-09T04:26:15Z</dcterms:created>
  <dcterms:modified xsi:type="dcterms:W3CDTF">2025-06-09T16:17:20Z</dcterms:modified>
</cp:coreProperties>
</file>