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0130" y="-809896"/>
            <a:ext cx="8904030" cy="7824650"/>
          </a:xfrm>
        </p:spPr>
        <p:txBody>
          <a:bodyPr/>
          <a:lstStyle/>
          <a:p>
            <a:pPr algn="ctr"/>
            <a:r>
              <a:rPr lang="en-US" sz="2000" dirty="0" err="1" smtClean="0"/>
              <a:t>O’zbekiston</a:t>
            </a:r>
            <a:r>
              <a:rPr lang="en-US" sz="2000" dirty="0" smtClean="0"/>
              <a:t> </a:t>
            </a:r>
            <a:r>
              <a:rPr lang="en-US" sz="2000" dirty="0" err="1" smtClean="0"/>
              <a:t>Respublikasi</a:t>
            </a:r>
            <a:r>
              <a:rPr lang="en-US" sz="2000" dirty="0" smtClean="0"/>
              <a:t> </a:t>
            </a:r>
            <a:r>
              <a:rPr lang="en-US" sz="2000" dirty="0" err="1" smtClean="0"/>
              <a:t>Oliy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O’rta</a:t>
            </a:r>
            <a:r>
              <a:rPr lang="en-US" sz="2000" dirty="0" smtClean="0"/>
              <a:t> </a:t>
            </a:r>
            <a:r>
              <a:rPr lang="en-US" sz="2000" dirty="0" err="1" smtClean="0"/>
              <a:t>maxsus</a:t>
            </a:r>
            <a:r>
              <a:rPr lang="en-US" sz="2000" dirty="0" smtClean="0"/>
              <a:t> </a:t>
            </a:r>
            <a:r>
              <a:rPr lang="en-US" sz="2000" dirty="0" err="1" smtClean="0"/>
              <a:t>ta’lim</a:t>
            </a:r>
            <a:r>
              <a:rPr lang="en-US" sz="2000" dirty="0" smtClean="0"/>
              <a:t> </a:t>
            </a:r>
            <a:r>
              <a:rPr lang="en-US" sz="2000" dirty="0" err="1" smtClean="0"/>
              <a:t>vazirligi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Islom</a:t>
            </a:r>
            <a:r>
              <a:rPr lang="en-US" sz="2000" dirty="0" smtClean="0"/>
              <a:t> </a:t>
            </a:r>
            <a:r>
              <a:rPr lang="en-US" sz="2000" dirty="0" err="1" smtClean="0"/>
              <a:t>Karimov</a:t>
            </a:r>
            <a:r>
              <a:rPr lang="en-US" sz="2000" dirty="0" smtClean="0"/>
              <a:t> </a:t>
            </a:r>
            <a:r>
              <a:rPr lang="en-US" sz="2000" dirty="0" err="1" smtClean="0"/>
              <a:t>nomli</a:t>
            </a:r>
            <a:r>
              <a:rPr lang="en-US" sz="2000" dirty="0" smtClean="0"/>
              <a:t> Toshkent </a:t>
            </a:r>
            <a:r>
              <a:rPr lang="en-US" sz="2000" dirty="0" err="1" smtClean="0"/>
              <a:t>davlat</a:t>
            </a:r>
            <a:r>
              <a:rPr lang="en-US" sz="2000" dirty="0" smtClean="0"/>
              <a:t> </a:t>
            </a:r>
            <a:r>
              <a:rPr lang="en-US" sz="2000" dirty="0" err="1" smtClean="0"/>
              <a:t>texnika</a:t>
            </a:r>
            <a:r>
              <a:rPr lang="en-US" sz="2000" dirty="0" smtClean="0"/>
              <a:t> </a:t>
            </a:r>
            <a:r>
              <a:rPr lang="en-US" sz="2000" dirty="0" err="1" smtClean="0"/>
              <a:t>universiteti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“</a:t>
            </a:r>
            <a:r>
              <a:rPr lang="en-US" sz="2000" dirty="0" err="1" smtClean="0"/>
              <a:t>Ekologiya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atrof-muhit</a:t>
            </a:r>
            <a:r>
              <a:rPr lang="en-US" sz="2000" dirty="0" smtClean="0"/>
              <a:t> </a:t>
            </a:r>
            <a:r>
              <a:rPr lang="en-US" sz="2000" dirty="0" err="1" smtClean="0"/>
              <a:t>muhofazasi</a:t>
            </a:r>
            <a:r>
              <a:rPr lang="en-US" sz="2000" dirty="0" smtClean="0"/>
              <a:t>” </a:t>
            </a:r>
            <a:r>
              <a:rPr lang="en-US" sz="2000" dirty="0" err="1" smtClean="0"/>
              <a:t>kafedrasi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Mutaxassisligi</a:t>
            </a:r>
            <a:r>
              <a:rPr lang="en-US" sz="2000" dirty="0" smtClean="0"/>
              <a:t>: 5A630101 “</a:t>
            </a:r>
            <a:r>
              <a:rPr lang="en-US" sz="2000" dirty="0" err="1"/>
              <a:t>Ekologiya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atrof-muhit</a:t>
            </a:r>
            <a:r>
              <a:rPr lang="en-US" sz="2000" dirty="0"/>
              <a:t> </a:t>
            </a:r>
            <a:r>
              <a:rPr lang="en-US" sz="2000" dirty="0" err="1"/>
              <a:t>muhofazasi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Abdullaxatova</a:t>
            </a:r>
            <a:r>
              <a:rPr lang="en-US" sz="2000" dirty="0" smtClean="0"/>
              <a:t> </a:t>
            </a:r>
            <a:r>
              <a:rPr lang="en-US" sz="2000" dirty="0" err="1" smtClean="0"/>
              <a:t>Lazizaning</a:t>
            </a:r>
            <a:r>
              <a:rPr lang="en-US" sz="2000" dirty="0" smtClean="0"/>
              <a:t> </a:t>
            </a:r>
            <a:r>
              <a:rPr lang="en-US" sz="2000" dirty="0" err="1" smtClean="0"/>
              <a:t>Bakalavrlik</a:t>
            </a:r>
            <a:r>
              <a:rPr lang="en-US" sz="2000" dirty="0" smtClean="0"/>
              <a:t> </a:t>
            </a:r>
            <a:r>
              <a:rPr lang="en-US" sz="2000" dirty="0" err="1" smtClean="0"/>
              <a:t>bitiruv</a:t>
            </a:r>
            <a:r>
              <a:rPr lang="en-US" sz="2000" dirty="0" smtClean="0"/>
              <a:t> </a:t>
            </a:r>
            <a:r>
              <a:rPr lang="en-US" sz="2000" dirty="0" err="1" smtClean="0"/>
              <a:t>ishi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Mavzusi</a:t>
            </a:r>
            <a:r>
              <a:rPr lang="en-US" sz="2000" dirty="0" smtClean="0"/>
              <a:t>: </a:t>
            </a:r>
            <a:r>
              <a:rPr lang="en-US" sz="2000" dirty="0" err="1" smtClean="0"/>
              <a:t>Oqava</a:t>
            </a:r>
            <a:r>
              <a:rPr lang="en-US" sz="2000" dirty="0" smtClean="0"/>
              <a:t> </a:t>
            </a:r>
            <a:r>
              <a:rPr lang="en-US" sz="2000" dirty="0" err="1" smtClean="0"/>
              <a:t>suvlardan</a:t>
            </a:r>
            <a:r>
              <a:rPr lang="en-US" sz="2000" dirty="0" smtClean="0"/>
              <a:t> </a:t>
            </a:r>
            <a:r>
              <a:rPr lang="en-US" sz="2000" dirty="0" err="1" smtClean="0"/>
              <a:t>surma-tonsik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elementini</a:t>
            </a:r>
            <a:r>
              <a:rPr lang="en-US" sz="2000" dirty="0" smtClean="0"/>
              <a:t> </a:t>
            </a:r>
            <a:r>
              <a:rPr lang="en-US" sz="2000" dirty="0" err="1" smtClean="0"/>
              <a:t>tanlovchan</a:t>
            </a:r>
            <a:r>
              <a:rPr lang="en-US" sz="2000" dirty="0" smtClean="0"/>
              <a:t> </a:t>
            </a:r>
            <a:r>
              <a:rPr lang="en-US" sz="2000" dirty="0" err="1" smtClean="0"/>
              <a:t>ekstraksion</a:t>
            </a:r>
            <a:r>
              <a:rPr lang="en-US" sz="2000" dirty="0" smtClean="0"/>
              <a:t> </a:t>
            </a:r>
            <a:r>
              <a:rPr lang="en-US" sz="2000" dirty="0" err="1" smtClean="0"/>
              <a:t>ajratish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organic </a:t>
            </a:r>
            <a:r>
              <a:rPr lang="en-US" sz="2000" dirty="0" err="1" smtClean="0"/>
              <a:t>fazada</a:t>
            </a:r>
            <a:r>
              <a:rPr lang="en-US" sz="2000" dirty="0" smtClean="0"/>
              <a:t> </a:t>
            </a:r>
            <a:r>
              <a:rPr lang="en-US" sz="2000" dirty="0" err="1" smtClean="0"/>
              <a:t>asosli</a:t>
            </a:r>
            <a:r>
              <a:rPr lang="en-US" sz="2000" dirty="0" smtClean="0"/>
              <a:t> </a:t>
            </a:r>
            <a:r>
              <a:rPr lang="en-US" sz="2000" dirty="0" err="1" smtClean="0"/>
              <a:t>bo’yoqlar</a:t>
            </a:r>
            <a:r>
              <a:rPr lang="en-US" sz="2000" dirty="0" smtClean="0"/>
              <a:t> </a:t>
            </a:r>
            <a:r>
              <a:rPr lang="en-US" sz="2000" dirty="0" err="1" smtClean="0"/>
              <a:t>bilan</a:t>
            </a:r>
            <a:r>
              <a:rPr lang="en-US" sz="2000" dirty="0" smtClean="0"/>
              <a:t> </a:t>
            </a:r>
            <a:r>
              <a:rPr lang="en-US" sz="2000" dirty="0" err="1" smtClean="0"/>
              <a:t>fotometrik</a:t>
            </a:r>
            <a:r>
              <a:rPr lang="en-US" sz="2000" dirty="0" smtClean="0"/>
              <a:t> </a:t>
            </a:r>
            <a:r>
              <a:rPr lang="en-US" sz="2000" dirty="0" err="1" smtClean="0"/>
              <a:t>aniqlash</a:t>
            </a:r>
            <a:r>
              <a:rPr lang="en-US" sz="2000" dirty="0" smtClean="0"/>
              <a:t> </a:t>
            </a:r>
            <a:r>
              <a:rPr lang="en-US" sz="2000" dirty="0" err="1" smtClean="0"/>
              <a:t>usulini</a:t>
            </a:r>
            <a:r>
              <a:rPr lang="en-US" sz="2000" dirty="0" smtClean="0"/>
              <a:t> </a:t>
            </a:r>
            <a:r>
              <a:rPr lang="en-US" sz="2000" dirty="0" err="1" smtClean="0"/>
              <a:t>yaratish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Bitiruv</a:t>
            </a:r>
            <a:r>
              <a:rPr lang="en-US" sz="2000" dirty="0" smtClean="0"/>
              <a:t> </a:t>
            </a:r>
            <a:r>
              <a:rPr lang="en-US" sz="2000" dirty="0" err="1" smtClean="0"/>
              <a:t>ishining</a:t>
            </a:r>
            <a:r>
              <a:rPr lang="en-US" sz="2000" dirty="0" smtClean="0"/>
              <a:t> </a:t>
            </a:r>
            <a:r>
              <a:rPr lang="en-US" sz="2000" dirty="0" err="1" smtClean="0"/>
              <a:t>rahbari</a:t>
            </a:r>
            <a:r>
              <a:rPr lang="en-US" sz="2000" dirty="0" smtClean="0"/>
              <a:t>:                           …</a:t>
            </a:r>
            <a:r>
              <a:rPr lang="en-US" sz="2000" dirty="0" err="1" smtClean="0"/>
              <a:t>dotsent</a:t>
            </a:r>
            <a:r>
              <a:rPr lang="en-US" sz="2000" dirty="0" smtClean="0"/>
              <a:t> </a:t>
            </a:r>
            <a:r>
              <a:rPr lang="en-US" sz="2000" dirty="0" err="1" smtClean="0"/>
              <a:t>Giyasov</a:t>
            </a:r>
            <a:r>
              <a:rPr lang="en-US" sz="2000" dirty="0" smtClean="0"/>
              <a:t> </a:t>
            </a:r>
            <a:r>
              <a:rPr lang="en-US" sz="2000" dirty="0" err="1" smtClean="0"/>
              <a:t>A.Sh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Toshkent 2022-yil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896499" y="3227685"/>
            <a:ext cx="269482" cy="351350"/>
          </a:xfrm>
        </p:spPr>
        <p:txBody>
          <a:bodyPr>
            <a:normAutofit lnSpcReduction="1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91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>
            <a:off x="10841546" y="2413486"/>
            <a:ext cx="105128" cy="18602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0263" y="378823"/>
            <a:ext cx="9170126" cy="60481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8-jadval</a:t>
            </a:r>
          </a:p>
          <a:p>
            <a:endParaRPr lang="en-US" dirty="0"/>
          </a:p>
          <a:p>
            <a:r>
              <a:rPr lang="en-US" dirty="0" err="1"/>
              <a:t>Olmaliq</a:t>
            </a:r>
            <a:r>
              <a:rPr lang="en-US" dirty="0"/>
              <a:t> </a:t>
            </a:r>
            <a:r>
              <a:rPr lang="en-US" dirty="0" err="1"/>
              <a:t>tog'metalurgiya</a:t>
            </a:r>
            <a:r>
              <a:rPr lang="en-US" dirty="0"/>
              <a:t> </a:t>
            </a:r>
            <a:r>
              <a:rPr lang="en-US" dirty="0" err="1"/>
              <a:t>korxonasining</a:t>
            </a:r>
            <a:r>
              <a:rPr lang="en-US" dirty="0"/>
              <a:t> </a:t>
            </a:r>
            <a:r>
              <a:rPr lang="en-US" dirty="0" err="1"/>
              <a:t>chang</a:t>
            </a:r>
            <a:r>
              <a:rPr lang="en-US" dirty="0"/>
              <a:t> </a:t>
            </a:r>
            <a:r>
              <a:rPr lang="en-US" dirty="0" err="1"/>
              <a:t>kek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konuentratlardan</a:t>
            </a:r>
            <a:r>
              <a:rPr lang="en-US" dirty="0"/>
              <a:t> sur6ma(v) </a:t>
            </a:r>
            <a:r>
              <a:rPr lang="en-US" dirty="0" err="1"/>
              <a:t>ionlarini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natijalari</a:t>
            </a:r>
            <a:r>
              <a:rPr lang="en-US" dirty="0"/>
              <a:t> n=4; p=0.95</a:t>
            </a:r>
          </a:p>
          <a:p>
            <a:endParaRPr lang="en-US" dirty="0"/>
          </a:p>
          <a:p>
            <a:r>
              <a:rPr lang="en-US" dirty="0"/>
              <a:t>6 7 8 </a:t>
            </a:r>
            <a:r>
              <a:rPr lang="en-US" dirty="0" err="1"/>
              <a:t>jadvallarda</a:t>
            </a:r>
            <a:r>
              <a:rPr lang="en-US" dirty="0"/>
              <a:t> </a:t>
            </a:r>
            <a:r>
              <a:rPr lang="en-US" dirty="0" err="1"/>
              <a:t>keltirilgan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natijalaridan</a:t>
            </a:r>
            <a:r>
              <a:rPr lang="en-US" dirty="0"/>
              <a:t> </a:t>
            </a:r>
            <a:r>
              <a:rPr lang="en-US" dirty="0" err="1"/>
              <a:t>shuni</a:t>
            </a:r>
            <a:r>
              <a:rPr lang="en-US" dirty="0"/>
              <a:t> </a:t>
            </a:r>
            <a:r>
              <a:rPr lang="en-US" dirty="0" err="1"/>
              <a:t>xulosa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mumkinki</a:t>
            </a:r>
            <a:r>
              <a:rPr lang="en-US" dirty="0"/>
              <a:t> </a:t>
            </a:r>
            <a:r>
              <a:rPr lang="en-US" dirty="0" err="1"/>
              <a:t>tajribaga</a:t>
            </a:r>
            <a:r>
              <a:rPr lang="en-US" dirty="0"/>
              <a:t> </a:t>
            </a:r>
            <a:r>
              <a:rPr lang="en-US" dirty="0" err="1"/>
              <a:t>tayanilgan</a:t>
            </a:r>
            <a:r>
              <a:rPr lang="en-US" dirty="0"/>
              <a:t> sur6ma(v) </a:t>
            </a:r>
            <a:r>
              <a:rPr lang="en-US" dirty="0" err="1"/>
              <a:t>ionlarining</a:t>
            </a:r>
            <a:r>
              <a:rPr lang="en-US" dirty="0"/>
              <a:t> </a:t>
            </a:r>
            <a:r>
              <a:rPr lang="en-US" dirty="0" err="1"/>
              <a:t>o'rtasi</a:t>
            </a:r>
            <a:r>
              <a:rPr lang="en-US" dirty="0"/>
              <a:t> </a:t>
            </a:r>
            <a:r>
              <a:rPr lang="en-US" dirty="0" err="1"/>
              <a:t>miqdorlari</a:t>
            </a:r>
            <a:r>
              <a:rPr lang="en-US" dirty="0"/>
              <a:t> </a:t>
            </a:r>
            <a:r>
              <a:rPr lang="en-US" dirty="0" err="1"/>
              <a:t>bo'yicha</a:t>
            </a:r>
            <a:r>
              <a:rPr lang="en-US" dirty="0"/>
              <a:t> </a:t>
            </a:r>
            <a:r>
              <a:rPr lang="en-US" dirty="0" err="1"/>
              <a:t>matematik-statik</a:t>
            </a:r>
            <a:r>
              <a:rPr lang="en-US" dirty="0"/>
              <a:t> </a:t>
            </a:r>
            <a:r>
              <a:rPr lang="en-US" dirty="0" err="1"/>
              <a:t>hisoblash</a:t>
            </a:r>
            <a:r>
              <a:rPr lang="en-US" dirty="0"/>
              <a:t> </a:t>
            </a:r>
            <a:r>
              <a:rPr lang="en-US" dirty="0" err="1"/>
              <a:t>kattaliklari</a:t>
            </a:r>
            <a:r>
              <a:rPr lang="en-US" dirty="0"/>
              <a:t> (...- </a:t>
            </a:r>
            <a:r>
              <a:rPr lang="en-US" dirty="0" err="1"/>
              <a:t>o'rtacha</a:t>
            </a:r>
            <a:r>
              <a:rPr lang="en-US" dirty="0"/>
              <a:t> </a:t>
            </a:r>
            <a:r>
              <a:rPr lang="en-US" dirty="0" err="1"/>
              <a:t>kvadrat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chetga</a:t>
            </a:r>
            <a:r>
              <a:rPr lang="en-US" dirty="0"/>
              <a:t> </a:t>
            </a:r>
            <a:r>
              <a:rPr lang="en-US" dirty="0" err="1"/>
              <a:t>chiqishi</a:t>
            </a:r>
            <a:r>
              <a:rPr lang="en-US" dirty="0"/>
              <a:t> </a:t>
            </a:r>
            <a:r>
              <a:rPr lang="en-US" dirty="0" err="1"/>
              <a:t>Sr</a:t>
            </a:r>
            <a:r>
              <a:rPr lang="en-US" dirty="0"/>
              <a:t> - </a:t>
            </a:r>
            <a:r>
              <a:rPr lang="en-US" dirty="0" err="1"/>
              <a:t>nisbiy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chetga</a:t>
            </a:r>
            <a:r>
              <a:rPr lang="en-US" dirty="0"/>
              <a:t> </a:t>
            </a:r>
            <a:r>
              <a:rPr lang="en-US" dirty="0" err="1"/>
              <a:t>chiqishi</a:t>
            </a:r>
            <a:r>
              <a:rPr lang="en-US" dirty="0"/>
              <a:t>)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ishonchsizligini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to'g'riligini</a:t>
            </a:r>
            <a:r>
              <a:rPr lang="en-US" dirty="0"/>
              <a:t> </a:t>
            </a:r>
            <a:r>
              <a:rPr lang="en-US" dirty="0" err="1"/>
              <a:t>ko'rsatadi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Xulosa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Shunday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:</a:t>
            </a:r>
          </a:p>
          <a:p>
            <a:r>
              <a:rPr lang="en-US" dirty="0"/>
              <a:t>1) sur6ma(v) </a:t>
            </a:r>
            <a:r>
              <a:rPr lang="en-US" dirty="0" err="1"/>
              <a:t>ionlarini</a:t>
            </a:r>
            <a:r>
              <a:rPr lang="en-US" dirty="0"/>
              <a:t> </a:t>
            </a:r>
            <a:r>
              <a:rPr lang="en-US" dirty="0" err="1"/>
              <a:t>kuchli</a:t>
            </a:r>
            <a:r>
              <a:rPr lang="en-US" dirty="0"/>
              <a:t> </a:t>
            </a:r>
            <a:r>
              <a:rPr lang="en-US" dirty="0" err="1"/>
              <a:t>kislotali</a:t>
            </a:r>
            <a:r>
              <a:rPr lang="en-US" dirty="0"/>
              <a:t> </a:t>
            </a:r>
            <a:r>
              <a:rPr lang="en-US" dirty="0" err="1"/>
              <a:t>muhitda</a:t>
            </a:r>
            <a:r>
              <a:rPr lang="en-US" dirty="0"/>
              <a:t> </a:t>
            </a:r>
            <a:r>
              <a:rPr lang="en-US" dirty="0" err="1"/>
              <a:t>xlorid</a:t>
            </a:r>
            <a:r>
              <a:rPr lang="en-US" dirty="0"/>
              <a:t> </a:t>
            </a:r>
            <a:r>
              <a:rPr lang="en-US" dirty="0" err="1"/>
              <a:t>ionlari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dimetilformamid</a:t>
            </a:r>
            <a:r>
              <a:rPr lang="en-US" dirty="0"/>
              <a:t> (DMFA) </a:t>
            </a:r>
            <a:r>
              <a:rPr lang="en-US" dirty="0" err="1"/>
              <a:t>ishtirokida</a:t>
            </a:r>
            <a:r>
              <a:rPr lang="en-US" dirty="0"/>
              <a:t> </a:t>
            </a:r>
            <a:r>
              <a:rPr lang="en-US" dirty="0" err="1"/>
              <a:t>benzol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xloroforenga</a:t>
            </a:r>
            <a:r>
              <a:rPr lang="en-US" dirty="0"/>
              <a:t> </a:t>
            </a:r>
            <a:r>
              <a:rPr lang="en-US" dirty="0" err="1"/>
              <a:t>tanlovchan</a:t>
            </a:r>
            <a:r>
              <a:rPr lang="en-US" dirty="0"/>
              <a:t> </a:t>
            </a:r>
            <a:r>
              <a:rPr lang="en-US" dirty="0" err="1"/>
              <a:t>ekstraksiyalanish</a:t>
            </a:r>
            <a:r>
              <a:rPr lang="en-US" dirty="0"/>
              <a:t> ... </a:t>
            </a:r>
            <a:r>
              <a:rPr lang="en-US" dirty="0" err="1"/>
              <a:t>sharoitlari</a:t>
            </a:r>
            <a:r>
              <a:rPr lang="en-US" dirty="0"/>
              <a:t> </a:t>
            </a:r>
            <a:r>
              <a:rPr lang="en-US" dirty="0" err="1"/>
              <a:t>izlanildi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topildi</a:t>
            </a:r>
            <a:r>
              <a:rPr lang="en-US" dirty="0"/>
              <a:t>. </a:t>
            </a:r>
          </a:p>
          <a:p>
            <a:r>
              <a:rPr lang="en-US" dirty="0"/>
              <a:t>2)sur6mani </a:t>
            </a:r>
            <a:r>
              <a:rPr lang="en-US" dirty="0" err="1"/>
              <a:t>xloridli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nomlarining</a:t>
            </a:r>
            <a:r>
              <a:rPr lang="en-US" dirty="0"/>
              <a:t> </a:t>
            </a:r>
            <a:r>
              <a:rPr lang="en-US" dirty="0" err="1"/>
              <a:t>organik</a:t>
            </a:r>
            <a:r>
              <a:rPr lang="en-US" dirty="0"/>
              <a:t> </a:t>
            </a:r>
            <a:r>
              <a:rPr lang="en-US" dirty="0" err="1"/>
              <a:t>fazadagi</a:t>
            </a:r>
            <a:r>
              <a:rPr lang="en-US" dirty="0"/>
              <a:t> </a:t>
            </a:r>
            <a:r>
              <a:rPr lang="en-US" dirty="0" err="1"/>
              <a:t>tarkibi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3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85418" y="4662161"/>
            <a:ext cx="482700" cy="59097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9634" y="535577"/>
            <a:ext cx="9431383" cy="5826034"/>
          </a:xfrm>
        </p:spPr>
        <p:txBody>
          <a:bodyPr/>
          <a:lstStyle/>
          <a:p>
            <a:r>
              <a:rPr lang="en-US" dirty="0" err="1"/>
              <a:t>Aniqlandi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tarkibiga</a:t>
            </a:r>
            <a:r>
              <a:rPr lang="en-US" dirty="0"/>
              <a:t> </a:t>
            </a:r>
            <a:r>
              <a:rPr lang="en-US" dirty="0" err="1"/>
              <a:t>qarab</a:t>
            </a:r>
            <a:r>
              <a:rPr lang="en-US" dirty="0"/>
              <a:t> </a:t>
            </a:r>
            <a:r>
              <a:rPr lang="en-US" dirty="0" err="1"/>
              <a:t>gidratsolvat</a:t>
            </a:r>
            <a:r>
              <a:rPr lang="en-US" dirty="0"/>
              <a:t> </a:t>
            </a:r>
            <a:r>
              <a:rPr lang="en-US" dirty="0" err="1"/>
              <a:t>mexanizmi</a:t>
            </a:r>
            <a:r>
              <a:rPr lang="en-US" dirty="0"/>
              <a:t> </a:t>
            </a:r>
            <a:r>
              <a:rPr lang="en-US" dirty="0" err="1"/>
              <a:t>asosida</a:t>
            </a:r>
            <a:r>
              <a:rPr lang="en-US" dirty="0"/>
              <a:t> </a:t>
            </a:r>
            <a:r>
              <a:rPr lang="en-US" dirty="0" err="1"/>
              <a:t>ekstra</a:t>
            </a:r>
            <a:r>
              <a:rPr lang="en-US" dirty="0"/>
              <a:t> </a:t>
            </a:r>
            <a:r>
              <a:rPr lang="en-US" dirty="0" err="1"/>
              <a:t>kuyalanishi</a:t>
            </a:r>
            <a:r>
              <a:rPr lang="en-US" dirty="0"/>
              <a:t> </a:t>
            </a:r>
            <a:r>
              <a:rPr lang="en-US" dirty="0" err="1"/>
              <a:t>isbotlandi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3) </a:t>
            </a:r>
            <a:r>
              <a:rPr lang="en-US" dirty="0" err="1" smtClean="0"/>
              <a:t>Surma</a:t>
            </a:r>
            <a:r>
              <a:rPr lang="en-US" dirty="0" smtClean="0"/>
              <a:t> (v</a:t>
            </a:r>
            <a:r>
              <a:rPr lang="en-US" dirty="0"/>
              <a:t>) </a:t>
            </a:r>
            <a:r>
              <a:rPr lang="en-US" dirty="0" err="1"/>
              <a:t>ionlarining</a:t>
            </a:r>
            <a:r>
              <a:rPr lang="en-US" dirty="0"/>
              <a:t> </a:t>
            </a:r>
            <a:r>
              <a:rPr lang="en-US" dirty="0" err="1"/>
              <a:t>organik</a:t>
            </a:r>
            <a:r>
              <a:rPr lang="en-US" dirty="0"/>
              <a:t> </a:t>
            </a:r>
            <a:r>
              <a:rPr lang="en-US" dirty="0" err="1"/>
              <a:t>fazada</a:t>
            </a:r>
            <a:r>
              <a:rPr lang="en-US" dirty="0"/>
              <a:t> </a:t>
            </a:r>
            <a:r>
              <a:rPr lang="en-US" dirty="0" err="1"/>
              <a:t>asosli</a:t>
            </a:r>
            <a:r>
              <a:rPr lang="en-US" dirty="0"/>
              <a:t> </a:t>
            </a:r>
            <a:r>
              <a:rPr lang="en-US" dirty="0" err="1"/>
              <a:t>bo'yoq</a:t>
            </a:r>
            <a:r>
              <a:rPr lang="en-US" dirty="0"/>
              <a:t> </a:t>
            </a:r>
            <a:r>
              <a:rPr lang="en-US" dirty="0" err="1"/>
              <a:t>metilen</a:t>
            </a:r>
            <a:r>
              <a:rPr lang="en-US" dirty="0"/>
              <a:t> </a:t>
            </a:r>
            <a:r>
              <a:rPr lang="en-US" dirty="0" err="1"/>
              <a:t>ko'ki</a:t>
            </a:r>
            <a:r>
              <a:rPr lang="en-US" dirty="0"/>
              <a:t> (MG) </a:t>
            </a:r>
            <a:r>
              <a:rPr lang="en-US" dirty="0" err="1"/>
              <a:t>bilan</a:t>
            </a:r>
            <a:r>
              <a:rPr lang="en-US" dirty="0"/>
              <a:t> pH 2.1 - 9.5 </a:t>
            </a:r>
            <a:r>
              <a:rPr lang="en-US" dirty="0" err="1"/>
              <a:t>oraliqda</a:t>
            </a:r>
            <a:r>
              <a:rPr lang="en-US" dirty="0"/>
              <a:t> </a:t>
            </a:r>
            <a:r>
              <a:rPr lang="en-US" dirty="0" err="1"/>
              <a:t>tanlovchan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barqaror</a:t>
            </a:r>
            <a:r>
              <a:rPr lang="en-US" dirty="0"/>
              <a:t> </a:t>
            </a:r>
            <a:r>
              <a:rPr lang="en-US" dirty="0" err="1"/>
              <a:t>rangli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birikma</a:t>
            </a:r>
            <a:r>
              <a:rPr lang="en-US" dirty="0"/>
              <a:t>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oitiman</a:t>
            </a:r>
            <a:r>
              <a:rPr lang="en-US" dirty="0"/>
              <a:t> </a:t>
            </a:r>
            <a:r>
              <a:rPr lang="en-US" dirty="0" err="1"/>
              <a:t>sharoiti</a:t>
            </a:r>
            <a:r>
              <a:rPr lang="en-US" dirty="0"/>
              <a:t> </a:t>
            </a:r>
            <a:r>
              <a:rPr lang="en-US" dirty="0" err="1"/>
              <a:t>topildi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4) </a:t>
            </a:r>
            <a:r>
              <a:rPr lang="en-US" dirty="0" err="1" smtClean="0"/>
              <a:t>Surma</a:t>
            </a:r>
            <a:r>
              <a:rPr lang="en-US" dirty="0" smtClean="0"/>
              <a:t> (v</a:t>
            </a:r>
            <a:r>
              <a:rPr lang="en-US" dirty="0"/>
              <a:t>) </a:t>
            </a:r>
            <a:r>
              <a:rPr lang="en-US" dirty="0" err="1"/>
              <a:t>ionlarini</a:t>
            </a:r>
            <a:r>
              <a:rPr lang="en-US" dirty="0"/>
              <a:t> </a:t>
            </a:r>
            <a:r>
              <a:rPr lang="en-US" dirty="0" err="1"/>
              <a:t>organik</a:t>
            </a:r>
            <a:r>
              <a:rPr lang="en-US" dirty="0"/>
              <a:t> </a:t>
            </a:r>
            <a:r>
              <a:rPr lang="en-US" dirty="0" err="1"/>
              <a:t>fazada</a:t>
            </a:r>
            <a:r>
              <a:rPr lang="en-US" dirty="0"/>
              <a:t> </a:t>
            </a:r>
            <a:r>
              <a:rPr lang="en-US" dirty="0" err="1"/>
              <a:t>asosli</a:t>
            </a:r>
            <a:r>
              <a:rPr lang="en-US" dirty="0"/>
              <a:t> </a:t>
            </a:r>
            <a:r>
              <a:rPr lang="en-US" dirty="0" err="1"/>
              <a:t>bo'yoq</a:t>
            </a:r>
            <a:r>
              <a:rPr lang="en-US" dirty="0"/>
              <a:t> MG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aniqlovchi</a:t>
            </a:r>
            <a:r>
              <a:rPr lang="en-US" dirty="0"/>
              <a:t>, </a:t>
            </a:r>
            <a:r>
              <a:rPr lang="en-US" dirty="0" err="1"/>
              <a:t>yangi</a:t>
            </a:r>
            <a:r>
              <a:rPr lang="en-US" dirty="0"/>
              <a:t>, </a:t>
            </a:r>
            <a:r>
              <a:rPr lang="en-US" dirty="0" err="1"/>
              <a:t>tanlovchan</a:t>
            </a:r>
            <a:r>
              <a:rPr lang="en-US" dirty="0"/>
              <a:t>, </a:t>
            </a:r>
            <a:r>
              <a:rPr lang="en-US" dirty="0" err="1"/>
              <a:t>sezgir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tezkor</a:t>
            </a:r>
            <a:r>
              <a:rPr lang="en-US" dirty="0"/>
              <a:t> </a:t>
            </a:r>
            <a:r>
              <a:rPr lang="en-US" dirty="0" err="1"/>
              <a:t>ekstraksion</a:t>
            </a:r>
            <a:r>
              <a:rPr lang="en-US" dirty="0"/>
              <a:t> </a:t>
            </a:r>
            <a:r>
              <a:rPr lang="en-US" dirty="0" err="1"/>
              <a:t>fotometrik</a:t>
            </a:r>
            <a:r>
              <a:rPr lang="en-US" dirty="0"/>
              <a:t> </a:t>
            </a:r>
            <a:r>
              <a:rPr lang="en-US" dirty="0" err="1"/>
              <a:t>usuli</a:t>
            </a:r>
            <a:r>
              <a:rPr lang="en-US" dirty="0"/>
              <a:t> </a:t>
            </a:r>
            <a:r>
              <a:rPr lang="en-US" dirty="0" err="1"/>
              <a:t>yaratildi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5) </a:t>
            </a:r>
            <a:r>
              <a:rPr lang="en-US" dirty="0" err="1" smtClean="0"/>
              <a:t>Surma</a:t>
            </a:r>
            <a:r>
              <a:rPr lang="en-US" dirty="0" smtClean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yaratilgan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ekstraksion</a:t>
            </a:r>
            <a:r>
              <a:rPr lang="en-US" dirty="0"/>
              <a:t> </a:t>
            </a:r>
            <a:r>
              <a:rPr lang="en-US" dirty="0" err="1"/>
              <a:t>fotometrik</a:t>
            </a:r>
            <a:r>
              <a:rPr lang="en-US" dirty="0"/>
              <a:t> </a:t>
            </a:r>
            <a:r>
              <a:rPr lang="en-US" dirty="0" err="1"/>
              <a:t>aniqlanish</a:t>
            </a:r>
            <a:r>
              <a:rPr lang="en-US" dirty="0"/>
              <a:t> </a:t>
            </a:r>
            <a:r>
              <a:rPr lang="en-US" dirty="0" err="1"/>
              <a:t>usuli</a:t>
            </a:r>
            <a:r>
              <a:rPr lang="en-US" dirty="0"/>
              <a:t> </a:t>
            </a:r>
            <a:r>
              <a:rPr lang="en-US" dirty="0" err="1"/>
              <a:t>tarkibi</a:t>
            </a:r>
            <a:r>
              <a:rPr lang="en-US" dirty="0"/>
              <a:t> </a:t>
            </a:r>
            <a:r>
              <a:rPr lang="en-US" dirty="0" err="1"/>
              <a:t>murakkab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chiqarish</a:t>
            </a:r>
            <a:r>
              <a:rPr lang="en-US" dirty="0"/>
              <a:t> </a:t>
            </a:r>
            <a:r>
              <a:rPr lang="en-US" dirty="0" err="1"/>
              <a:t>eritmalari</a:t>
            </a:r>
            <a:r>
              <a:rPr lang="en-US" dirty="0"/>
              <a:t> </a:t>
            </a:r>
            <a:r>
              <a:rPr lang="en-US" dirty="0" err="1"/>
              <a:t>chang</a:t>
            </a:r>
            <a:r>
              <a:rPr lang="en-US" dirty="0"/>
              <a:t> </a:t>
            </a:r>
            <a:r>
              <a:rPr lang="en-US" dirty="0" err="1"/>
              <a:t>kek</a:t>
            </a:r>
            <a:r>
              <a:rPr lang="en-US" dirty="0"/>
              <a:t> </a:t>
            </a:r>
            <a:r>
              <a:rPr lang="en-US" dirty="0" err="1"/>
              <a:t>konsentratlarda</a:t>
            </a:r>
            <a:r>
              <a:rPr lang="en-US" dirty="0"/>
              <a:t> </a:t>
            </a:r>
            <a:r>
              <a:rPr lang="en-US" dirty="0" err="1"/>
              <a:t>tashqi</a:t>
            </a:r>
            <a:r>
              <a:rPr lang="en-US" dirty="0"/>
              <a:t> </a:t>
            </a:r>
            <a:r>
              <a:rPr lang="en-US" dirty="0" err="1"/>
              <a:t>elementlardan</a:t>
            </a:r>
            <a:r>
              <a:rPr lang="en-US" dirty="0"/>
              <a:t> </a:t>
            </a:r>
            <a:r>
              <a:rPr lang="en-US" dirty="0" err="1"/>
              <a:t>ajratmasdan</a:t>
            </a:r>
            <a:r>
              <a:rPr lang="en-US" dirty="0"/>
              <a:t> </a:t>
            </a:r>
            <a:r>
              <a:rPr lang="en-US" dirty="0" err="1"/>
              <a:t>sinab</a:t>
            </a:r>
            <a:r>
              <a:rPr lang="en-US" dirty="0"/>
              <a:t> </a:t>
            </a:r>
            <a:r>
              <a:rPr lang="en-US" dirty="0" err="1"/>
              <a:t>ko'rildi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yaratilgan</a:t>
            </a:r>
            <a:r>
              <a:rPr lang="en-US" dirty="0"/>
              <a:t> </a:t>
            </a:r>
            <a:r>
              <a:rPr lang="en-US" dirty="0" err="1"/>
              <a:t>usulning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usullaridan</a:t>
            </a:r>
            <a:r>
              <a:rPr lang="en-US" dirty="0"/>
              <a:t> </a:t>
            </a:r>
            <a:r>
              <a:rPr lang="en-US" dirty="0" err="1"/>
              <a:t>o'zining</a:t>
            </a:r>
            <a:r>
              <a:rPr lang="en-US" dirty="0"/>
              <a:t> </a:t>
            </a:r>
            <a:r>
              <a:rPr lang="en-US" dirty="0" err="1"/>
              <a:t>tanlovchanligi</a:t>
            </a:r>
            <a:r>
              <a:rPr lang="en-US" dirty="0"/>
              <a:t>, </a:t>
            </a:r>
            <a:r>
              <a:rPr lang="en-US" dirty="0" err="1"/>
              <a:t>sezgirligi</a:t>
            </a:r>
            <a:r>
              <a:rPr lang="en-US" dirty="0"/>
              <a:t>, </a:t>
            </a:r>
            <a:r>
              <a:rPr lang="en-US" dirty="0" err="1"/>
              <a:t>tezkorligi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ishonchliligi</a:t>
            </a:r>
            <a:r>
              <a:rPr lang="en-US" dirty="0"/>
              <a:t> </a:t>
            </a:r>
            <a:r>
              <a:rPr lang="en-US" dirty="0" err="1"/>
              <a:t>hamda</a:t>
            </a:r>
            <a:r>
              <a:rPr lang="en-US" dirty="0"/>
              <a:t> </a:t>
            </a:r>
            <a:r>
              <a:rPr lang="en-US" dirty="0" err="1"/>
              <a:t>to'g'riligining</a:t>
            </a:r>
            <a:r>
              <a:rPr lang="en-US" dirty="0"/>
              <a:t> </a:t>
            </a:r>
            <a:r>
              <a:rPr lang="en-US" dirty="0" err="1"/>
              <a:t>ustun</a:t>
            </a:r>
            <a:r>
              <a:rPr lang="en-US" dirty="0"/>
              <a:t> </a:t>
            </a:r>
            <a:r>
              <a:rPr lang="en-US" dirty="0" err="1"/>
              <a:t>ekanligini</a:t>
            </a:r>
            <a:r>
              <a:rPr lang="en-US" dirty="0"/>
              <a:t> </a:t>
            </a:r>
            <a:r>
              <a:rPr lang="en-US" dirty="0" err="1"/>
              <a:t>ko'rsatdi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5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282094" y="2638697"/>
            <a:ext cx="1282094" cy="154911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6389" y="587829"/>
            <a:ext cx="9784080" cy="59174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/>
              <a:t>Kirish</a:t>
            </a:r>
            <a:endParaRPr lang="en-US" sz="2800" b="1" dirty="0" smtClean="0"/>
          </a:p>
          <a:p>
            <a:pPr algn="ctr"/>
            <a:r>
              <a:rPr lang="en-US" sz="2800" b="1" dirty="0" err="1" smtClean="0"/>
              <a:t>Bitiruv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ishi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mavzusining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dolzarbligi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zarurati</a:t>
            </a:r>
            <a:endParaRPr lang="en-US" sz="2800" b="1" dirty="0" smtClean="0"/>
          </a:p>
          <a:p>
            <a:endParaRPr lang="en-US" dirty="0"/>
          </a:p>
          <a:p>
            <a:r>
              <a:rPr lang="en-US" dirty="0" err="1" smtClean="0"/>
              <a:t>Hammamizga</a:t>
            </a:r>
            <a:r>
              <a:rPr lang="en-US" dirty="0" smtClean="0"/>
              <a:t> </a:t>
            </a:r>
            <a:r>
              <a:rPr lang="en-US" dirty="0" err="1" smtClean="0"/>
              <a:t>ma’lumki</a:t>
            </a:r>
            <a:r>
              <a:rPr lang="en-US" dirty="0" smtClean="0"/>
              <a:t>, </a:t>
            </a:r>
            <a:r>
              <a:rPr lang="en-US" dirty="0" err="1" smtClean="0"/>
              <a:t>atrof-muhitning</a:t>
            </a:r>
            <a:r>
              <a:rPr lang="en-US" dirty="0" smtClean="0"/>
              <a:t> </a:t>
            </a:r>
            <a:r>
              <a:rPr lang="en-US" dirty="0" err="1" smtClean="0"/>
              <a:t>ishlab</a:t>
            </a:r>
            <a:r>
              <a:rPr lang="en-US" dirty="0" smtClean="0"/>
              <a:t> </a:t>
            </a:r>
            <a:r>
              <a:rPr lang="en-US" dirty="0" err="1" smtClean="0"/>
              <a:t>chiqarish</a:t>
            </a:r>
            <a:r>
              <a:rPr lang="en-US" dirty="0" smtClean="0"/>
              <a:t> </a:t>
            </a:r>
            <a:r>
              <a:rPr lang="en-US" dirty="0" err="1" smtClean="0"/>
              <a:t>chiqindilari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ifloslanishi</a:t>
            </a:r>
            <a:r>
              <a:rPr lang="en-US" dirty="0" smtClean="0"/>
              <a:t> </a:t>
            </a:r>
            <a:r>
              <a:rPr lang="en-US" dirty="0" err="1" smtClean="0"/>
              <a:t>ekologik</a:t>
            </a:r>
            <a:r>
              <a:rPr lang="en-US" dirty="0" smtClean="0"/>
              <a:t> </a:t>
            </a:r>
            <a:r>
              <a:rPr lang="en-US" dirty="0" err="1" smtClean="0"/>
              <a:t>muammolarni</a:t>
            </a:r>
            <a:r>
              <a:rPr lang="en-US" dirty="0" smtClean="0"/>
              <a:t> </a:t>
            </a:r>
            <a:r>
              <a:rPr lang="en-US" dirty="0" err="1" smtClean="0"/>
              <a:t>keltirib</a:t>
            </a:r>
            <a:r>
              <a:rPr lang="en-US" dirty="0" smtClean="0"/>
              <a:t> </a:t>
            </a:r>
            <a:r>
              <a:rPr lang="en-US" dirty="0" err="1" smtClean="0"/>
              <a:t>chiqaradi</a:t>
            </a:r>
            <a:r>
              <a:rPr lang="en-US" dirty="0" smtClean="0"/>
              <a:t>. </a:t>
            </a:r>
            <a:r>
              <a:rPr lang="en-US" dirty="0" err="1" smtClean="0"/>
              <a:t>Demak</a:t>
            </a:r>
            <a:r>
              <a:rPr lang="en-US" dirty="0" smtClean="0"/>
              <a:t>, </a:t>
            </a:r>
            <a:r>
              <a:rPr lang="en-US" dirty="0" err="1" smtClean="0"/>
              <a:t>ona</a:t>
            </a:r>
            <a:r>
              <a:rPr lang="en-US" dirty="0" smtClean="0"/>
              <a:t> </a:t>
            </a:r>
            <a:r>
              <a:rPr lang="en-US" dirty="0" err="1" smtClean="0"/>
              <a:t>shunday</a:t>
            </a:r>
            <a:r>
              <a:rPr lang="en-US" dirty="0" smtClean="0"/>
              <a:t> </a:t>
            </a:r>
            <a:r>
              <a:rPr lang="en-US" dirty="0" err="1" smtClean="0"/>
              <a:t>ekologik</a:t>
            </a:r>
            <a:r>
              <a:rPr lang="en-US" dirty="0" smtClean="0"/>
              <a:t> </a:t>
            </a:r>
            <a:r>
              <a:rPr lang="en-US" dirty="0" err="1" smtClean="0"/>
              <a:t>muammolarning</a:t>
            </a:r>
            <a:r>
              <a:rPr lang="en-US" dirty="0" smtClean="0"/>
              <a:t> </a:t>
            </a:r>
            <a:r>
              <a:rPr lang="en-US" dirty="0" err="1" smtClean="0"/>
              <a:t>yechimini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etish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atrof-muhitga</a:t>
            </a:r>
            <a:r>
              <a:rPr lang="en-US" dirty="0" smtClean="0"/>
              <a:t> </a:t>
            </a:r>
            <a:r>
              <a:rPr lang="en-US" dirty="0" err="1" smtClean="0"/>
              <a:t>tashlanayotgan</a:t>
            </a:r>
            <a:r>
              <a:rPr lang="en-US" dirty="0" smtClean="0"/>
              <a:t> </a:t>
            </a:r>
            <a:r>
              <a:rPr lang="en-US" dirty="0" err="1" smtClean="0"/>
              <a:t>ishlab</a:t>
            </a:r>
            <a:r>
              <a:rPr lang="en-US" dirty="0" smtClean="0"/>
              <a:t> </a:t>
            </a:r>
            <a:r>
              <a:rPr lang="en-US" dirty="0" err="1" smtClean="0"/>
              <a:t>chiqarish</a:t>
            </a:r>
            <a:r>
              <a:rPr lang="en-US" dirty="0" smtClean="0"/>
              <a:t> </a:t>
            </a:r>
            <a:r>
              <a:rPr lang="en-US" dirty="0" err="1" smtClean="0"/>
              <a:t>chiqindilarining</a:t>
            </a:r>
            <a:r>
              <a:rPr lang="en-US" dirty="0" smtClean="0"/>
              <a:t> </a:t>
            </a:r>
            <a:r>
              <a:rPr lang="en-US" dirty="0" err="1" smtClean="0"/>
              <a:t>miqdorlarini</a:t>
            </a:r>
            <a:r>
              <a:rPr lang="en-US" dirty="0" smtClean="0"/>
              <a:t> </a:t>
            </a:r>
            <a:r>
              <a:rPr lang="en-US" dirty="0" err="1" smtClean="0"/>
              <a:t>kamaytiruvchi</a:t>
            </a:r>
            <a:r>
              <a:rPr lang="en-US" dirty="0" smtClean="0"/>
              <a:t> </a:t>
            </a:r>
            <a:r>
              <a:rPr lang="en-US" dirty="0" err="1" smtClean="0"/>
              <a:t>zamonaviy</a:t>
            </a:r>
            <a:r>
              <a:rPr lang="en-US" dirty="0" smtClean="0"/>
              <a:t> </a:t>
            </a:r>
            <a:r>
              <a:rPr lang="en-US" dirty="0" err="1" smtClean="0"/>
              <a:t>texnologiyalarni</a:t>
            </a:r>
            <a:r>
              <a:rPr lang="en-US" dirty="0" smtClean="0"/>
              <a:t> </a:t>
            </a:r>
            <a:r>
              <a:rPr lang="en-US" dirty="0" err="1" smtClean="0"/>
              <a:t>yaratish</a:t>
            </a:r>
            <a:r>
              <a:rPr lang="en-US" dirty="0" smtClean="0"/>
              <a:t> </a:t>
            </a:r>
            <a:r>
              <a:rPr lang="en-US" dirty="0" err="1" smtClean="0"/>
              <a:t>hozirgi</a:t>
            </a:r>
            <a:r>
              <a:rPr lang="en-US" dirty="0" smtClean="0"/>
              <a:t> </a:t>
            </a:r>
            <a:r>
              <a:rPr lang="en-US" dirty="0" err="1" smtClean="0"/>
              <a:t>kunning</a:t>
            </a:r>
            <a:r>
              <a:rPr lang="en-US" dirty="0" smtClean="0"/>
              <a:t> </a:t>
            </a:r>
            <a:r>
              <a:rPr lang="en-US" dirty="0" err="1" smtClean="0"/>
              <a:t>eng</a:t>
            </a:r>
            <a:r>
              <a:rPr lang="en-US" dirty="0" smtClean="0"/>
              <a:t> </a:t>
            </a:r>
            <a:r>
              <a:rPr lang="en-US" dirty="0" err="1" smtClean="0"/>
              <a:t>dolzarb</a:t>
            </a:r>
            <a:r>
              <a:rPr lang="en-US" dirty="0" smtClean="0"/>
              <a:t> </a:t>
            </a:r>
            <a:r>
              <a:rPr lang="en-US" dirty="0" err="1" smtClean="0"/>
              <a:t>masalalaridan</a:t>
            </a:r>
            <a:r>
              <a:rPr lang="en-US" dirty="0" smtClean="0"/>
              <a:t> </a:t>
            </a:r>
            <a:r>
              <a:rPr lang="en-US" dirty="0" err="1" smtClean="0"/>
              <a:t>biridir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Ana </a:t>
            </a:r>
            <a:r>
              <a:rPr lang="en-US" dirty="0" err="1" smtClean="0"/>
              <a:t>shunday</a:t>
            </a:r>
            <a:r>
              <a:rPr lang="en-US" dirty="0" smtClean="0"/>
              <a:t> </a:t>
            </a:r>
            <a:r>
              <a:rPr lang="en-US" dirty="0" err="1" smtClean="0"/>
              <a:t>zamonaviy</a:t>
            </a:r>
            <a:r>
              <a:rPr lang="en-US" dirty="0" smtClean="0"/>
              <a:t> </a:t>
            </a:r>
            <a:r>
              <a:rPr lang="en-US" dirty="0" err="1" smtClean="0"/>
              <a:t>texnologiyalarni</a:t>
            </a:r>
            <a:r>
              <a:rPr lang="en-US" dirty="0" smtClean="0"/>
              <a:t> </a:t>
            </a:r>
            <a:r>
              <a:rPr lang="en-US" dirty="0" err="1" smtClean="0"/>
              <a:t>yaratish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chiqindilarning</a:t>
            </a:r>
            <a:r>
              <a:rPr lang="en-US" dirty="0" smtClean="0"/>
              <a:t> </a:t>
            </a:r>
            <a:r>
              <a:rPr lang="en-US" dirty="0" err="1" smtClean="0"/>
              <a:t>tarkibini</a:t>
            </a:r>
            <a:r>
              <a:rPr lang="en-US" dirty="0" smtClean="0"/>
              <a:t> </a:t>
            </a:r>
            <a:r>
              <a:rPr lang="en-US" dirty="0" err="1" smtClean="0"/>
              <a:t>aniqlovchi</a:t>
            </a:r>
            <a:r>
              <a:rPr lang="en-US" dirty="0" smtClean="0"/>
              <a:t> </a:t>
            </a:r>
            <a:r>
              <a:rPr lang="en-US" dirty="0" err="1" smtClean="0"/>
              <a:t>zamonaviy</a:t>
            </a:r>
            <a:r>
              <a:rPr lang="en-US" dirty="0" smtClean="0"/>
              <a:t> </a:t>
            </a:r>
            <a:r>
              <a:rPr lang="en-US" dirty="0" err="1" smtClean="0"/>
              <a:t>fizik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fizik-kimyoviy</a:t>
            </a:r>
            <a:r>
              <a:rPr lang="en-US" dirty="0" smtClean="0"/>
              <a:t> </a:t>
            </a:r>
            <a:r>
              <a:rPr lang="en-US" dirty="0" err="1" smtClean="0"/>
              <a:t>tahlil</a:t>
            </a:r>
            <a:r>
              <a:rPr lang="en-US" dirty="0" smtClean="0"/>
              <a:t> </a:t>
            </a:r>
            <a:r>
              <a:rPr lang="en-US" dirty="0" err="1" smtClean="0"/>
              <a:t>usullari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r>
              <a:rPr lang="en-US" dirty="0" smtClean="0"/>
              <a:t> </a:t>
            </a:r>
            <a:r>
              <a:rPr lang="en-US" dirty="0" err="1" smtClean="0"/>
              <a:t>bo’lib</a:t>
            </a:r>
            <a:r>
              <a:rPr lang="en-US" dirty="0" smtClean="0"/>
              <a:t>,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usullar</a:t>
            </a:r>
            <a:r>
              <a:rPr lang="en-US" dirty="0" smtClean="0"/>
              <a:t> </a:t>
            </a:r>
            <a:r>
              <a:rPr lang="en-US" dirty="0" err="1" smtClean="0"/>
              <a:t>o’z</a:t>
            </a:r>
            <a:r>
              <a:rPr lang="en-US" dirty="0" smtClean="0"/>
              <a:t> </a:t>
            </a:r>
            <a:r>
              <a:rPr lang="en-US" dirty="0" err="1" smtClean="0"/>
              <a:t>navbatida</a:t>
            </a:r>
            <a:r>
              <a:rPr lang="en-US" dirty="0" smtClean="0"/>
              <a:t> </a:t>
            </a:r>
            <a:r>
              <a:rPr lang="en-US" dirty="0" err="1" smtClean="0"/>
              <a:t>afzallik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kamchiliklarga</a:t>
            </a:r>
            <a:r>
              <a:rPr lang="en-US" dirty="0" smtClean="0"/>
              <a:t> </a:t>
            </a:r>
            <a:r>
              <a:rPr lang="en-US" dirty="0" err="1" smtClean="0"/>
              <a:t>egadirlar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Chiqindilar</a:t>
            </a:r>
            <a:r>
              <a:rPr lang="en-US" dirty="0" smtClean="0"/>
              <a:t> </a:t>
            </a:r>
            <a:r>
              <a:rPr lang="en-US" dirty="0" err="1" smtClean="0"/>
              <a:t>tarkibida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r>
              <a:rPr lang="en-US" dirty="0" smtClean="0"/>
              <a:t> </a:t>
            </a:r>
            <a:r>
              <a:rPr lang="en-US" dirty="0" err="1" smtClean="0"/>
              <a:t>bo’lgan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inson</a:t>
            </a:r>
            <a:r>
              <a:rPr lang="en-US" dirty="0" smtClean="0"/>
              <a:t> </a:t>
            </a:r>
            <a:r>
              <a:rPr lang="en-US" dirty="0" err="1" smtClean="0"/>
              <a:t>salomatligiga</a:t>
            </a:r>
            <a:r>
              <a:rPr lang="en-US" dirty="0" smtClean="0"/>
              <a:t> </a:t>
            </a:r>
            <a:r>
              <a:rPr lang="en-US" dirty="0" err="1" smtClean="0"/>
              <a:t>ta’sir</a:t>
            </a:r>
            <a:r>
              <a:rPr lang="en-US" dirty="0" smtClean="0"/>
              <a:t> </a:t>
            </a:r>
            <a:r>
              <a:rPr lang="en-US" dirty="0" err="1" smtClean="0"/>
              <a:t>etuvchi</a:t>
            </a:r>
            <a:r>
              <a:rPr lang="en-US" dirty="0" smtClean="0"/>
              <a:t> </a:t>
            </a:r>
            <a:r>
              <a:rPr lang="en-US" dirty="0" err="1" smtClean="0"/>
              <a:t>toksik</a:t>
            </a:r>
            <a:r>
              <a:rPr lang="en-US" dirty="0" smtClean="0"/>
              <a:t> </a:t>
            </a:r>
            <a:r>
              <a:rPr lang="en-US" dirty="0" err="1" smtClean="0"/>
              <a:t>elementlarning</a:t>
            </a:r>
            <a:r>
              <a:rPr lang="en-US" dirty="0" smtClean="0"/>
              <a:t> </a:t>
            </a:r>
            <a:r>
              <a:rPr lang="en-US" dirty="0" err="1" smtClean="0"/>
              <a:t>mikrokonsentratsiyalarini</a:t>
            </a:r>
            <a:r>
              <a:rPr lang="en-US" dirty="0" smtClean="0"/>
              <a:t> </a:t>
            </a:r>
            <a:r>
              <a:rPr lang="en-US" dirty="0" err="1" smtClean="0"/>
              <a:t>aniqlovchi</a:t>
            </a:r>
            <a:r>
              <a:rPr lang="en-US" dirty="0" smtClean="0"/>
              <a:t> </a:t>
            </a:r>
            <a:r>
              <a:rPr lang="en-US" dirty="0" err="1" smtClean="0"/>
              <a:t>fotometrik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sisktrofatometrik</a:t>
            </a:r>
            <a:r>
              <a:rPr lang="en-US" dirty="0" smtClean="0"/>
              <a:t> </a:t>
            </a:r>
            <a:r>
              <a:rPr lang="en-US" dirty="0" err="1" smtClean="0"/>
              <a:t>usullarni</a:t>
            </a:r>
            <a:r>
              <a:rPr lang="en-US" dirty="0" smtClean="0"/>
              <a:t> </a:t>
            </a:r>
            <a:r>
              <a:rPr lang="en-US" dirty="0" err="1" smtClean="0"/>
              <a:t>yaratish</a:t>
            </a:r>
            <a:r>
              <a:rPr lang="en-US" dirty="0" smtClean="0"/>
              <a:t> </a:t>
            </a:r>
            <a:r>
              <a:rPr lang="en-US" dirty="0" err="1" smtClean="0"/>
              <a:t>eng</a:t>
            </a:r>
            <a:r>
              <a:rPr lang="en-US" dirty="0" smtClean="0"/>
              <a:t> </a:t>
            </a:r>
            <a:r>
              <a:rPr lang="en-US" dirty="0" err="1" smtClean="0"/>
              <a:t>muhim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dolzarbdir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385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00873" y="2886892"/>
            <a:ext cx="182254" cy="42571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2020" y="391886"/>
            <a:ext cx="9106745" cy="6165668"/>
          </a:xfrm>
        </p:spPr>
        <p:txBody>
          <a:bodyPr/>
          <a:lstStyle/>
          <a:p>
            <a:r>
              <a:rPr lang="en-US" dirty="0"/>
              <a:t>Men </a:t>
            </a:r>
            <a:r>
              <a:rPr lang="en-US" dirty="0" err="1"/>
              <a:t>bitiruv</a:t>
            </a:r>
            <a:r>
              <a:rPr lang="en-US" dirty="0"/>
              <a:t> </a:t>
            </a:r>
            <a:r>
              <a:rPr lang="en-US" dirty="0" err="1"/>
              <a:t>ishimning</a:t>
            </a:r>
            <a:r>
              <a:rPr lang="en-US" dirty="0"/>
              <a:t> </a:t>
            </a:r>
            <a:r>
              <a:rPr lang="en-US" dirty="0" err="1"/>
              <a:t>mavzusidan</a:t>
            </a:r>
            <a:r>
              <a:rPr lang="en-US" dirty="0"/>
              <a:t> </a:t>
            </a:r>
            <a:r>
              <a:rPr lang="en-US" dirty="0" err="1"/>
              <a:t>kelib</a:t>
            </a:r>
            <a:r>
              <a:rPr lang="en-US" dirty="0"/>
              <a:t> </a:t>
            </a:r>
            <a:r>
              <a:rPr lang="en-US" dirty="0" err="1"/>
              <a:t>chiqib</a:t>
            </a:r>
            <a:r>
              <a:rPr lang="en-US" dirty="0"/>
              <a:t>, </a:t>
            </a:r>
            <a:r>
              <a:rPr lang="en-US" dirty="0" err="1"/>
              <a:t>izlanishdan</a:t>
            </a:r>
            <a:r>
              <a:rPr lang="en-US" dirty="0"/>
              <a:t> </a:t>
            </a:r>
            <a:r>
              <a:rPr lang="en-US" dirty="0" err="1"/>
              <a:t>maqsad</a:t>
            </a:r>
            <a:r>
              <a:rPr lang="en-US" dirty="0"/>
              <a:t> –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chiqarish</a:t>
            </a:r>
            <a:r>
              <a:rPr lang="en-US" dirty="0"/>
              <a:t> </a:t>
            </a:r>
            <a:r>
              <a:rPr lang="en-US" dirty="0" err="1"/>
              <a:t>jarayonlarida</a:t>
            </a:r>
            <a:r>
              <a:rPr lang="en-US" dirty="0"/>
              <a:t>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bo’lgan</a:t>
            </a:r>
            <a:r>
              <a:rPr lang="en-US" dirty="0"/>
              <a:t>, </a:t>
            </a:r>
            <a:r>
              <a:rPr lang="en-US" dirty="0" err="1"/>
              <a:t>tarkibi</a:t>
            </a:r>
            <a:r>
              <a:rPr lang="en-US" dirty="0"/>
              <a:t> </a:t>
            </a:r>
            <a:r>
              <a:rPr lang="en-US" dirty="0" err="1"/>
              <a:t>murakkab</a:t>
            </a:r>
            <a:r>
              <a:rPr lang="en-US" dirty="0"/>
              <a:t> </a:t>
            </a:r>
            <a:r>
              <a:rPr lang="en-US" dirty="0" err="1"/>
              <a:t>bo’lgan</a:t>
            </a:r>
            <a:r>
              <a:rPr lang="en-US" dirty="0"/>
              <a:t> </a:t>
            </a:r>
            <a:r>
              <a:rPr lang="en-US" dirty="0" err="1"/>
              <a:t>oqava</a:t>
            </a:r>
            <a:r>
              <a:rPr lang="en-US" dirty="0"/>
              <a:t> </a:t>
            </a:r>
            <a:r>
              <a:rPr lang="en-US" dirty="0" err="1"/>
              <a:t>suv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chiqarish</a:t>
            </a:r>
            <a:r>
              <a:rPr lang="en-US" dirty="0"/>
              <a:t> </a:t>
            </a:r>
            <a:r>
              <a:rPr lang="en-US" dirty="0" err="1"/>
              <a:t>eritmalaridan</a:t>
            </a:r>
            <a:r>
              <a:rPr lang="en-US" dirty="0"/>
              <a:t>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bo’lgan</a:t>
            </a:r>
            <a:r>
              <a:rPr lang="en-US" dirty="0"/>
              <a:t> </a:t>
            </a:r>
            <a:r>
              <a:rPr lang="en-US" dirty="0" err="1"/>
              <a:t>surma-ionlarini</a:t>
            </a:r>
            <a:r>
              <a:rPr lang="en-US" dirty="0"/>
              <a:t> </a:t>
            </a:r>
            <a:r>
              <a:rPr lang="en-US" dirty="0" err="1"/>
              <a:t>tanlovchan</a:t>
            </a:r>
            <a:r>
              <a:rPr lang="en-US" dirty="0"/>
              <a:t> </a:t>
            </a:r>
            <a:r>
              <a:rPr lang="en-US" dirty="0" err="1"/>
              <a:t>ekstraksion</a:t>
            </a:r>
            <a:r>
              <a:rPr lang="en-US" dirty="0"/>
              <a:t> </a:t>
            </a:r>
            <a:r>
              <a:rPr lang="en-US" dirty="0" err="1"/>
              <a:t>ajratish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organic </a:t>
            </a:r>
            <a:r>
              <a:rPr lang="en-US" dirty="0" err="1"/>
              <a:t>fazada</a:t>
            </a:r>
            <a:r>
              <a:rPr lang="en-US" dirty="0"/>
              <a:t> </a:t>
            </a:r>
            <a:r>
              <a:rPr lang="en-US" dirty="0" err="1"/>
              <a:t>asosli</a:t>
            </a:r>
            <a:r>
              <a:rPr lang="en-US" dirty="0"/>
              <a:t> </a:t>
            </a:r>
            <a:r>
              <a:rPr lang="en-US" dirty="0" err="1"/>
              <a:t>bo’yoqlar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tanlovchan</a:t>
            </a:r>
            <a:r>
              <a:rPr lang="en-US" dirty="0"/>
              <a:t>, </a:t>
            </a:r>
            <a:r>
              <a:rPr lang="en-US" dirty="0" err="1"/>
              <a:t>sezgir</a:t>
            </a:r>
            <a:r>
              <a:rPr lang="en-US" dirty="0"/>
              <a:t>, </a:t>
            </a:r>
            <a:r>
              <a:rPr lang="en-US" dirty="0" err="1"/>
              <a:t>tezkor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sodda</a:t>
            </a:r>
            <a:r>
              <a:rPr lang="en-US" dirty="0"/>
              <a:t> </a:t>
            </a:r>
            <a:r>
              <a:rPr lang="en-US" dirty="0" err="1"/>
              <a:t>bo’lgan</a:t>
            </a:r>
            <a:r>
              <a:rPr lang="en-US" dirty="0"/>
              <a:t> </a:t>
            </a:r>
            <a:r>
              <a:rPr lang="en-US" dirty="0" err="1"/>
              <a:t>fotometrik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usulini</a:t>
            </a:r>
            <a:r>
              <a:rPr lang="en-US" dirty="0"/>
              <a:t> </a:t>
            </a:r>
            <a:r>
              <a:rPr lang="en-US" dirty="0" err="1"/>
              <a:t>yaratishdan</a:t>
            </a:r>
            <a:r>
              <a:rPr lang="en-US" dirty="0"/>
              <a:t> </a:t>
            </a:r>
            <a:r>
              <a:rPr lang="en-US" dirty="0" err="1" smtClean="0"/>
              <a:t>iboratdir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Biz </a:t>
            </a:r>
            <a:r>
              <a:rPr lang="en-US" dirty="0" err="1" smtClean="0"/>
              <a:t>maqsaddan</a:t>
            </a:r>
            <a:r>
              <a:rPr lang="en-US" dirty="0" smtClean="0"/>
              <a:t> </a:t>
            </a:r>
            <a:r>
              <a:rPr lang="en-US" dirty="0" err="1" smtClean="0"/>
              <a:t>kelib</a:t>
            </a:r>
            <a:r>
              <a:rPr lang="en-US" dirty="0" smtClean="0"/>
              <a:t> </a:t>
            </a:r>
            <a:r>
              <a:rPr lang="en-US" dirty="0" err="1" smtClean="0"/>
              <a:t>chiqib</a:t>
            </a:r>
            <a:r>
              <a:rPr lang="en-US" dirty="0" smtClean="0"/>
              <a:t>, </a:t>
            </a:r>
            <a:r>
              <a:rPr lang="en-US" dirty="0" err="1" smtClean="0"/>
              <a:t>izlanishning</a:t>
            </a:r>
            <a:r>
              <a:rPr lang="en-US" dirty="0" smtClean="0"/>
              <a:t> </a:t>
            </a:r>
            <a:r>
              <a:rPr lang="en-US" dirty="0" err="1" smtClean="0"/>
              <a:t>vazifasini</a:t>
            </a:r>
            <a:r>
              <a:rPr lang="en-US" dirty="0" smtClean="0"/>
              <a:t> </a:t>
            </a:r>
            <a:r>
              <a:rPr lang="en-US" dirty="0" err="1" smtClean="0"/>
              <a:t>belgilab</a:t>
            </a:r>
            <a:r>
              <a:rPr lang="en-US" dirty="0" smtClean="0"/>
              <a:t> </a:t>
            </a:r>
            <a:r>
              <a:rPr lang="en-US" dirty="0" err="1" smtClean="0"/>
              <a:t>oldik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ular</a:t>
            </a:r>
            <a:r>
              <a:rPr lang="en-US" dirty="0" smtClean="0"/>
              <a:t> </a:t>
            </a:r>
            <a:r>
              <a:rPr lang="en-US" dirty="0" err="1" smtClean="0"/>
              <a:t>quyidagilardan</a:t>
            </a:r>
            <a:r>
              <a:rPr lang="en-US" dirty="0" smtClean="0"/>
              <a:t> </a:t>
            </a:r>
            <a:r>
              <a:rPr lang="en-US" dirty="0" err="1" smtClean="0"/>
              <a:t>iborat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/>
              <a:t>Surma</a:t>
            </a:r>
            <a:r>
              <a:rPr lang="en-US" dirty="0"/>
              <a:t> (V) </a:t>
            </a:r>
            <a:r>
              <a:rPr lang="en-US" dirty="0" err="1"/>
              <a:t>ionlarining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 </a:t>
            </a:r>
            <a:r>
              <a:rPr lang="en-US" dirty="0" err="1"/>
              <a:t>bo’lgan</a:t>
            </a:r>
            <a:r>
              <a:rPr lang="en-US" dirty="0"/>
              <a:t> </a:t>
            </a:r>
            <a:r>
              <a:rPr lang="en-US" dirty="0" err="1"/>
              <a:t>fotometrik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usullari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tanishish</a:t>
            </a:r>
            <a:r>
              <a:rPr lang="en-US" dirty="0" smtClean="0"/>
              <a:t>;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Surma</a:t>
            </a:r>
            <a:r>
              <a:rPr lang="en-US" dirty="0" smtClean="0"/>
              <a:t> (V) </a:t>
            </a:r>
            <a:r>
              <a:rPr lang="en-US" dirty="0" err="1" smtClean="0"/>
              <a:t>ionlarini</a:t>
            </a:r>
            <a:r>
              <a:rPr lang="en-US" dirty="0" smtClean="0"/>
              <a:t> </a:t>
            </a:r>
            <a:r>
              <a:rPr lang="en-US" dirty="0" err="1" smtClean="0"/>
              <a:t>kislotali</a:t>
            </a:r>
            <a:r>
              <a:rPr lang="en-US" dirty="0" smtClean="0"/>
              <a:t> </a:t>
            </a:r>
            <a:r>
              <a:rPr lang="en-US" dirty="0" err="1" smtClean="0"/>
              <a:t>muhitda</a:t>
            </a:r>
            <a:r>
              <a:rPr lang="en-US" dirty="0" smtClean="0"/>
              <a:t> </a:t>
            </a:r>
            <a:r>
              <a:rPr lang="en-US" dirty="0" err="1" smtClean="0"/>
              <a:t>surma</a:t>
            </a:r>
            <a:r>
              <a:rPr lang="en-US" dirty="0" smtClean="0"/>
              <a:t> </a:t>
            </a:r>
            <a:r>
              <a:rPr lang="en-US" dirty="0" err="1" smtClean="0"/>
              <a:t>tarkibi</a:t>
            </a:r>
            <a:r>
              <a:rPr lang="en-US" dirty="0" smtClean="0"/>
              <a:t> </a:t>
            </a:r>
            <a:r>
              <a:rPr lang="en-US" dirty="0" err="1" smtClean="0"/>
              <a:t>eritmalaridan</a:t>
            </a:r>
            <a:r>
              <a:rPr lang="en-US" dirty="0" smtClean="0"/>
              <a:t> inert organic </a:t>
            </a:r>
            <a:r>
              <a:rPr lang="en-US" dirty="0" err="1" smtClean="0"/>
              <a:t>erituvchilar</a:t>
            </a:r>
            <a:r>
              <a:rPr lang="en-US" dirty="0" smtClean="0"/>
              <a:t> </a:t>
            </a:r>
            <a:r>
              <a:rPr lang="en-US" dirty="0" err="1" smtClean="0"/>
              <a:t>yordamida</a:t>
            </a:r>
            <a:r>
              <a:rPr lang="en-US" dirty="0" smtClean="0"/>
              <a:t> </a:t>
            </a:r>
            <a:r>
              <a:rPr lang="en-US" dirty="0" err="1" smtClean="0"/>
              <a:t>tanlovchan</a:t>
            </a:r>
            <a:r>
              <a:rPr lang="en-US" dirty="0" smtClean="0"/>
              <a:t> </a:t>
            </a:r>
            <a:r>
              <a:rPr lang="en-US" dirty="0" err="1" smtClean="0"/>
              <a:t>ekstraksion</a:t>
            </a:r>
            <a:r>
              <a:rPr lang="en-US" dirty="0" smtClean="0"/>
              <a:t> </a:t>
            </a:r>
            <a:r>
              <a:rPr lang="en-US" dirty="0" err="1" smtClean="0"/>
              <a:t>ajratish</a:t>
            </a:r>
            <a:r>
              <a:rPr lang="en-US" dirty="0" smtClean="0"/>
              <a:t> optimal </a:t>
            </a:r>
            <a:r>
              <a:rPr lang="en-US" dirty="0" err="1" smtClean="0"/>
              <a:t>sharoitini</a:t>
            </a:r>
            <a:r>
              <a:rPr lang="en-US" dirty="0" smtClean="0"/>
              <a:t> </a:t>
            </a:r>
            <a:r>
              <a:rPr lang="en-US" dirty="0" err="1" smtClean="0"/>
              <a:t>izlash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aniqlash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Surma</a:t>
            </a:r>
            <a:r>
              <a:rPr lang="en-US" dirty="0" smtClean="0"/>
              <a:t> (V) </a:t>
            </a:r>
            <a:r>
              <a:rPr lang="en-US" dirty="0" err="1" smtClean="0"/>
              <a:t>ionlarini</a:t>
            </a:r>
            <a:r>
              <a:rPr lang="en-US" dirty="0" smtClean="0"/>
              <a:t> organic </a:t>
            </a:r>
            <a:r>
              <a:rPr lang="en-US" dirty="0" err="1" smtClean="0"/>
              <a:t>fazada</a:t>
            </a:r>
            <a:r>
              <a:rPr lang="en-US" dirty="0" smtClean="0"/>
              <a:t> </a:t>
            </a:r>
            <a:r>
              <a:rPr lang="en-US" dirty="0" err="1" smtClean="0"/>
              <a:t>asosli</a:t>
            </a:r>
            <a:r>
              <a:rPr lang="en-US" dirty="0" smtClean="0"/>
              <a:t> </a:t>
            </a:r>
            <a:r>
              <a:rPr lang="en-US" dirty="0" err="1" smtClean="0"/>
              <a:t>bo’yoqlar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tanlovchan</a:t>
            </a:r>
            <a:r>
              <a:rPr lang="en-US" dirty="0" smtClean="0"/>
              <a:t> </a:t>
            </a:r>
            <a:r>
              <a:rPr lang="en-US" dirty="0" err="1" smtClean="0"/>
              <a:t>rangli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 </a:t>
            </a:r>
            <a:r>
              <a:rPr lang="en-US" dirty="0" err="1" smtClean="0"/>
              <a:t>birikmalar</a:t>
            </a:r>
            <a:r>
              <a:rPr lang="en-US" dirty="0" smtClean="0"/>
              <a:t> </a:t>
            </a:r>
            <a:r>
              <a:rPr lang="en-US" dirty="0" err="1" smtClean="0"/>
              <a:t>hosil</a:t>
            </a:r>
            <a:r>
              <a:rPr lang="en-US" dirty="0" smtClean="0"/>
              <a:t> </a:t>
            </a:r>
            <a:r>
              <a:rPr lang="en-US" dirty="0" err="1" smtClean="0"/>
              <a:t>qilish</a:t>
            </a:r>
            <a:r>
              <a:rPr lang="en-US" dirty="0" smtClean="0"/>
              <a:t> optimal </a:t>
            </a:r>
            <a:r>
              <a:rPr lang="en-US" dirty="0" err="1" smtClean="0"/>
              <a:t>sharoitlarini</a:t>
            </a:r>
            <a:r>
              <a:rPr lang="en-US" dirty="0" smtClean="0"/>
              <a:t> </a:t>
            </a:r>
            <a:r>
              <a:rPr lang="en-US" dirty="0" err="1" smtClean="0"/>
              <a:t>izlash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aniqlash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Surma</a:t>
            </a:r>
            <a:r>
              <a:rPr lang="en-US" dirty="0" smtClean="0"/>
              <a:t> (V) </a:t>
            </a:r>
            <a:r>
              <a:rPr lang="en-US" dirty="0" err="1" smtClean="0"/>
              <a:t>ionlari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yaratilgan</a:t>
            </a:r>
            <a:r>
              <a:rPr lang="en-US" dirty="0" smtClean="0"/>
              <a:t> </a:t>
            </a:r>
            <a:r>
              <a:rPr lang="en-US" dirty="0" err="1" smtClean="0"/>
              <a:t>yangi</a:t>
            </a:r>
            <a:r>
              <a:rPr lang="en-US" dirty="0" smtClean="0"/>
              <a:t> </a:t>
            </a:r>
            <a:r>
              <a:rPr lang="en-US" dirty="0" err="1" smtClean="0"/>
              <a:t>ekstraksion</a:t>
            </a:r>
            <a:r>
              <a:rPr lang="en-US" dirty="0" smtClean="0"/>
              <a:t> </a:t>
            </a:r>
            <a:r>
              <a:rPr lang="en-US" dirty="0" err="1" smtClean="0"/>
              <a:t>fotometrik</a:t>
            </a:r>
            <a:r>
              <a:rPr lang="en-US" dirty="0" smtClean="0"/>
              <a:t> </a:t>
            </a:r>
            <a:r>
              <a:rPr lang="en-US" dirty="0" err="1" smtClean="0"/>
              <a:t>aniqlash</a:t>
            </a:r>
            <a:r>
              <a:rPr lang="en-US" dirty="0" smtClean="0"/>
              <a:t> </a:t>
            </a:r>
            <a:r>
              <a:rPr lang="en-US" dirty="0" err="1" smtClean="0"/>
              <a:t>usulini</a:t>
            </a:r>
            <a:r>
              <a:rPr lang="en-US" dirty="0" smtClean="0"/>
              <a:t> </a:t>
            </a:r>
            <a:r>
              <a:rPr lang="en-US" dirty="0" err="1" smtClean="0"/>
              <a:t>tarkibi</a:t>
            </a:r>
            <a:r>
              <a:rPr lang="en-US" dirty="0" smtClean="0"/>
              <a:t> </a:t>
            </a:r>
            <a:r>
              <a:rPr lang="en-US" dirty="0" err="1" smtClean="0"/>
              <a:t>murakkab</a:t>
            </a:r>
            <a:r>
              <a:rPr lang="en-US" dirty="0" smtClean="0"/>
              <a:t> </a:t>
            </a:r>
            <a:r>
              <a:rPr lang="en-US" dirty="0" err="1" smtClean="0"/>
              <a:t>bo’lgan</a:t>
            </a:r>
            <a:r>
              <a:rPr lang="en-US" dirty="0" smtClean="0"/>
              <a:t> </a:t>
            </a:r>
            <a:r>
              <a:rPr lang="en-US" dirty="0" err="1" smtClean="0"/>
              <a:t>oqava</a:t>
            </a:r>
            <a:r>
              <a:rPr lang="en-US" dirty="0" smtClean="0"/>
              <a:t> </a:t>
            </a:r>
            <a:r>
              <a:rPr lang="en-US" dirty="0" err="1" smtClean="0"/>
              <a:t>suv</a:t>
            </a:r>
            <a:r>
              <a:rPr lang="en-US" dirty="0" smtClean="0"/>
              <a:t> </a:t>
            </a:r>
            <a:r>
              <a:rPr lang="en-US" dirty="0" err="1" smtClean="0"/>
              <a:t>namunalarda</a:t>
            </a:r>
            <a:r>
              <a:rPr lang="en-US" dirty="0" smtClean="0"/>
              <a:t> </a:t>
            </a:r>
            <a:r>
              <a:rPr lang="en-US" dirty="0" err="1" smtClean="0"/>
              <a:t>sinab</a:t>
            </a:r>
            <a:r>
              <a:rPr lang="en-US" dirty="0" smtClean="0"/>
              <a:t> </a:t>
            </a:r>
            <a:r>
              <a:rPr lang="en-US" dirty="0" err="1" smtClean="0"/>
              <a:t>ko’rish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9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234056" y="2103120"/>
            <a:ext cx="169817" cy="14054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600891"/>
            <a:ext cx="9028368" cy="6126480"/>
          </a:xfrm>
        </p:spPr>
        <p:txBody>
          <a:bodyPr>
            <a:normAutofit/>
          </a:bodyPr>
          <a:lstStyle/>
          <a:p>
            <a:r>
              <a:rPr lang="en-US" dirty="0" err="1" smtClean="0"/>
              <a:t>Shundan</a:t>
            </a:r>
            <a:r>
              <a:rPr lang="en-US" dirty="0" smtClean="0"/>
              <a:t> </a:t>
            </a:r>
            <a:r>
              <a:rPr lang="en-US" dirty="0" err="1" smtClean="0"/>
              <a:t>so’ng</a:t>
            </a:r>
            <a:r>
              <a:rPr lang="en-US" dirty="0" smtClean="0"/>
              <a:t>, </a:t>
            </a:r>
            <a:r>
              <a:rPr lang="en-US" dirty="0" err="1" smtClean="0"/>
              <a:t>belgilangan</a:t>
            </a:r>
            <a:r>
              <a:rPr lang="en-US" dirty="0" smtClean="0"/>
              <a:t> </a:t>
            </a:r>
            <a:r>
              <a:rPr lang="en-US" dirty="0" err="1" smtClean="0"/>
              <a:t>vazifalardan</a:t>
            </a:r>
            <a:r>
              <a:rPr lang="en-US" dirty="0" smtClean="0"/>
              <a:t> </a:t>
            </a:r>
            <a:r>
              <a:rPr lang="en-US" dirty="0" err="1" smtClean="0"/>
              <a:t>kelib</a:t>
            </a:r>
            <a:r>
              <a:rPr lang="en-US" dirty="0" smtClean="0"/>
              <a:t> </a:t>
            </a:r>
            <a:r>
              <a:rPr lang="en-US" dirty="0" err="1" smtClean="0"/>
              <a:t>chiqib</a:t>
            </a:r>
            <a:r>
              <a:rPr lang="en-US" dirty="0" smtClean="0"/>
              <a:t>, </a:t>
            </a:r>
            <a:r>
              <a:rPr lang="en-US" dirty="0" err="1" smtClean="0"/>
              <a:t>surma</a:t>
            </a:r>
            <a:r>
              <a:rPr lang="en-US" dirty="0" smtClean="0"/>
              <a:t> (V) </a:t>
            </a:r>
            <a:r>
              <a:rPr lang="en-US" dirty="0" err="1" smtClean="0"/>
              <a:t>ionlarining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r>
              <a:rPr lang="en-US" dirty="0" smtClean="0"/>
              <a:t> </a:t>
            </a:r>
            <a:r>
              <a:rPr lang="en-US" dirty="0" err="1" smtClean="0"/>
              <a:t>organik</a:t>
            </a:r>
            <a:r>
              <a:rPr lang="en-US" dirty="0" smtClean="0"/>
              <a:t> </a:t>
            </a:r>
            <a:r>
              <a:rPr lang="en-US" dirty="0" err="1" smtClean="0"/>
              <a:t>reagentlar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fotometrik</a:t>
            </a:r>
            <a:r>
              <a:rPr lang="en-US" dirty="0" smtClean="0"/>
              <a:t> </a:t>
            </a:r>
            <a:r>
              <a:rPr lang="en-US" dirty="0" err="1" smtClean="0"/>
              <a:t>aniqlash</a:t>
            </a:r>
            <a:r>
              <a:rPr lang="en-US" dirty="0" smtClean="0"/>
              <a:t> </a:t>
            </a:r>
            <a:r>
              <a:rPr lang="en-US" dirty="0" err="1" smtClean="0"/>
              <a:t>usullari</a:t>
            </a:r>
            <a:r>
              <a:rPr lang="en-US" dirty="0" smtClean="0"/>
              <a:t> </a:t>
            </a:r>
            <a:r>
              <a:rPr lang="en-US" dirty="0" err="1" smtClean="0"/>
              <a:t>bo’yicha</a:t>
            </a:r>
            <a:r>
              <a:rPr lang="en-US" dirty="0" smtClean="0"/>
              <a:t> </a:t>
            </a:r>
            <a:r>
              <a:rPr lang="en-US" dirty="0" err="1" smtClean="0"/>
              <a:t>izlanishlar</a:t>
            </a:r>
            <a:r>
              <a:rPr lang="en-US" dirty="0" smtClean="0"/>
              <a:t> </a:t>
            </a:r>
            <a:r>
              <a:rPr lang="en-US" dirty="0" err="1" smtClean="0"/>
              <a:t>olib</a:t>
            </a:r>
            <a:r>
              <a:rPr lang="en-US" dirty="0" smtClean="0"/>
              <a:t> </a:t>
            </a:r>
            <a:r>
              <a:rPr lang="en-US" dirty="0" err="1" smtClean="0"/>
              <a:t>bordik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kerakli</a:t>
            </a:r>
            <a:r>
              <a:rPr lang="en-US" dirty="0" smtClean="0"/>
              <a:t> </a:t>
            </a:r>
            <a:r>
              <a:rPr lang="en-US" dirty="0" err="1" smtClean="0"/>
              <a:t>ma’lumotlarni</a:t>
            </a:r>
            <a:r>
              <a:rPr lang="en-US" dirty="0" smtClean="0"/>
              <a:t> 1-jadvalga </a:t>
            </a:r>
            <a:r>
              <a:rPr lang="en-US" dirty="0" err="1" smtClean="0"/>
              <a:t>yig’dik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1- </a:t>
            </a:r>
            <a:r>
              <a:rPr lang="en-US" dirty="0" err="1" smtClean="0"/>
              <a:t>jadval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1-jadvaldan </a:t>
            </a:r>
            <a:r>
              <a:rPr lang="en-US" dirty="0" err="1" smtClean="0"/>
              <a:t>bizga</a:t>
            </a:r>
            <a:r>
              <a:rPr lang="en-US" dirty="0" smtClean="0"/>
              <a:t> </a:t>
            </a:r>
            <a:r>
              <a:rPr lang="en-US" dirty="0" err="1" smtClean="0"/>
              <a:t>shu</a:t>
            </a:r>
            <a:r>
              <a:rPr lang="en-US" dirty="0" smtClean="0"/>
              <a:t> </a:t>
            </a:r>
            <a:r>
              <a:rPr lang="en-US" dirty="0" err="1" smtClean="0"/>
              <a:t>narsa</a:t>
            </a:r>
            <a:r>
              <a:rPr lang="en-US" dirty="0" smtClean="0"/>
              <a:t> </a:t>
            </a:r>
            <a:r>
              <a:rPr lang="en-US" dirty="0" err="1" smtClean="0"/>
              <a:t>ma’lum</a:t>
            </a:r>
            <a:r>
              <a:rPr lang="en-US" dirty="0" smtClean="0"/>
              <a:t> </a:t>
            </a:r>
            <a:r>
              <a:rPr lang="en-US" dirty="0" err="1" smtClean="0"/>
              <a:t>bo’ldiki</a:t>
            </a:r>
            <a:r>
              <a:rPr lang="en-US" dirty="0" smtClean="0"/>
              <a:t>, </a:t>
            </a:r>
            <a:r>
              <a:rPr lang="en-US" dirty="0" err="1" smtClean="0"/>
              <a:t>surma</a:t>
            </a:r>
            <a:r>
              <a:rPr lang="en-US" dirty="0" smtClean="0"/>
              <a:t> </a:t>
            </a:r>
            <a:r>
              <a:rPr lang="en-US" dirty="0" err="1" smtClean="0"/>
              <a:t>ionlarini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r>
              <a:rPr lang="en-US" dirty="0" smtClean="0"/>
              <a:t> organic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noorganic</a:t>
            </a:r>
            <a:r>
              <a:rPr lang="en-US" dirty="0" smtClean="0"/>
              <a:t> </a:t>
            </a:r>
            <a:r>
              <a:rPr lang="en-US" dirty="0" err="1" smtClean="0"/>
              <a:t>reagentlar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aniqlovchi</a:t>
            </a:r>
            <a:r>
              <a:rPr lang="en-US" dirty="0" smtClean="0"/>
              <a:t> </a:t>
            </a:r>
            <a:r>
              <a:rPr lang="en-US" dirty="0" err="1" smtClean="0"/>
              <a:t>fotometrik</a:t>
            </a:r>
            <a:r>
              <a:rPr lang="en-US" dirty="0" smtClean="0"/>
              <a:t> </a:t>
            </a:r>
            <a:r>
              <a:rPr lang="en-US" dirty="0" err="1" smtClean="0"/>
              <a:t>usullar</a:t>
            </a:r>
            <a:r>
              <a:rPr lang="en-US" dirty="0" smtClean="0"/>
              <a:t> </a:t>
            </a:r>
            <a:r>
              <a:rPr lang="en-US" dirty="0" err="1" smtClean="0"/>
              <a:t>sezgirliklari</a:t>
            </a:r>
            <a:r>
              <a:rPr lang="en-US" dirty="0" smtClean="0"/>
              <a:t> </a:t>
            </a:r>
            <a:r>
              <a:rPr lang="en-US" dirty="0" err="1" smtClean="0"/>
              <a:t>yuqori</a:t>
            </a:r>
            <a:r>
              <a:rPr lang="en-US" dirty="0" smtClean="0"/>
              <a:t> </a:t>
            </a:r>
            <a:r>
              <a:rPr lang="en-US" dirty="0" err="1" smtClean="0"/>
              <a:t>bo’lsa</a:t>
            </a:r>
            <a:r>
              <a:rPr lang="en-US" dirty="0" smtClean="0"/>
              <a:t> ham, </a:t>
            </a:r>
            <a:r>
              <a:rPr lang="en-US" dirty="0" err="1" smtClean="0"/>
              <a:t>tanlovchanliklari</a:t>
            </a:r>
            <a:r>
              <a:rPr lang="en-US" dirty="0" smtClean="0"/>
              <a:t> </a:t>
            </a:r>
            <a:r>
              <a:rPr lang="en-US" dirty="0" err="1" smtClean="0"/>
              <a:t>yetarli</a:t>
            </a:r>
            <a:r>
              <a:rPr lang="en-US" dirty="0" smtClean="0"/>
              <a:t> </a:t>
            </a:r>
            <a:r>
              <a:rPr lang="en-US" dirty="0" err="1" smtClean="0"/>
              <a:t>emas</a:t>
            </a:r>
            <a:r>
              <a:rPr lang="en-US" dirty="0" smtClean="0"/>
              <a:t> </a:t>
            </a:r>
            <a:r>
              <a:rPr lang="en-US" dirty="0" err="1" smtClean="0"/>
              <a:t>ekan</a:t>
            </a:r>
            <a:r>
              <a:rPr lang="en-US" dirty="0" smtClean="0"/>
              <a:t>. </a:t>
            </a:r>
            <a:r>
              <a:rPr lang="en-US" dirty="0" err="1" smtClean="0"/>
              <a:t>Surma</a:t>
            </a:r>
            <a:r>
              <a:rPr lang="en-US" dirty="0" smtClean="0"/>
              <a:t> (V) </a:t>
            </a:r>
            <a:r>
              <a:rPr lang="en-US" dirty="0" err="1" smtClean="0"/>
              <a:t>ionlarini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r>
              <a:rPr lang="en-US" dirty="0" smtClean="0"/>
              <a:t> </a:t>
            </a:r>
            <a:r>
              <a:rPr lang="en-US" dirty="0" err="1" smtClean="0"/>
              <a:t>usullar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tarkibi</a:t>
            </a:r>
            <a:r>
              <a:rPr lang="en-US" dirty="0" smtClean="0"/>
              <a:t> </a:t>
            </a:r>
            <a:r>
              <a:rPr lang="en-US" dirty="0" err="1" smtClean="0"/>
              <a:t>murakkab</a:t>
            </a:r>
            <a:r>
              <a:rPr lang="en-US" dirty="0" smtClean="0"/>
              <a:t> </a:t>
            </a:r>
            <a:r>
              <a:rPr lang="en-US" dirty="0" err="1" smtClean="0"/>
              <a:t>bo’lgan</a:t>
            </a:r>
            <a:r>
              <a:rPr lang="en-US" dirty="0" smtClean="0"/>
              <a:t> </a:t>
            </a:r>
            <a:r>
              <a:rPr lang="en-US" dirty="0" err="1" smtClean="0"/>
              <a:t>namunalardan</a:t>
            </a:r>
            <a:r>
              <a:rPr lang="en-US" dirty="0" smtClean="0"/>
              <a:t> </a:t>
            </a:r>
            <a:r>
              <a:rPr lang="en-US" dirty="0" err="1" smtClean="0"/>
              <a:t>aniqlashda</a:t>
            </a:r>
            <a:r>
              <a:rPr lang="en-US" dirty="0" smtClean="0"/>
              <a:t> </a:t>
            </a:r>
            <a:r>
              <a:rPr lang="en-US" dirty="0" err="1" smtClean="0"/>
              <a:t>ko’pgina</a:t>
            </a:r>
            <a:r>
              <a:rPr lang="en-US" dirty="0" smtClean="0"/>
              <a:t> </a:t>
            </a:r>
            <a:r>
              <a:rPr lang="en-US" dirty="0" err="1" smtClean="0"/>
              <a:t>tashqi</a:t>
            </a:r>
            <a:r>
              <a:rPr lang="en-US" dirty="0" smtClean="0"/>
              <a:t> </a:t>
            </a:r>
            <a:r>
              <a:rPr lang="en-US" dirty="0" err="1" smtClean="0"/>
              <a:t>ionlar</a:t>
            </a:r>
            <a:r>
              <a:rPr lang="en-US" dirty="0" smtClean="0"/>
              <a:t> </a:t>
            </a:r>
            <a:r>
              <a:rPr lang="en-US" dirty="0" err="1" smtClean="0"/>
              <a:t>halaqit</a:t>
            </a:r>
            <a:r>
              <a:rPr lang="en-US" dirty="0" smtClean="0"/>
              <a:t> </a:t>
            </a:r>
            <a:r>
              <a:rPr lang="en-US" dirty="0" err="1" smtClean="0"/>
              <a:t>berishi</a:t>
            </a:r>
            <a:r>
              <a:rPr lang="en-US" dirty="0" smtClean="0"/>
              <a:t> </a:t>
            </a:r>
            <a:r>
              <a:rPr lang="en-US" dirty="0" err="1" smtClean="0"/>
              <a:t>ma’lum</a:t>
            </a:r>
            <a:r>
              <a:rPr lang="en-US" dirty="0" smtClean="0"/>
              <a:t> </a:t>
            </a:r>
            <a:r>
              <a:rPr lang="en-US" dirty="0" err="1" smtClean="0"/>
              <a:t>bo’ldi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Shundan</a:t>
            </a:r>
            <a:r>
              <a:rPr lang="en-US" dirty="0" smtClean="0"/>
              <a:t> </a:t>
            </a:r>
            <a:r>
              <a:rPr lang="en-US" dirty="0" err="1" smtClean="0"/>
              <a:t>so’ng</a:t>
            </a:r>
            <a:r>
              <a:rPr lang="en-US" dirty="0" smtClean="0"/>
              <a:t>, </a:t>
            </a:r>
            <a:r>
              <a:rPr lang="en-US" dirty="0" err="1" smtClean="0"/>
              <a:t>surma</a:t>
            </a:r>
            <a:r>
              <a:rPr lang="en-US" dirty="0" smtClean="0"/>
              <a:t> </a:t>
            </a:r>
            <a:r>
              <a:rPr lang="en-US" dirty="0" err="1" smtClean="0"/>
              <a:t>ionlarini</a:t>
            </a:r>
            <a:r>
              <a:rPr lang="en-US" dirty="0" smtClean="0"/>
              <a:t> </a:t>
            </a:r>
            <a:r>
              <a:rPr lang="en-US" dirty="0" err="1" smtClean="0"/>
              <a:t>eritmalardan</a:t>
            </a:r>
            <a:r>
              <a:rPr lang="en-US" dirty="0" smtClean="0"/>
              <a:t> inert organic </a:t>
            </a:r>
            <a:r>
              <a:rPr lang="en-US" dirty="0" err="1" smtClean="0"/>
              <a:t>erituvchilarga</a:t>
            </a:r>
            <a:r>
              <a:rPr lang="en-US" dirty="0" smtClean="0"/>
              <a:t> </a:t>
            </a:r>
            <a:r>
              <a:rPr lang="en-US" dirty="0" err="1" smtClean="0"/>
              <a:t>tanlovchan</a:t>
            </a:r>
            <a:r>
              <a:rPr lang="en-US" dirty="0" smtClean="0"/>
              <a:t> </a:t>
            </a:r>
            <a:r>
              <a:rPr lang="en-US" dirty="0" err="1" smtClean="0"/>
              <a:t>ekstraksion</a:t>
            </a:r>
            <a:r>
              <a:rPr lang="en-US" dirty="0" smtClean="0"/>
              <a:t> </a:t>
            </a:r>
            <a:r>
              <a:rPr lang="en-US" dirty="0" err="1" smtClean="0"/>
              <a:t>ajratish</a:t>
            </a:r>
            <a:r>
              <a:rPr lang="en-US" dirty="0" smtClean="0"/>
              <a:t> optimal </a:t>
            </a:r>
            <a:r>
              <a:rPr lang="en-US" dirty="0" err="1" smtClean="0"/>
              <a:t>sharoitlarini</a:t>
            </a:r>
            <a:r>
              <a:rPr lang="en-US" dirty="0" smtClean="0"/>
              <a:t> </a:t>
            </a:r>
            <a:r>
              <a:rPr lang="en-US" dirty="0" err="1" smtClean="0"/>
              <a:t>aniqlash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izlanishlar</a:t>
            </a:r>
            <a:r>
              <a:rPr lang="en-US" dirty="0" smtClean="0"/>
              <a:t> </a:t>
            </a:r>
            <a:r>
              <a:rPr lang="en-US" dirty="0" err="1" smtClean="0"/>
              <a:t>olib</a:t>
            </a:r>
            <a:r>
              <a:rPr lang="en-US" dirty="0" smtClean="0"/>
              <a:t> </a:t>
            </a:r>
            <a:r>
              <a:rPr lang="en-US" dirty="0" err="1" smtClean="0"/>
              <a:t>bordik</a:t>
            </a:r>
            <a:r>
              <a:rPr lang="en-US" dirty="0" smtClean="0"/>
              <a:t>. </a:t>
            </a:r>
            <a:r>
              <a:rPr lang="en-US" dirty="0" err="1" smtClean="0"/>
              <a:t>Izlanishlar</a:t>
            </a:r>
            <a:r>
              <a:rPr lang="en-US" dirty="0" smtClean="0"/>
              <a:t> </a:t>
            </a:r>
            <a:r>
              <a:rPr lang="en-US" dirty="0" err="1" smtClean="0"/>
              <a:t>asosida</a:t>
            </a:r>
            <a:r>
              <a:rPr lang="en-US" dirty="0" smtClean="0"/>
              <a:t> </a:t>
            </a:r>
            <a:r>
              <a:rPr lang="en-US" dirty="0" err="1" smtClean="0"/>
              <a:t>olingan</a:t>
            </a:r>
            <a:r>
              <a:rPr lang="en-US" dirty="0" smtClean="0"/>
              <a:t> </a:t>
            </a:r>
            <a:r>
              <a:rPr lang="en-US" dirty="0" err="1" smtClean="0"/>
              <a:t>natijalar</a:t>
            </a:r>
            <a:r>
              <a:rPr lang="en-US" dirty="0" smtClean="0"/>
              <a:t> 2-jadvalda </a:t>
            </a:r>
            <a:r>
              <a:rPr lang="en-US" dirty="0" err="1" smtClean="0"/>
              <a:t>ko’rsatilgan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88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42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3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10650" y="4014852"/>
            <a:ext cx="1436289" cy="51259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3692" y="1476103"/>
            <a:ext cx="9444446" cy="429768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Shundan</a:t>
            </a:r>
            <a:r>
              <a:rPr lang="en-US" dirty="0" smtClean="0"/>
              <a:t> </a:t>
            </a:r>
            <a:r>
              <a:rPr lang="en-US" dirty="0" err="1" smtClean="0"/>
              <a:t>so’ng</a:t>
            </a:r>
            <a:r>
              <a:rPr lang="en-US" dirty="0" smtClean="0"/>
              <a:t>, </a:t>
            </a:r>
            <a:r>
              <a:rPr lang="en-US" dirty="0" err="1" smtClean="0"/>
              <a:t>surma</a:t>
            </a:r>
            <a:r>
              <a:rPr lang="en-US" dirty="0" smtClean="0"/>
              <a:t> (V) </a:t>
            </a:r>
            <a:r>
              <a:rPr lang="en-US" dirty="0" err="1" smtClean="0"/>
              <a:t>ionlarini</a:t>
            </a:r>
            <a:r>
              <a:rPr lang="en-US" dirty="0" smtClean="0"/>
              <a:t> M5 </a:t>
            </a:r>
            <a:r>
              <a:rPr lang="en-US" dirty="0" err="1" smtClean="0"/>
              <a:t>bo’yog’i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toza</a:t>
            </a:r>
            <a:r>
              <a:rPr lang="en-US" dirty="0" smtClean="0"/>
              <a:t> </a:t>
            </a:r>
            <a:r>
              <a:rPr lang="en-US" dirty="0" err="1" smtClean="0"/>
              <a:t>eritmalardan</a:t>
            </a:r>
            <a:r>
              <a:rPr lang="en-US" dirty="0" smtClean="0"/>
              <a:t> </a:t>
            </a:r>
            <a:r>
              <a:rPr lang="en-US" dirty="0" err="1" smtClean="0"/>
              <a:t>aniqlash</a:t>
            </a:r>
            <a:r>
              <a:rPr lang="en-US" dirty="0" smtClean="0"/>
              <a:t> </a:t>
            </a:r>
            <a:r>
              <a:rPr lang="en-US" dirty="0" err="1" smtClean="0"/>
              <a:t>usuli</a:t>
            </a:r>
            <a:r>
              <a:rPr lang="en-US" dirty="0" smtClean="0"/>
              <a:t> </a:t>
            </a:r>
            <a:r>
              <a:rPr lang="en-US" dirty="0" err="1" smtClean="0"/>
              <a:t>yaratildi</a:t>
            </a:r>
            <a:r>
              <a:rPr lang="en-US" dirty="0" smtClean="0"/>
              <a:t>. </a:t>
            </a:r>
            <a:r>
              <a:rPr lang="en-US" dirty="0" err="1" smtClean="0"/>
              <a:t>Yaratilgan</a:t>
            </a:r>
            <a:r>
              <a:rPr lang="en-US" dirty="0" smtClean="0"/>
              <a:t> </a:t>
            </a:r>
            <a:r>
              <a:rPr lang="en-US" dirty="0" err="1" smtClean="0"/>
              <a:t>aniqlash</a:t>
            </a:r>
            <a:r>
              <a:rPr lang="en-US" dirty="0" smtClean="0"/>
              <a:t> </a:t>
            </a:r>
            <a:r>
              <a:rPr lang="en-US" dirty="0" err="1" smtClean="0"/>
              <a:t>usuli</a:t>
            </a:r>
            <a:r>
              <a:rPr lang="en-US" dirty="0" smtClean="0"/>
              <a:t> </a:t>
            </a:r>
            <a:r>
              <a:rPr lang="en-US" dirty="0" err="1" smtClean="0"/>
              <a:t>quyidagi</a:t>
            </a:r>
            <a:r>
              <a:rPr lang="en-US" dirty="0" smtClean="0"/>
              <a:t> </a:t>
            </a:r>
            <a:r>
              <a:rPr lang="en-US" dirty="0" err="1" smtClean="0"/>
              <a:t>tartibda</a:t>
            </a:r>
            <a:r>
              <a:rPr lang="en-US" dirty="0" smtClean="0"/>
              <a:t> </a:t>
            </a:r>
            <a:r>
              <a:rPr lang="en-US" dirty="0" err="1" smtClean="0"/>
              <a:t>amalga</a:t>
            </a:r>
            <a:r>
              <a:rPr lang="en-US" dirty="0" smtClean="0"/>
              <a:t> </a:t>
            </a:r>
            <a:r>
              <a:rPr lang="en-US" dirty="0" err="1" smtClean="0"/>
              <a:t>oshirildi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25 ml li </a:t>
            </a:r>
            <a:r>
              <a:rPr lang="en-US" dirty="0" err="1" smtClean="0"/>
              <a:t>o’lchov</a:t>
            </a:r>
            <a:r>
              <a:rPr lang="en-US" dirty="0" smtClean="0"/>
              <a:t> </a:t>
            </a:r>
            <a:r>
              <a:rPr lang="en-US" dirty="0" err="1" smtClean="0"/>
              <a:t>silindriga</a:t>
            </a:r>
            <a:r>
              <a:rPr lang="en-US" dirty="0" smtClean="0"/>
              <a:t> </a:t>
            </a:r>
            <a:r>
              <a:rPr lang="en-US" dirty="0" err="1" smtClean="0"/>
              <a:t>surma</a:t>
            </a:r>
            <a:r>
              <a:rPr lang="en-US" dirty="0" smtClean="0"/>
              <a:t> (V) </a:t>
            </a:r>
            <a:r>
              <a:rPr lang="en-US" dirty="0" err="1" smtClean="0"/>
              <a:t>ionining</a:t>
            </a:r>
            <a:r>
              <a:rPr lang="en-US" dirty="0" smtClean="0"/>
              <a:t> </a:t>
            </a:r>
            <a:r>
              <a:rPr lang="en-US" dirty="0" err="1" smtClean="0"/>
              <a:t>konsentratsiyasi</a:t>
            </a:r>
            <a:r>
              <a:rPr lang="en-US" dirty="0" smtClean="0"/>
              <a:t> 1-120 </a:t>
            </a:r>
            <a:r>
              <a:rPr lang="en-US" dirty="0" err="1" smtClean="0"/>
              <a:t>mkg</a:t>
            </a:r>
            <a:r>
              <a:rPr lang="en-US" dirty="0" smtClean="0"/>
              <a:t> </a:t>
            </a:r>
            <a:r>
              <a:rPr lang="en-US" dirty="0" err="1" smtClean="0"/>
              <a:t>bo’lgan</a:t>
            </a:r>
            <a:r>
              <a:rPr lang="en-US" dirty="0" smtClean="0"/>
              <a:t> </a:t>
            </a:r>
            <a:r>
              <a:rPr lang="en-US" dirty="0" err="1" smtClean="0"/>
              <a:t>tekshirilayotgan</a:t>
            </a:r>
            <a:r>
              <a:rPr lang="en-US" dirty="0" smtClean="0"/>
              <a:t> </a:t>
            </a:r>
            <a:r>
              <a:rPr lang="en-US" dirty="0" err="1" smtClean="0"/>
              <a:t>eritmadan</a:t>
            </a:r>
            <a:r>
              <a:rPr lang="en-US" dirty="0" smtClean="0"/>
              <a:t> 1-2 ml </a:t>
            </a:r>
            <a:r>
              <a:rPr lang="en-US" dirty="0" err="1" smtClean="0"/>
              <a:t>solib</a:t>
            </a:r>
            <a:r>
              <a:rPr lang="en-US" dirty="0" smtClean="0"/>
              <a:t>, </a:t>
            </a:r>
            <a:r>
              <a:rPr lang="en-US" dirty="0" err="1" smtClean="0"/>
              <a:t>ustiga</a:t>
            </a:r>
            <a:r>
              <a:rPr lang="en-US" dirty="0" smtClean="0"/>
              <a:t> 5 ml 5 ml li </a:t>
            </a:r>
            <a:r>
              <a:rPr lang="en-US" dirty="0" err="1" smtClean="0"/>
              <a:t>NaCC</a:t>
            </a:r>
            <a:r>
              <a:rPr lang="en-US" dirty="0" smtClean="0"/>
              <a:t>, 1.5 ml 5 ml li Ha5O4, 1.5 ml DMFA </a:t>
            </a:r>
            <a:r>
              <a:rPr lang="en-US" dirty="0" err="1" smtClean="0"/>
              <a:t>va</a:t>
            </a:r>
            <a:r>
              <a:rPr lang="en-US" dirty="0" smtClean="0"/>
              <a:t> 10 ml </a:t>
            </a:r>
            <a:r>
              <a:rPr lang="en-US" dirty="0" err="1" smtClean="0"/>
              <a:t>benzin</a:t>
            </a:r>
            <a:r>
              <a:rPr lang="en-US" dirty="0" smtClean="0"/>
              <a:t> </a:t>
            </a:r>
            <a:r>
              <a:rPr lang="en-US" dirty="0" err="1" smtClean="0"/>
              <a:t>eritmalaridan</a:t>
            </a:r>
            <a:r>
              <a:rPr lang="en-US" dirty="0" smtClean="0"/>
              <a:t> </a:t>
            </a:r>
            <a:r>
              <a:rPr lang="en-US" dirty="0" err="1" smtClean="0"/>
              <a:t>qo’shib</a:t>
            </a:r>
            <a:r>
              <a:rPr lang="en-US" dirty="0" smtClean="0"/>
              <a:t>, </a:t>
            </a:r>
            <a:r>
              <a:rPr lang="en-US" dirty="0" err="1" smtClean="0"/>
              <a:t>fazalarni</a:t>
            </a:r>
            <a:r>
              <a:rPr lang="en-US" dirty="0" smtClean="0"/>
              <a:t> 5-10 </a:t>
            </a:r>
            <a:r>
              <a:rPr lang="en-US" dirty="0" err="1" smtClean="0"/>
              <a:t>sekund</a:t>
            </a:r>
            <a:r>
              <a:rPr lang="en-US" dirty="0" smtClean="0"/>
              <a:t> </a:t>
            </a:r>
            <a:r>
              <a:rPr lang="en-US" dirty="0" err="1" smtClean="0"/>
              <a:t>davomida</a:t>
            </a:r>
            <a:r>
              <a:rPr lang="en-US" dirty="0" smtClean="0"/>
              <a:t> </a:t>
            </a:r>
            <a:r>
              <a:rPr lang="en-US" dirty="0" err="1" smtClean="0"/>
              <a:t>chayqatamiz</a:t>
            </a:r>
            <a:r>
              <a:rPr lang="en-US" dirty="0" smtClean="0"/>
              <a:t>. </a:t>
            </a:r>
            <a:r>
              <a:rPr lang="en-US" dirty="0" err="1" smtClean="0"/>
              <a:t>So’ngra</a:t>
            </a:r>
            <a:r>
              <a:rPr lang="en-US" dirty="0" smtClean="0"/>
              <a:t> </a:t>
            </a:r>
            <a:r>
              <a:rPr lang="en-US" dirty="0" err="1" smtClean="0"/>
              <a:t>aralashmani</a:t>
            </a:r>
            <a:r>
              <a:rPr lang="en-US" dirty="0" smtClean="0"/>
              <a:t> </a:t>
            </a:r>
            <a:r>
              <a:rPr lang="en-US" dirty="0" err="1" smtClean="0"/>
              <a:t>ajratgich</a:t>
            </a:r>
            <a:r>
              <a:rPr lang="en-US" dirty="0" smtClean="0"/>
              <a:t> </a:t>
            </a:r>
            <a:r>
              <a:rPr lang="en-US" dirty="0" err="1" smtClean="0"/>
              <a:t>voronkaga</a:t>
            </a:r>
            <a:r>
              <a:rPr lang="en-US" dirty="0" smtClean="0"/>
              <a:t> </a:t>
            </a:r>
            <a:r>
              <a:rPr lang="en-US" dirty="0" err="1" smtClean="0"/>
              <a:t>o’tkazib</a:t>
            </a:r>
            <a:r>
              <a:rPr lang="en-US" dirty="0" smtClean="0"/>
              <a:t>, </a:t>
            </a:r>
            <a:r>
              <a:rPr lang="en-US" dirty="0" err="1" smtClean="0"/>
              <a:t>suv</a:t>
            </a:r>
            <a:r>
              <a:rPr lang="en-US" dirty="0" smtClean="0"/>
              <a:t> </a:t>
            </a:r>
            <a:r>
              <a:rPr lang="en-US" dirty="0" err="1" smtClean="0"/>
              <a:t>fazani</a:t>
            </a:r>
            <a:r>
              <a:rPr lang="en-US" dirty="0" smtClean="0"/>
              <a:t> </a:t>
            </a:r>
            <a:r>
              <a:rPr lang="en-US" dirty="0" err="1" smtClean="0"/>
              <a:t>to’kib</a:t>
            </a:r>
            <a:r>
              <a:rPr lang="en-US" dirty="0" smtClean="0"/>
              <a:t> </a:t>
            </a:r>
            <a:r>
              <a:rPr lang="en-US" dirty="0" err="1" smtClean="0"/>
              <a:t>tashlaymiz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err="1" smtClean="0"/>
              <a:t>So’ngra</a:t>
            </a:r>
            <a:r>
              <a:rPr lang="en-US" dirty="0" smtClean="0"/>
              <a:t> </a:t>
            </a:r>
            <a:r>
              <a:rPr lang="en-US" dirty="0" err="1" smtClean="0"/>
              <a:t>ekstraktning</a:t>
            </a:r>
            <a:r>
              <a:rPr lang="en-US" dirty="0" smtClean="0"/>
              <a:t> </a:t>
            </a:r>
            <a:r>
              <a:rPr lang="en-US" dirty="0" err="1" smtClean="0"/>
              <a:t>ustiga</a:t>
            </a:r>
            <a:r>
              <a:rPr lang="en-US" dirty="0" smtClean="0"/>
              <a:t> 5 ml 0.01% li MG </a:t>
            </a:r>
            <a:r>
              <a:rPr lang="en-US" dirty="0" err="1" smtClean="0"/>
              <a:t>bo’yog’ining</a:t>
            </a:r>
            <a:r>
              <a:rPr lang="en-US" dirty="0" smtClean="0"/>
              <a:t> </a:t>
            </a:r>
            <a:r>
              <a:rPr lang="en-US" dirty="0" err="1" smtClean="0"/>
              <a:t>suvli</a:t>
            </a:r>
            <a:r>
              <a:rPr lang="en-US" dirty="0" smtClean="0"/>
              <a:t> </a:t>
            </a:r>
            <a:r>
              <a:rPr lang="en-US" dirty="0" err="1" smtClean="0"/>
              <a:t>eritmasidan</a:t>
            </a:r>
            <a:r>
              <a:rPr lang="en-US" dirty="0" smtClean="0"/>
              <a:t> </a:t>
            </a:r>
            <a:r>
              <a:rPr lang="en-US" dirty="0" err="1" smtClean="0"/>
              <a:t>qo’shib</a:t>
            </a:r>
            <a:r>
              <a:rPr lang="en-US" dirty="0" smtClean="0"/>
              <a:t>, </a:t>
            </a:r>
            <a:r>
              <a:rPr lang="en-US" dirty="0" err="1" smtClean="0"/>
              <a:t>fazalarni</a:t>
            </a:r>
            <a:r>
              <a:rPr lang="en-US" dirty="0" smtClean="0"/>
              <a:t> 10-15 </a:t>
            </a:r>
            <a:r>
              <a:rPr lang="en-US" dirty="0" err="1" smtClean="0"/>
              <a:t>sekundda</a:t>
            </a:r>
            <a:r>
              <a:rPr lang="en-US" dirty="0" smtClean="0"/>
              <a:t> </a:t>
            </a:r>
            <a:r>
              <a:rPr lang="en-US" dirty="0" err="1" smtClean="0"/>
              <a:t>boshida</a:t>
            </a:r>
            <a:r>
              <a:rPr lang="en-US" dirty="0" smtClean="0"/>
              <a:t> </a:t>
            </a:r>
            <a:r>
              <a:rPr lang="en-US" dirty="0" err="1" smtClean="0"/>
              <a:t>chayqatamiz</a:t>
            </a:r>
            <a:r>
              <a:rPr lang="en-US" dirty="0" smtClean="0"/>
              <a:t>. </a:t>
            </a:r>
            <a:r>
              <a:rPr lang="en-US" dirty="0" err="1" smtClean="0"/>
              <a:t>Organik</a:t>
            </a:r>
            <a:r>
              <a:rPr lang="en-US" dirty="0" smtClean="0"/>
              <a:t> </a:t>
            </a:r>
            <a:r>
              <a:rPr lang="en-US" dirty="0" err="1" smtClean="0"/>
              <a:t>fazada</a:t>
            </a:r>
            <a:r>
              <a:rPr lang="en-US" dirty="0" smtClean="0"/>
              <a:t> </a:t>
            </a:r>
            <a:r>
              <a:rPr lang="en-US" dirty="0" err="1" smtClean="0"/>
              <a:t>hosil</a:t>
            </a:r>
            <a:r>
              <a:rPr lang="en-US" dirty="0" smtClean="0"/>
              <a:t> </a:t>
            </a:r>
            <a:r>
              <a:rPr lang="en-US" dirty="0" err="1" smtClean="0"/>
              <a:t>bo’lgan</a:t>
            </a:r>
            <a:r>
              <a:rPr lang="en-US" dirty="0" smtClean="0"/>
              <a:t> </a:t>
            </a:r>
            <a:r>
              <a:rPr lang="en-US" dirty="0" err="1" smtClean="0"/>
              <a:t>rangli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 </a:t>
            </a:r>
            <a:r>
              <a:rPr lang="en-US" dirty="0" err="1" smtClean="0"/>
              <a:t>birikmani</a:t>
            </a:r>
            <a:r>
              <a:rPr lang="en-US" dirty="0" smtClean="0"/>
              <a:t> </a:t>
            </a:r>
            <a:r>
              <a:rPr lang="en-US" dirty="0" err="1" smtClean="0"/>
              <a:t>filtr</a:t>
            </a:r>
            <a:r>
              <a:rPr lang="en-US" dirty="0" smtClean="0"/>
              <a:t> </a:t>
            </a:r>
            <a:r>
              <a:rPr lang="en-US" dirty="0" err="1" smtClean="0"/>
              <a:t>qog’ozidan</a:t>
            </a:r>
            <a:r>
              <a:rPr lang="en-US" dirty="0" smtClean="0"/>
              <a:t> </a:t>
            </a:r>
            <a:r>
              <a:rPr lang="en-US" dirty="0" err="1" smtClean="0"/>
              <a:t>o’tkazib</a:t>
            </a:r>
            <a:r>
              <a:rPr lang="en-US" dirty="0" smtClean="0"/>
              <a:t>, </a:t>
            </a:r>
            <a:r>
              <a:rPr lang="en-US" dirty="0" err="1" smtClean="0"/>
              <a:t>kyuvetaga</a:t>
            </a:r>
            <a:r>
              <a:rPr lang="en-US" dirty="0" smtClean="0"/>
              <a:t> </a:t>
            </a:r>
            <a:r>
              <a:rPr lang="en-US" dirty="0" err="1" smtClean="0"/>
              <a:t>quyamiz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KFR-2 </a:t>
            </a:r>
            <a:r>
              <a:rPr lang="en-US" dirty="0" err="1" smtClean="0"/>
              <a:t>markali</a:t>
            </a:r>
            <a:r>
              <a:rPr lang="en-US" dirty="0" smtClean="0"/>
              <a:t> </a:t>
            </a:r>
            <a:r>
              <a:rPr lang="en-US" dirty="0" err="1" smtClean="0"/>
              <a:t>fotoelektro-kolorimetr</a:t>
            </a:r>
            <a:r>
              <a:rPr lang="en-US" dirty="0" smtClean="0"/>
              <a:t> </a:t>
            </a:r>
            <a:r>
              <a:rPr lang="en-US" dirty="0" err="1" smtClean="0"/>
              <a:t>asbobida</a:t>
            </a:r>
            <a:r>
              <a:rPr lang="en-US" dirty="0" smtClean="0"/>
              <a:t> 650 nm li </a:t>
            </a:r>
            <a:r>
              <a:rPr lang="en-US" dirty="0" err="1" smtClean="0"/>
              <a:t>nurfiltrlagichdan</a:t>
            </a:r>
            <a:r>
              <a:rPr lang="en-US" dirty="0" smtClean="0"/>
              <a:t> </a:t>
            </a:r>
            <a:r>
              <a:rPr lang="en-US" dirty="0" err="1" smtClean="0"/>
              <a:t>nurni</a:t>
            </a:r>
            <a:r>
              <a:rPr lang="en-US" dirty="0" smtClean="0"/>
              <a:t> </a:t>
            </a:r>
            <a:r>
              <a:rPr lang="en-US" dirty="0" err="1" smtClean="0"/>
              <a:t>o’tkazib</a:t>
            </a:r>
            <a:r>
              <a:rPr lang="en-US" dirty="0" smtClean="0"/>
              <a:t>, </a:t>
            </a:r>
            <a:r>
              <a:rPr lang="en-US" dirty="0" err="1" smtClean="0"/>
              <a:t>eritmaning</a:t>
            </a:r>
            <a:r>
              <a:rPr lang="en-US" dirty="0" smtClean="0"/>
              <a:t> optic </a:t>
            </a:r>
            <a:r>
              <a:rPr lang="en-US" dirty="0" err="1" smtClean="0"/>
              <a:t>chizligini</a:t>
            </a:r>
            <a:r>
              <a:rPr lang="en-US" dirty="0" smtClean="0"/>
              <a:t> </a:t>
            </a:r>
            <a:r>
              <a:rPr lang="en-US" dirty="0" err="1" smtClean="0"/>
              <a:t>o’lchaymiz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632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627017"/>
            <a:ext cx="9067556" cy="5525589"/>
          </a:xfrm>
        </p:spPr>
        <p:txBody>
          <a:bodyPr>
            <a:normAutofit/>
          </a:bodyPr>
          <a:lstStyle/>
          <a:p>
            <a:r>
              <a:rPr lang="en-US" dirty="0" err="1"/>
              <a:t>Shundan</a:t>
            </a:r>
            <a:r>
              <a:rPr lang="en-US" dirty="0"/>
              <a:t> </a:t>
            </a:r>
            <a:r>
              <a:rPr lang="en-US" dirty="0" err="1"/>
              <a:t>so’ng</a:t>
            </a:r>
            <a:r>
              <a:rPr lang="en-US" dirty="0"/>
              <a:t>, </a:t>
            </a:r>
            <a:r>
              <a:rPr lang="en-US" dirty="0" err="1"/>
              <a:t>yaratilgan</a:t>
            </a:r>
            <a:r>
              <a:rPr lang="en-US" dirty="0"/>
              <a:t> </a:t>
            </a:r>
            <a:r>
              <a:rPr lang="en-US" dirty="0" err="1"/>
              <a:t>usulning</a:t>
            </a:r>
            <a:r>
              <a:rPr lang="en-US" dirty="0"/>
              <a:t> </a:t>
            </a:r>
            <a:r>
              <a:rPr lang="en-US" dirty="0" err="1"/>
              <a:t>tanlovchanligini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tashqi</a:t>
            </a:r>
            <a:r>
              <a:rPr lang="en-US" dirty="0"/>
              <a:t> </a:t>
            </a:r>
            <a:r>
              <a:rPr lang="en-US" dirty="0" err="1"/>
              <a:t>ionlarning</a:t>
            </a:r>
            <a:r>
              <a:rPr lang="en-US" dirty="0"/>
              <a:t> </a:t>
            </a:r>
            <a:r>
              <a:rPr lang="en-US" dirty="0" err="1"/>
              <a:t>ta’siri</a:t>
            </a:r>
            <a:r>
              <a:rPr lang="en-US" dirty="0"/>
              <a:t> </a:t>
            </a:r>
            <a:r>
              <a:rPr lang="en-US" dirty="0" err="1"/>
              <a:t>o’rganildi</a:t>
            </a:r>
            <a:r>
              <a:rPr lang="en-US" dirty="0"/>
              <a:t>.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natijalar</a:t>
            </a:r>
            <a:r>
              <a:rPr lang="en-US" dirty="0"/>
              <a:t> 5-jadvalda </a:t>
            </a:r>
            <a:r>
              <a:rPr lang="en-US" dirty="0" err="1"/>
              <a:t>keltirilgan</a:t>
            </a:r>
            <a:r>
              <a:rPr lang="en-US" dirty="0"/>
              <a:t>. </a:t>
            </a:r>
          </a:p>
          <a:p>
            <a:r>
              <a:rPr lang="en-US" dirty="0"/>
              <a:t>5-jadval</a:t>
            </a:r>
          </a:p>
          <a:p>
            <a:r>
              <a:rPr lang="en-US" dirty="0"/>
              <a:t>5-jadvaldan </a:t>
            </a:r>
            <a:r>
              <a:rPr lang="en-US" dirty="0" err="1"/>
              <a:t>shunday</a:t>
            </a:r>
            <a:r>
              <a:rPr lang="en-US" dirty="0"/>
              <a:t> </a:t>
            </a:r>
            <a:r>
              <a:rPr lang="en-US" dirty="0" err="1"/>
              <a:t>xulosa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mumkinmi</a:t>
            </a:r>
            <a:r>
              <a:rPr lang="en-US" dirty="0"/>
              <a:t>, </a:t>
            </a:r>
            <a:r>
              <a:rPr lang="en-US" dirty="0" err="1"/>
              <a:t>tashqi</a:t>
            </a:r>
            <a:r>
              <a:rPr lang="en-US" dirty="0"/>
              <a:t> </a:t>
            </a:r>
            <a:r>
              <a:rPr lang="en-US" dirty="0" err="1"/>
              <a:t>ionlaning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miqdorlari</a:t>
            </a:r>
            <a:r>
              <a:rPr lang="en-US" dirty="0"/>
              <a:t> </a:t>
            </a:r>
            <a:r>
              <a:rPr lang="en-US" dirty="0" err="1"/>
              <a:t>surma</a:t>
            </a:r>
            <a:r>
              <a:rPr lang="en-US" dirty="0"/>
              <a:t> (V) </a:t>
            </a:r>
            <a:r>
              <a:rPr lang="en-US" dirty="0" err="1"/>
              <a:t>ionlarini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halaqit</a:t>
            </a:r>
            <a:r>
              <a:rPr lang="en-US" dirty="0"/>
              <a:t> </a:t>
            </a:r>
            <a:r>
              <a:rPr lang="en-US" dirty="0" err="1"/>
              <a:t>etilarkan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Shundan</a:t>
            </a:r>
            <a:r>
              <a:rPr lang="en-US" dirty="0" smtClean="0"/>
              <a:t> </a:t>
            </a:r>
            <a:r>
              <a:rPr lang="en-US" dirty="0" err="1" smtClean="0"/>
              <a:t>so’ng,surma</a:t>
            </a:r>
            <a:r>
              <a:rPr lang="en-US" dirty="0" smtClean="0"/>
              <a:t> (v) </a:t>
            </a:r>
            <a:r>
              <a:rPr lang="en-US" dirty="0" err="1" smtClean="0"/>
              <a:t>ionlarini</a:t>
            </a:r>
            <a:r>
              <a:rPr lang="en-US" dirty="0" smtClean="0"/>
              <a:t> </a:t>
            </a:r>
            <a:r>
              <a:rPr lang="en-US" dirty="0" err="1" smtClean="0"/>
              <a:t>asosli</a:t>
            </a:r>
            <a:r>
              <a:rPr lang="en-US" dirty="0" smtClean="0"/>
              <a:t> </a:t>
            </a:r>
            <a:r>
              <a:rPr lang="en-US" dirty="0" err="1" smtClean="0"/>
              <a:t>bo’yoq</a:t>
            </a:r>
            <a:r>
              <a:rPr lang="en-US" dirty="0" smtClean="0"/>
              <a:t> MT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aniqlovchi</a:t>
            </a:r>
            <a:r>
              <a:rPr lang="en-US" dirty="0" smtClean="0"/>
              <a:t> </a:t>
            </a:r>
            <a:r>
              <a:rPr lang="en-US" dirty="0" err="1" smtClean="0"/>
              <a:t>yangi</a:t>
            </a:r>
            <a:r>
              <a:rPr lang="en-US" dirty="0" smtClean="0"/>
              <a:t> </a:t>
            </a:r>
            <a:r>
              <a:rPr lang="en-US" dirty="0" err="1" smtClean="0"/>
              <a:t>yaratilgan</a:t>
            </a:r>
            <a:r>
              <a:rPr lang="en-US" dirty="0" smtClean="0"/>
              <a:t> </a:t>
            </a:r>
            <a:r>
              <a:rPr lang="en-US" dirty="0" err="1" smtClean="0"/>
              <a:t>tanlovchan</a:t>
            </a:r>
            <a:r>
              <a:rPr lang="en-US" dirty="0" smtClean="0"/>
              <a:t> </a:t>
            </a:r>
            <a:r>
              <a:rPr lang="en-US" dirty="0" err="1" smtClean="0"/>
              <a:t>ekstraksion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9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24606" y="2557177"/>
            <a:ext cx="456574" cy="7085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5131" y="287383"/>
            <a:ext cx="9496698" cy="6035039"/>
          </a:xfrm>
        </p:spPr>
        <p:txBody>
          <a:bodyPr>
            <a:noAutofit/>
          </a:bodyPr>
          <a:lstStyle/>
          <a:p>
            <a:pPr algn="ctr"/>
            <a:r>
              <a:rPr lang="en-US" dirty="0" err="1" smtClean="0"/>
              <a:t>Rux-Qo'rg'oshin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Fotometrik</a:t>
            </a:r>
            <a:r>
              <a:rPr lang="en-US" dirty="0"/>
              <a:t> </a:t>
            </a:r>
            <a:r>
              <a:rPr lang="en-US" dirty="0" err="1"/>
              <a:t>usul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chiqarish</a:t>
            </a:r>
            <a:r>
              <a:rPr lang="en-US" dirty="0"/>
              <a:t> </a:t>
            </a:r>
            <a:r>
              <a:rPr lang="en-US" dirty="0" err="1"/>
              <a:t>korxonalarining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namunalari</a:t>
            </a:r>
            <a:r>
              <a:rPr lang="en-US" dirty="0"/>
              <a:t> </a:t>
            </a:r>
            <a:r>
              <a:rPr lang="en-US" dirty="0" err="1"/>
              <a:t>bo'yicha</a:t>
            </a:r>
            <a:r>
              <a:rPr lang="en-US" dirty="0"/>
              <a:t> </a:t>
            </a:r>
            <a:r>
              <a:rPr lang="en-US" dirty="0" err="1"/>
              <a:t>tayyorlangan</a:t>
            </a:r>
            <a:r>
              <a:rPr lang="en-US" dirty="0"/>
              <a:t> </a:t>
            </a:r>
            <a:r>
              <a:rPr lang="en-US" dirty="0" err="1"/>
              <a:t>suniy</a:t>
            </a:r>
            <a:r>
              <a:rPr lang="en-US" dirty="0"/>
              <a:t> </a:t>
            </a:r>
            <a:r>
              <a:rPr lang="en-US" dirty="0" err="1"/>
              <a:t>aralashmalariga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chiqarish</a:t>
            </a:r>
            <a:r>
              <a:rPr lang="en-US" dirty="0"/>
              <a:t> </a:t>
            </a:r>
            <a:r>
              <a:rPr lang="en-US" dirty="0" err="1"/>
              <a:t>eritmalarda</a:t>
            </a:r>
            <a:r>
              <a:rPr lang="en-US" dirty="0"/>
              <a:t> </a:t>
            </a:r>
            <a:r>
              <a:rPr lang="en-US" dirty="0" err="1"/>
              <a:t>Olmaliq</a:t>
            </a:r>
            <a:r>
              <a:rPr lang="en-US" dirty="0"/>
              <a:t> tog' </a:t>
            </a:r>
            <a:r>
              <a:rPr lang="en-US" dirty="0" err="1"/>
              <a:t>metalurgiya</a:t>
            </a:r>
            <a:r>
              <a:rPr lang="en-US" dirty="0"/>
              <a:t> </a:t>
            </a:r>
            <a:r>
              <a:rPr lang="en-US" dirty="0" err="1"/>
              <a:t>korxonasining</a:t>
            </a:r>
            <a:r>
              <a:rPr lang="en-US" dirty="0"/>
              <a:t> </a:t>
            </a:r>
            <a:r>
              <a:rPr lang="en-US" dirty="0" err="1"/>
              <a:t>chang</a:t>
            </a:r>
            <a:r>
              <a:rPr lang="en-US" dirty="0"/>
              <a:t> </a:t>
            </a:r>
            <a:r>
              <a:rPr lang="en-US" dirty="0" err="1"/>
              <a:t>kek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konustitratlarida</a:t>
            </a:r>
            <a:r>
              <a:rPr lang="en-US" dirty="0"/>
              <a:t> </a:t>
            </a:r>
            <a:r>
              <a:rPr lang="en-US" dirty="0" err="1"/>
              <a:t>yondosh</a:t>
            </a:r>
            <a:r>
              <a:rPr lang="en-US" dirty="0"/>
              <a:t> </a:t>
            </a:r>
            <a:r>
              <a:rPr lang="en-US" dirty="0" err="1"/>
              <a:t>elementlardan</a:t>
            </a:r>
            <a:r>
              <a:rPr lang="en-US" dirty="0"/>
              <a:t> </a:t>
            </a:r>
            <a:r>
              <a:rPr lang="en-US" dirty="0" err="1"/>
              <a:t>ajratmasdan</a:t>
            </a:r>
            <a:r>
              <a:rPr lang="en-US" dirty="0"/>
              <a:t> </a:t>
            </a:r>
            <a:r>
              <a:rPr lang="en-US" dirty="0" err="1"/>
              <a:t>sinab</a:t>
            </a:r>
            <a:r>
              <a:rPr lang="en-US" dirty="0"/>
              <a:t> </a:t>
            </a:r>
            <a:r>
              <a:rPr lang="en-US" dirty="0" err="1"/>
              <a:t>ko'rildi</a:t>
            </a:r>
            <a:r>
              <a:rPr lang="en-US" dirty="0"/>
              <a:t>.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natijalar</a:t>
            </a:r>
            <a:r>
              <a:rPr lang="en-US" dirty="0"/>
              <a:t> 6 7 8 </a:t>
            </a:r>
            <a:r>
              <a:rPr lang="en-US" dirty="0" err="1"/>
              <a:t>jadvallarda</a:t>
            </a:r>
            <a:r>
              <a:rPr lang="en-US" dirty="0"/>
              <a:t> </a:t>
            </a:r>
            <a:r>
              <a:rPr lang="en-US" dirty="0" err="1"/>
              <a:t>keltirilgan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6-jadval </a:t>
            </a:r>
          </a:p>
          <a:p>
            <a:r>
              <a:rPr lang="en-US" dirty="0" err="1"/>
              <a:t>Rux</a:t>
            </a:r>
            <a:r>
              <a:rPr lang="en-US" dirty="0"/>
              <a:t> </a:t>
            </a:r>
            <a:r>
              <a:rPr lang="en-US" dirty="0" err="1"/>
              <a:t>Qo'rg'oshin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chiqarish</a:t>
            </a:r>
            <a:r>
              <a:rPr lang="en-US" dirty="0"/>
              <a:t> </a:t>
            </a:r>
            <a:r>
              <a:rPr lang="en-US" dirty="0" err="1"/>
              <a:t>korxonasining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namunalari</a:t>
            </a:r>
            <a:r>
              <a:rPr lang="en-US" dirty="0"/>
              <a:t> </a:t>
            </a:r>
            <a:r>
              <a:rPr lang="en-US" dirty="0" err="1"/>
              <a:t>bo'yicha</a:t>
            </a:r>
            <a:r>
              <a:rPr lang="en-US" dirty="0"/>
              <a:t> </a:t>
            </a:r>
            <a:r>
              <a:rPr lang="en-US" dirty="0" err="1"/>
              <a:t>tayyorlangan</a:t>
            </a:r>
            <a:r>
              <a:rPr lang="en-US" dirty="0"/>
              <a:t> </a:t>
            </a:r>
            <a:r>
              <a:rPr lang="en-US" dirty="0" err="1"/>
              <a:t>suniy</a:t>
            </a:r>
            <a:r>
              <a:rPr lang="en-US" dirty="0"/>
              <a:t> </a:t>
            </a:r>
            <a:r>
              <a:rPr lang="en-US" dirty="0" err="1"/>
              <a:t>aralashmalardan</a:t>
            </a:r>
            <a:r>
              <a:rPr lang="en-US" dirty="0"/>
              <a:t> sur6ma(v) </a:t>
            </a:r>
            <a:r>
              <a:rPr lang="en-US" dirty="0" err="1"/>
              <a:t>ionlarini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natijalari</a:t>
            </a:r>
            <a:r>
              <a:rPr lang="en-US" dirty="0"/>
              <a:t> n=4; p=0.95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/>
              <a:t>Jadval</a:t>
            </a:r>
            <a:endParaRPr lang="en-US" dirty="0"/>
          </a:p>
          <a:p>
            <a:endParaRPr lang="en-US" dirty="0"/>
          </a:p>
          <a:p>
            <a:r>
              <a:rPr lang="en-US" dirty="0"/>
              <a:t>7-jadval</a:t>
            </a:r>
          </a:p>
          <a:p>
            <a:r>
              <a:rPr lang="en-US" dirty="0" err="1"/>
              <a:t>Olmaliq</a:t>
            </a:r>
            <a:r>
              <a:rPr lang="en-US" dirty="0"/>
              <a:t> tog' </a:t>
            </a:r>
            <a:r>
              <a:rPr lang="en-US" dirty="0" err="1"/>
              <a:t>metalurgiya</a:t>
            </a:r>
            <a:r>
              <a:rPr lang="en-US" dirty="0"/>
              <a:t> </a:t>
            </a:r>
            <a:r>
              <a:rPr lang="en-US" dirty="0" err="1"/>
              <a:t>korxonasining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chiqarish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eritmalaridan</a:t>
            </a:r>
            <a:r>
              <a:rPr lang="en-US" dirty="0"/>
              <a:t> sur6ma(v) </a:t>
            </a:r>
            <a:r>
              <a:rPr lang="en-US" dirty="0" err="1"/>
              <a:t>ionlarini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natijalari</a:t>
            </a:r>
            <a:r>
              <a:rPr lang="en-US" dirty="0"/>
              <a:t> n=4; </a:t>
            </a:r>
            <a:r>
              <a:rPr lang="en-US" dirty="0" smtClean="0"/>
              <a:t>p=0.95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310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849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O’zbekiston Respublikasi Oliy va O’rta maxsus ta’lim vazirligi  Islom Karimov nomli Toshkent davlat texnika universiteti  “Ekologiya va atrof-muhit muhofazasi” kafedrasi  Mutaxassisligi: 5A630101 “Ekologiya va atrof-muhit muhofazasi”  Abdullaxatova Lazizaning Bakalavrlik bitiruv ishi.  Mavzusi: Oqava suvlardan surma-tonsik elementini tanlovchan ekstraksion ajratish va organic fazada asosli bo’yoqlar bilan fotometrik aniqlash usulini yaratish.  Bitiruv ishining rahbari:                           …dotsent Giyasov A.Sh.   Toshkent 2022-yil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O’zbekiston Respublikasi Oliy va O’rta maxsus ta’lim vazirligi  Islom Karimov nomli Toshkent davlat texnika universiteti  “Ekologiya va atrof-muhit muhofazasi” kafedrasi  Mutaxassisligi: 5A630101 “Ekologiya va atrof-muhit muhofazasi”  Abdullaxatova Lazizaning Bakalavrlik bitiruv ishi.  Mavzusi: Oqava suvlardan surma-tonsik elementini tanlovchan ekstraksion ajratish va organic fazada asosli bo’yoqlar bilan fotometrik aniqlash usulini yaratish.  Bitiruv ishining rahbari: …dotsen</dc:title>
  <dc:creator>Acer</dc:creator>
  <cp:lastModifiedBy>Acer</cp:lastModifiedBy>
  <cp:revision>13</cp:revision>
  <dcterms:created xsi:type="dcterms:W3CDTF">2022-04-12T18:00:43Z</dcterms:created>
  <dcterms:modified xsi:type="dcterms:W3CDTF">2022-04-12T20:13:31Z</dcterms:modified>
</cp:coreProperties>
</file>