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4800"/>
              <a:t>Task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Find the Largest &amp; Smallest Number in a List. Ask for multiple numbers and find the largest and smallest.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Step 1: Requirement analysis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Requirements:</a:t>
            </a:r>
            <a:endParaRPr lang="en-US"/>
          </a:p>
          <a:p>
            <a:pPr lvl="1"/>
            <a:r>
              <a:rPr lang="en-US"/>
              <a:t>The programm should ask for three number to make a list</a:t>
            </a:r>
            <a:endParaRPr lang="en-US"/>
          </a:p>
          <a:p>
            <a:pPr lvl="1"/>
            <a:r>
              <a:rPr lang="en-US"/>
              <a:t>The program should return largest and smallest number in the list</a:t>
            </a:r>
            <a:endParaRPr lang="en-US"/>
          </a:p>
          <a:p>
            <a:pPr lvl="1"/>
            <a:r>
              <a:rPr lang="en-US"/>
              <a:t>The program should exit after displaying the message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Step 2: The system design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System architecture:</a:t>
            </a:r>
            <a:endParaRPr lang="en-US"/>
          </a:p>
          <a:p>
            <a:pPr lvl="1"/>
            <a:r>
              <a:rPr lang="en-US"/>
              <a:t>The program will use input() to take numbers for list</a:t>
            </a:r>
            <a:endParaRPr lang="en-US"/>
          </a:p>
          <a:p>
            <a:pPr lvl="1"/>
            <a:r>
              <a:rPr lang="en-US"/>
              <a:t>The program will use print() to print result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Step 3: Implementation(coding)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Making a code with seperate functions for largest and smalles numbeer in a list (def largest_num(list) and </a:t>
            </a:r>
            <a:r>
              <a:rPr lang="en-US">
                <a:sym typeface="+mn-ea"/>
              </a:rPr>
              <a:t>def smallest_num(list))</a:t>
            </a:r>
            <a:endParaRPr lang="en-US">
              <a:sym typeface="+mn-ea"/>
            </a:endParaRPr>
          </a:p>
          <a:p>
            <a:r>
              <a:rPr lang="en-US"/>
              <a:t>Output:</a:t>
            </a:r>
            <a:endParaRPr lang="en-US"/>
          </a:p>
          <a:p>
            <a:pPr lvl="1"/>
            <a:r>
              <a:rPr lang="en-US"/>
              <a:t>Enter numbers: first num, second num and third num</a:t>
            </a:r>
            <a:endParaRPr lang="en-US"/>
          </a:p>
          <a:p>
            <a:pPr lvl="1"/>
            <a:r>
              <a:rPr lang="en-US"/>
              <a:t>The largest(smallest) num in [first num, second num, third num]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Step 4: Testing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Numbers: 6, 3, 9</a:t>
            </a:r>
            <a:endParaRPr lang="en-US"/>
          </a:p>
          <a:p>
            <a:r>
              <a:rPr lang="en-US"/>
              <a:t>Output: largest is 9 and smallest 3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Numbers: 123, 1056, 86</a:t>
            </a:r>
            <a:endParaRPr lang="en-US"/>
          </a:p>
          <a:p>
            <a:r>
              <a:rPr lang="en-US">
                <a:sym typeface="+mn-ea"/>
              </a:rPr>
              <a:t>Output: largest is 1056 and smallest is 86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Step 5: Deployment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Users can download the code and run on their own computer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/>
              <a:t>Step 6: Maintenance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Future improvements</a:t>
            </a:r>
            <a:endParaRPr lang="en-US"/>
          </a:p>
          <a:p>
            <a:pPr lvl="1"/>
            <a:r>
              <a:rPr lang="en-US"/>
              <a:t>Adding gui version using Tkinter </a:t>
            </a:r>
            <a:endParaRPr lang="en-US"/>
          </a:p>
          <a:p>
            <a:pPr lvl="1"/>
            <a:r>
              <a:rPr lang="en-US"/>
              <a:t>Adding a function to handle the error when user inputs string instead of num into list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1106</Words>
  <Application>WPS Slides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</dc:title>
  <dc:creator>user</dc:creator>
  <cp:lastModifiedBy>user</cp:lastModifiedBy>
  <cp:revision>1</cp:revision>
  <dcterms:created xsi:type="dcterms:W3CDTF">2025-04-01T04:45:36Z</dcterms:created>
  <dcterms:modified xsi:type="dcterms:W3CDTF">2025-04-01T04:45:36Z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D34D92CB204B4ADDA432FB91D26DEF04_11</vt:lpwstr>
  </property>
  <property fmtid="{D5CDD505-2E9C-101B-9397-08002B2CF9AE}" pid="3" name="KSOProductBuildVer">
    <vt:lpwstr>1033-12.2.0.20782</vt:lpwstr>
  </property>
</Properties>
</file>