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5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4" autoAdjust="0"/>
    <p:restoredTop sz="94660"/>
  </p:normalViewPr>
  <p:slideViewPr>
    <p:cSldViewPr snapToGrid="0">
      <p:cViewPr varScale="1">
        <p:scale>
          <a:sx n="151" d="100"/>
          <a:sy n="151" d="100"/>
        </p:scale>
        <p:origin x="62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7-03T12:47:08.403"/>
    </inkml:context>
    <inkml:brush xml:id="br0">
      <inkml:brushProperty name="width" value="0.3" units="cm"/>
      <inkml:brushProperty name="height" value="0.6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100 693,'-1'-27,"2"0,0 0,2 0,1 0,13-43,-4 18,-11 41,0 0,1 0,1 1,6-15,-7 20,-1 1,1 0,0 0,1 0,-1 0,1 0,0 1,-1 0,1-1,1 1,-1 1,0-1,8-2,34-18,57-35,-44 23,-36 22,1-2,31-24,-41 28,1 1,0 0,1 1,0 1,1 0,24-7,-3 3,72-12,14 7,-70 11,-1 3,84 6,-32-1,-34-2,105 14,149 55,-33 29,-253-83,-1 1,-1 2,0 1,-2 2,53 42,-61-41,-2 0,0 2,24 32,-42-47,0 0,-1 1,0 0,-1 0,0 1,0-1,-1 1,-1 0,1 1,-2-1,0 0,0 1,0 12,-1 5,-1 0,-1 0,-2-1,-1 1,-1-1,-1 1,-1-1,-19 44,-6 1,22-46,-2 0,0-1,-2-1,-1 0,-30 39,-177 161,117-122,95-95,1-1,-2 1,1-2,-1 1,0-2,0 1,-23 6,3-2,-60 10,39-15,-1-2,-72-6,23 1,55 2,17 1,1-1,-1-1,-52-10,-22-3,39 7,-94-10,-18-1,32 0,115 13,-44-6,0-3,-113-38,170 46,1 0,0-2,1 0,0 0,0-1,0-1,1-1,1 0,0-1,-22-25,2-3,23 29,0-1,1 0,0-1,-11-21,17 25,0-2,1 1,0 0,1 0,0-1,1 1,0 0,0-1,3-10,-2 10,0-1,-1 0,0 1,0-1,-2 1,-3-21,1 20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13:52:35.944"/>
    </inkml:context>
    <inkml:brush xml:id="br0">
      <inkml:brushProperty name="width" value="0.35" units="cm"/>
      <inkml:brushProperty name="height" value="0.35" units="cm"/>
      <inkml:brushProperty name="color" value="#FFC114"/>
    </inkml:brush>
  </inkml:definitions>
  <inkml:trace contextRef="#ctx0" brushRef="#br0">1 0 24575,'460'0'0,"-303"18"0,214-18-1365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13:52:40.466"/>
    </inkml:context>
    <inkml:brush xml:id="br0">
      <inkml:brushProperty name="width" value="0.35" units="cm"/>
      <inkml:brushProperty name="height" value="0.35" units="cm"/>
      <inkml:brushProperty name="color" value="#FFC114"/>
    </inkml:brush>
  </inkml:definitions>
  <inkml:trace contextRef="#ctx0" brushRef="#br0">2 0 24575,'0'48'0,"-2"-19"0,3 0 0,0 0 0,10 56 0,3 8 0,-7-31 0,-2-17 0,-3-1 0,-3 63 0,-1-24 0,-6-8 0,5-62 0,1 0 0,0 0 0,1-1 0,1 1 0,0 0 0,1 0 0,3 15 0,5 13 0,-1-1 0,-3 1 0,2 67 0,-7-103 0,-1 57 0,2 0 0,12 78 0,-8-91 0,-1 0 0,-6 84 0,-1-33 0,3-83 0,-1 9 0,0 0 0,2 0 0,2 0 0,0 1 0,1-2 0,2 1 0,14 43 0,-15-56 0,0 1 0,-1 1 0,-1-1 0,-1 0 0,2 29 0,-6 79 0,-1-43 0,2-45 0,-1 0 0,-9 43 0,9-52 0,0-1 0,1 1 0,4 32 0,-1-40 0,0 1 0,-2 0 0,0 0 0,-1 0 0,-1 0 0,-1 0 0,-8 28 0,-12 5 0,17-39 0,1-1 0,0 1 0,0 0 0,1 0 0,0 1 0,1-1 0,-2 23 0,-3 37 0,-1 14 0,10-57-455,1 0 0,9 41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13:52:44.468"/>
    </inkml:context>
    <inkml:brush xml:id="br0">
      <inkml:brushProperty name="width" value="0.35" units="cm"/>
      <inkml:brushProperty name="height" value="0.35" units="cm"/>
      <inkml:brushProperty name="color" value="#FFC114"/>
    </inkml:brush>
  </inkml:definitions>
  <inkml:trace contextRef="#ctx0" brushRef="#br0">252 1 24575,'1'85'0,"-3"95"0,-6-119 0,4-35 0,-1 46 0,5-41 0,1-6 0,-1 1 0,-1-1 0,-1 0 0,-7 27 0,4-26 0,-3 47 0,1 1 0,-5-1 0,-39 134 0,-77 298 0,127-500 0,-3 14 0,1 0 0,1 0 0,1 1 0,1 22 0,0-35 0,1 0 0,-1 0 0,1 0 0,1 0 0,0-1 0,0 1 0,0-1 0,0 1 0,1-1 0,0 0 0,1 0 0,-1 0 0,1 0 0,9 10 0,41 31 0,-34-30 0,0 0 0,-2 1 0,20 24 0,-33-35 0,0 0 0,0 1 0,-1 0 0,0 0 0,0 0 0,-1 0 0,0 0 0,0 1 0,-1 0 0,0-1 0,-1 1 0,0 0 0,0 11 0,9 78 0,-3-55 0,11 80 0,-12-79 0,-4-35 0,0 0 0,-1 1 0,0-1 0,-1 0 0,0 1 0,0-1 0,-1 1 0,0-1 0,0 0 0,-1 0 0,-1 1 0,-4 10 0,-15 53 0,19-58 0,-1-1 0,0-1 0,-1 1 0,0 0 0,-10 15 0,7-16 0,0-1 0,-1-1 0,0 1 0,-18 16 0,24-25 0,0 0 0,1 1 0,-1-1 0,1 1 0,0 0 0,0-1 0,0 1 0,1 0 0,0 0 0,-1 0 0,1 1 0,0-1 0,1 0 0,-1 0 0,1 1 0,0-1 0,0 0 0,0 0 0,2 7 0,1 10 0,1 0 0,13 36 0,-3-10 0,-8-25 0,1-1 0,1 0 0,1-1 0,1 0 0,13 20 0,9 20 0,-26-46 0,-1-1 0,-1 1 0,0 0 0,-1 0 0,-1 1 0,0-1 0,-1 0 0,0 21 0,1 18 0,4-25-1365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7-03T12:47:12.215"/>
    </inkml:context>
    <inkml:brush xml:id="br0">
      <inkml:brushProperty name="width" value="0.3" units="cm"/>
      <inkml:brushProperty name="height" value="0.6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1 249,'2'3,"0"0,1 0,0-1,-1 1,1-1,0 1,0-1,0 0,0 0,0 0,1-1,-1 1,7 1,6 6,66 37,-57-33,-1 1,41 29,-33-18,43 23,1 1,350 207,-210-139,247 95,-263-133,136 50,227 68,-231-101,-222-68,34 2,1-7,212 8,229-25,-325-9,606 3,-808-2,-1-3,1-2,83-22,165-68,-255 77,24-7,0-3,122-71,-143 67,-2-2,-2-2,65-63,-83 72,0 2,2 2,40-23,73-36,92-61,-210 121,29-30,-40 34,1 2,1 1,0 0,27-15,169-106,-193 122,-2 0,0 0,0-1,-2-1,0 0,-1-2,-1 0,-1-2,24-38,-29 40,-9 15,1 0,-1 0,0-1,-1 1,1-1,-1 0,2-7,-4 11,0 1,0 0,0 0,0 0,0 0,0 0,0 0,-1 0,1 0,0 0,0 0,-1 0,1 0,-1 0,1 1,-1-1,1 0,-1 0,-1-1,0 1,0-1,0 1,0 0,0 0,0-1,0 2,0-1,-1 0,1 0,0 1,-5-1,-187-37,108 29,-93 1,-934 8,986-6,-188-34,164 18,-173-17,166 21,35 1,108 17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7-03T12:47:13.067"/>
    </inkml:context>
    <inkml:brush xml:id="br0">
      <inkml:brushProperty name="width" value="0.3" units="cm"/>
      <inkml:brushProperty name="height" value="0.6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1,'0'916,"4"-844,3 0,23 97,-1 0,-19-98,2 6,2 125,-14-133,0-54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12:58:06.508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229 759 24575,'1'-5'0,"0"-1"0,0 0 0,0 1 0,1-1 0,0 1 0,0 0 0,0 0 0,1 0 0,0 0 0,0 0 0,0 0 0,7-6 0,-1 0 0,1 0 0,0 1 0,22-16 0,-17 14 0,30-21 0,2 3 0,67-35 0,104-21 0,-190 76 0,126-34 0,-84 27 0,58-12 0,40-12 0,22 0 0,-77 19 0,43 1 0,-24 1 0,1 2 0,-46 11 0,11-2 0,39-14 0,10 8 0,24-7 0,-88 10 0,4-2 0,142-2 0,-40-4 0,932 21 0,-1011 9 0,-74-5 0,43 0 0,376-6 0,-277 21 0,38-1 0,-152-20 0,-17-1 0,0 3 0,84 11 0,-78-5 0,1-3 0,-1-2 0,60-5 0,-4 0 0,778 3 0,-736 21 0,-54-23 0,72 3 0,-55 18 0,-71-15 0,1 2 0,67 17 0,-6 0 0,62 19 0,-49-10 0,-28-12 0,-3-1 0,0 3 0,122 48 0,-197-64 0,0 1 0,0 0 0,-1 0 0,-1 1 0,1 1 0,-1 0 0,0 0 0,-1 1 0,0 0 0,-1 0 0,0 1 0,-1 0 0,0 1 0,0 0 0,-2 0 0,1 0 0,4 18 0,3 7 0,-3 1 0,11 76 0,-18-93 0,-2 0 0,0-1 0,-1 1 0,-2 0 0,0 0 0,-1-1 0,-7 27 0,6-37 0,0-1 0,0 0 0,-1-1 0,0 1 0,0-1 0,-1 0 0,-13 14 0,-58 49 0,30-28 0,-10 14 0,24-22 0,-46 37 0,67-63 0,0 0 0,-1-1 0,-1 0 0,1-1 0,-1 0 0,0-1 0,-30 8 0,7-2 0,0 1 0,1 1 0,-48 27 0,40-18 0,-60 20 0,28-19 0,44-16 0,1 2 0,0 2 0,-46 23 0,43-17 0,-1 0 0,0-3 0,-69 21 0,-142 47 0,202-69 0,-2-1 0,-69 10 0,16-4 0,28-4 0,0-3 0,-1-3 0,-93-1 0,140-7 0,-45 8 0,-25 1 0,-54-1 0,-5 0 0,93-8 0,-105 13 0,102-8 0,0-3 0,-74-5 0,25-1 0,54 2 0,-91-13 0,57-2 0,43 7 0,-1 1 0,-77-1 0,60 9 0,-111-14 0,-47-10 0,161 15 0,-23-1 0,4-1 0,37 3 0,-3-1 0,31 6 0,0 0 0,-26-1 0,-107-15 0,96 18 0,-78-12 0,38 7 0,72 7 0,1-2 0,0-1 0,-27-6 0,30 5 0,0 0 0,-34 0 0,34 3 0,0-2 0,-36-6 0,20 2 0,0 2 0,-1 2 0,1 1 0,-45 4 0,-8 0 0,48-3 0,0 3 0,-51 9 0,-79 7 0,134-16 0,0 0 0,-64-5 0,56 0 0,-52 4 0,36 7 0,40-5 0,-1-1 0,-26 1 0,-900-5 0,926 0 0,0-2 0,1 0 0,-30-9 0,-41-6 0,70 15 0,1-2 0,0 0 0,0-1 0,0-1 0,-37-19 0,-32-11 0,41 23 0,-1 2 0,-71-8 0,105 18 0,0-1 0,0 0 0,0-1 0,0-1 0,-21-10 0,30 12 0,1-1 0,-1 1 0,1-1 0,0 0 0,0-1 0,0 0 0,1 0 0,-1 0 0,1 0 0,0-1 0,1 0 0,0 0 0,0 0 0,-4-7 0,4 2 0,0 2 0,0-1 0,-1 1 0,-1-1 0,1 1 0,-2 1 0,1-1 0,-1 1 0,0 0 0,-1 1 0,0 0 0,-15-11 0,-43-21 0,46 29 0,1-1 0,-31-24 0,44 30 0,0-1 0,1 0 0,-1 0 0,1 0 0,0-1 0,1 0 0,-1 0 0,1 0 0,1 0 0,-1-1 0,-2-9 0,-16-45 0,15 45 0,0-2 0,1 1 0,1-1 0,1 1 0,1-2 0,-2-31 0,5-6-1365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12:58:10.701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325 163 24575,'-5'1'0,"0"-1"0,0 2 0,1-1 0,-1 0 0,0 1 0,1 0 0,-1 0 0,1 0 0,0 1 0,0 0 0,0-1 0,0 1 0,-5 5 0,-50 53 0,40-40 0,-8 6 0,15-16 0,0 0 0,1 1 0,1 0 0,0 1 0,1-1 0,0 2 0,1 0 0,0 0 0,1 0 0,-8 24 0,7-10 0,-7 54 0,8-27 0,2-23 0,0 53 0,3 20 0,5 93 0,0-182 0,0-1 0,1 0 0,1 0 0,1-1 0,10 21 0,-3-6 0,-4-9 0,0-1 0,2-1 0,0 0 0,1 0 0,1-1 0,0 0 0,1-1 0,1-1 0,1 0 0,31 22 0,3 0 0,-34-24 0,0 0 0,1-2 0,1 0 0,0-1 0,0-1 0,24 9 0,0-6 0,0-2 0,1-2 0,59 4 0,-38-3 0,25 0 0,61 10 0,-45-17 0,170-5 0,-123-17 0,-87 13 0,78-4 0,-103 11 0,-1-2 0,57-10 0,37-7 0,-62 8 0,138-2 0,-58-6 0,778 20 0,-778 18 0,-83-18 0,93 12 0,-121-8 0,72-3 0,-75-3 0,-1 1 0,61 10 0,-64-5 0,1-2 0,49-2 0,-49-1 0,-1 1 0,53 8 0,8 0 0,-71-9 0,1 2 0,32 6 0,7 3 0,1-3 0,0-2 0,88-4 0,-142-2 0,141 19 0,-34-10 0,12 0 0,1047-9 0,-986-20 0,-120 20 0,106-13 0,-62 7 0,-84 6 0,1-2 0,40-6 0,288-73 0,-340 77 0,-1-1 0,0-1 0,0 0 0,0-2 0,-1 0 0,0-1 0,-1 0 0,0-1 0,0-1 0,26-25 0,25-24 0,-51 48 0,-1-1 0,-1 0 0,0-1 0,-1 0 0,-1-1 0,18-26 0,-20 20 0,0 1 0,-2-2 0,0 1 0,-2-1 0,0 0 0,-1-1 0,3-41 0,-7-170 0,-4 121 0,4 94 0,-2 1 0,-1 0 0,0 0 0,-1 0 0,-1 0 0,-9-27 0,-70-256 0,30 101-1365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12:58:16.395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8937 964 24568,'-3'38'0,"-8"0"0,-6-1 0,-7 1 0,-7-1 0,-6 0 0,-8 0 0,-6-1 0,-6 0 0,-7-1 0,-6 0 0,-7-1 0,-6-1 0,-5 0 0,-7-1 0,-5-1 0,-6-1 0,-6-1 0,-4-1 0,-6 0 0,-4-2 0,-5-1 0,-5-1 0,-4-1 0,-4-1 0,-4-2 0,-3-1 0,-4-1 0,-3-2 0,-2 0 0,-4-3 0,-2 0 0,-2-2 0,-1-2 0,-3-1 0,0-1 0,-2-2 0,-1-1 0,0-2 0,0-1 0,-1-2 0,1-1 0,0-2 0,1-1 0,2-2 0,0-1 0,3-1 0,1-2 0,2-2 0,2 0 0,4-3 0,2 0 0,3-2 0,4-1 0,3-1 0,4-2 0,4-1 0,4-1 0,5-1 0,5-1 0,4-2 0,6 0 0,4-1 0,6-1 0,6-1 0,5-1 0,7-1 0,5 0 0,6-1 0,7-1 0,6 0 0,7-1 0,6 0 0,6-1 0,8 0 0,6 0 0,7-1 0,7 1 0,6-1 0,8 0 0,6 0 0,8 0 0,6 1 0,7-1 0,7 1 0,6 0 0,8 0 0,6 1 0,6 0 0,7 1 0,6 0 0,7 1 0,6 1 0,5 0 0,7 1 0,5 1 0,6 1 0,6 1 0,4 1 0,6 0 0,4 2 0,5 1 0,5 1 0,4 1 0,4 1 0,4 2 0,3 1 0,4 1 0,3 2 0,2 0 0,4 3 0,2 0 0,2 2 0,1 2 0,3 1 0,0 1 0,2 2 0,1 1 0,0 2 0,1 1 0,-1 2 0,0 1 0,0 2 0,-1 1 0,-2 2 0,0 1 0,-3 1 0,-1 2 0,-2 2 0,-2 0 0,-4 3 0,-2 0 0,-3 2 0,-4 1 0,-3 1 0,-4 2 0,-4 1 0,-4 1 0,-5 1 0,-5 1 0,-4 2 0,-6 0 0,-4 1 0,-6 1 0,-6 1 0,-5 1 0,-7 1 0,-5 0 0,-6 1 0,-7 1 0,-6 0 0,-7 1 0,-6 0 0,-6 1 0,-8 0 0,-6 0 0,-7 1 0,-7-1 0,-6 1 0,-8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13:52:10.444"/>
    </inkml:context>
    <inkml:brush xml:id="br0">
      <inkml:brushProperty name="width" value="0.35" units="cm"/>
      <inkml:brushProperty name="height" value="0.35" units="cm"/>
      <inkml:brushProperty name="color" value="#FFC114"/>
    </inkml:brush>
  </inkml:definitions>
  <inkml:trace contextRef="#ctx0" brushRef="#br0">1 1 24575,'42'0'0,"0"2"0,-1 1 0,82 18 0,-98-17 0,1 0 0,-1-2 0,1-1 0,40-3 0,48 3 0,-57 8 0,-46-6 0,0-1 0,1 0 0,-1-1 0,1 0 0,-1-1 0,1 0 0,-1-1 0,1 0 0,15-4 0,89-21-1365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13:52:24.222"/>
    </inkml:context>
    <inkml:brush xml:id="br0">
      <inkml:brushProperty name="width" value="0.35" units="cm"/>
      <inkml:brushProperty name="height" value="0.35" units="cm"/>
      <inkml:brushProperty name="color" value="#FFC114"/>
    </inkml:brush>
  </inkml:definitions>
  <inkml:trace contextRef="#ctx0" brushRef="#br0">1 1 24575,'3'0'0,"4"0"0,4 0 0,3 0 0,2 0 0,1 0 0,1 0 0,1 0 0,-1 0 0,0 0 0,0 0 0,0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13:52:26.374"/>
    </inkml:context>
    <inkml:brush xml:id="br0">
      <inkml:brushProperty name="width" value="0.35" units="cm"/>
      <inkml:brushProperty name="height" value="0.35" units="cm"/>
      <inkml:brushProperty name="color" value="#FFC114"/>
    </inkml:brush>
  </inkml:definitions>
  <inkml:trace contextRef="#ctx0" brushRef="#br0">1 0 24575,'1164'0'-1365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96A35EAA-ED80-4FF1-942C-82B1D483AF60}"/>
              </a:ext>
            </a:extLst>
          </p:cNvPr>
          <p:cNvSpPr/>
          <p:nvPr/>
        </p:nvSpPr>
        <p:spPr>
          <a:xfrm rot="21133683" flipH="1">
            <a:off x="977627" y="481134"/>
            <a:ext cx="9378187" cy="5238589"/>
          </a:xfrm>
          <a:custGeom>
            <a:avLst/>
            <a:gdLst>
              <a:gd name="connsiteX0" fmla="*/ 628580 w 1248448"/>
              <a:gd name="connsiteY0" fmla="*/ 873029 h 873038"/>
              <a:gd name="connsiteX1" fmla="*/ 820985 w 1248448"/>
              <a:gd name="connsiteY1" fmla="*/ 803115 h 873038"/>
              <a:gd name="connsiteX2" fmla="*/ 1179791 w 1248448"/>
              <a:gd name="connsiteY2" fmla="*/ 630332 h 873038"/>
              <a:gd name="connsiteX3" fmla="*/ 1178744 w 1248448"/>
              <a:gd name="connsiteY3" fmla="*/ 192753 h 873038"/>
              <a:gd name="connsiteX4" fmla="*/ 459416 w 1248448"/>
              <a:gd name="connsiteY4" fmla="*/ 32447 h 873038"/>
              <a:gd name="connsiteX5" fmla="*/ 7264 w 1248448"/>
              <a:gd name="connsiteY5" fmla="*/ 595184 h 873038"/>
              <a:gd name="connsiteX6" fmla="*/ 545617 w 1248448"/>
              <a:gd name="connsiteY6" fmla="*/ 737202 h 873038"/>
              <a:gd name="connsiteX7" fmla="*/ 628580 w 1248448"/>
              <a:gd name="connsiteY7" fmla="*/ 873029 h 873038"/>
              <a:gd name="connsiteX0" fmla="*/ 628618 w 1248446"/>
              <a:gd name="connsiteY0" fmla="*/ 873038 h 873038"/>
              <a:gd name="connsiteX1" fmla="*/ 821023 w 1248446"/>
              <a:gd name="connsiteY1" fmla="*/ 803124 h 873038"/>
              <a:gd name="connsiteX2" fmla="*/ 1179829 w 1248446"/>
              <a:gd name="connsiteY2" fmla="*/ 630341 h 873038"/>
              <a:gd name="connsiteX3" fmla="*/ 1178782 w 1248446"/>
              <a:gd name="connsiteY3" fmla="*/ 192762 h 873038"/>
              <a:gd name="connsiteX4" fmla="*/ 459454 w 1248446"/>
              <a:gd name="connsiteY4" fmla="*/ 32456 h 873038"/>
              <a:gd name="connsiteX5" fmla="*/ 7302 w 1248446"/>
              <a:gd name="connsiteY5" fmla="*/ 595193 h 873038"/>
              <a:gd name="connsiteX6" fmla="*/ 547734 w 1248446"/>
              <a:gd name="connsiteY6" fmla="*/ 751246 h 873038"/>
              <a:gd name="connsiteX7" fmla="*/ 628618 w 1248446"/>
              <a:gd name="connsiteY7" fmla="*/ 873038 h 873038"/>
              <a:gd name="connsiteX0" fmla="*/ 635867 w 1255695"/>
              <a:gd name="connsiteY0" fmla="*/ 873038 h 873038"/>
              <a:gd name="connsiteX1" fmla="*/ 828272 w 1255695"/>
              <a:gd name="connsiteY1" fmla="*/ 803124 h 873038"/>
              <a:gd name="connsiteX2" fmla="*/ 1187078 w 1255695"/>
              <a:gd name="connsiteY2" fmla="*/ 630341 h 873038"/>
              <a:gd name="connsiteX3" fmla="*/ 1186031 w 1255695"/>
              <a:gd name="connsiteY3" fmla="*/ 192762 h 873038"/>
              <a:gd name="connsiteX4" fmla="*/ 466703 w 1255695"/>
              <a:gd name="connsiteY4" fmla="*/ 32456 h 873038"/>
              <a:gd name="connsiteX5" fmla="*/ 14551 w 1255695"/>
              <a:gd name="connsiteY5" fmla="*/ 595193 h 873038"/>
              <a:gd name="connsiteX6" fmla="*/ 554983 w 1255695"/>
              <a:gd name="connsiteY6" fmla="*/ 751246 h 873038"/>
              <a:gd name="connsiteX7" fmla="*/ 635867 w 1255695"/>
              <a:gd name="connsiteY7" fmla="*/ 873038 h 873038"/>
              <a:gd name="connsiteX0" fmla="*/ 635867 w 1255695"/>
              <a:gd name="connsiteY0" fmla="*/ 873038 h 873038"/>
              <a:gd name="connsiteX1" fmla="*/ 828272 w 1255695"/>
              <a:gd name="connsiteY1" fmla="*/ 803124 h 873038"/>
              <a:gd name="connsiteX2" fmla="*/ 1187078 w 1255695"/>
              <a:gd name="connsiteY2" fmla="*/ 630341 h 873038"/>
              <a:gd name="connsiteX3" fmla="*/ 1186031 w 1255695"/>
              <a:gd name="connsiteY3" fmla="*/ 192762 h 873038"/>
              <a:gd name="connsiteX4" fmla="*/ 466703 w 1255695"/>
              <a:gd name="connsiteY4" fmla="*/ 32456 h 873038"/>
              <a:gd name="connsiteX5" fmla="*/ 14551 w 1255695"/>
              <a:gd name="connsiteY5" fmla="*/ 595193 h 873038"/>
              <a:gd name="connsiteX6" fmla="*/ 554983 w 1255695"/>
              <a:gd name="connsiteY6" fmla="*/ 751246 h 873038"/>
              <a:gd name="connsiteX7" fmla="*/ 635867 w 1255695"/>
              <a:gd name="connsiteY7" fmla="*/ 873038 h 873038"/>
              <a:gd name="connsiteX0" fmla="*/ 635867 w 1249939"/>
              <a:gd name="connsiteY0" fmla="*/ 873038 h 873038"/>
              <a:gd name="connsiteX1" fmla="*/ 828272 w 1249939"/>
              <a:gd name="connsiteY1" fmla="*/ 793767 h 873038"/>
              <a:gd name="connsiteX2" fmla="*/ 1187078 w 1249939"/>
              <a:gd name="connsiteY2" fmla="*/ 630341 h 873038"/>
              <a:gd name="connsiteX3" fmla="*/ 1186031 w 1249939"/>
              <a:gd name="connsiteY3" fmla="*/ 192762 h 873038"/>
              <a:gd name="connsiteX4" fmla="*/ 466703 w 1249939"/>
              <a:gd name="connsiteY4" fmla="*/ 32456 h 873038"/>
              <a:gd name="connsiteX5" fmla="*/ 14551 w 1249939"/>
              <a:gd name="connsiteY5" fmla="*/ 595193 h 873038"/>
              <a:gd name="connsiteX6" fmla="*/ 554983 w 1249939"/>
              <a:gd name="connsiteY6" fmla="*/ 751246 h 873038"/>
              <a:gd name="connsiteX7" fmla="*/ 635867 w 1249939"/>
              <a:gd name="connsiteY7" fmla="*/ 873038 h 873038"/>
              <a:gd name="connsiteX0" fmla="*/ 615218 w 1229290"/>
              <a:gd name="connsiteY0" fmla="*/ 861281 h 861281"/>
              <a:gd name="connsiteX1" fmla="*/ 807623 w 1229290"/>
              <a:gd name="connsiteY1" fmla="*/ 782010 h 861281"/>
              <a:gd name="connsiteX2" fmla="*/ 1166429 w 1229290"/>
              <a:gd name="connsiteY2" fmla="*/ 618584 h 861281"/>
              <a:gd name="connsiteX3" fmla="*/ 1165382 w 1229290"/>
              <a:gd name="connsiteY3" fmla="*/ 181005 h 861281"/>
              <a:gd name="connsiteX4" fmla="*/ 446054 w 1229290"/>
              <a:gd name="connsiteY4" fmla="*/ 20699 h 861281"/>
              <a:gd name="connsiteX5" fmla="*/ 5663 w 1229290"/>
              <a:gd name="connsiteY5" fmla="*/ 576828 h 861281"/>
              <a:gd name="connsiteX6" fmla="*/ 534334 w 1229290"/>
              <a:gd name="connsiteY6" fmla="*/ 739489 h 861281"/>
              <a:gd name="connsiteX7" fmla="*/ 615218 w 1229290"/>
              <a:gd name="connsiteY7" fmla="*/ 861281 h 861281"/>
              <a:gd name="connsiteX0" fmla="*/ 619617 w 1233689"/>
              <a:gd name="connsiteY0" fmla="*/ 861281 h 861281"/>
              <a:gd name="connsiteX1" fmla="*/ 812022 w 1233689"/>
              <a:gd name="connsiteY1" fmla="*/ 782010 h 861281"/>
              <a:gd name="connsiteX2" fmla="*/ 1170828 w 1233689"/>
              <a:gd name="connsiteY2" fmla="*/ 618584 h 861281"/>
              <a:gd name="connsiteX3" fmla="*/ 1169781 w 1233689"/>
              <a:gd name="connsiteY3" fmla="*/ 181005 h 861281"/>
              <a:gd name="connsiteX4" fmla="*/ 450453 w 1233689"/>
              <a:gd name="connsiteY4" fmla="*/ 20699 h 861281"/>
              <a:gd name="connsiteX5" fmla="*/ 10062 w 1233689"/>
              <a:gd name="connsiteY5" fmla="*/ 576828 h 861281"/>
              <a:gd name="connsiteX6" fmla="*/ 538733 w 1233689"/>
              <a:gd name="connsiteY6" fmla="*/ 739489 h 861281"/>
              <a:gd name="connsiteX7" fmla="*/ 619617 w 1233689"/>
              <a:gd name="connsiteY7" fmla="*/ 861281 h 861281"/>
              <a:gd name="connsiteX0" fmla="*/ 619579 w 1239236"/>
              <a:gd name="connsiteY0" fmla="*/ 863398 h 863398"/>
              <a:gd name="connsiteX1" fmla="*/ 811984 w 1239236"/>
              <a:gd name="connsiteY1" fmla="*/ 784127 h 863398"/>
              <a:gd name="connsiteX2" fmla="*/ 1170790 w 1239236"/>
              <a:gd name="connsiteY2" fmla="*/ 620701 h 863398"/>
              <a:gd name="connsiteX3" fmla="*/ 1169743 w 1239236"/>
              <a:gd name="connsiteY3" fmla="*/ 183122 h 863398"/>
              <a:gd name="connsiteX4" fmla="*/ 451887 w 1239236"/>
              <a:gd name="connsiteY4" fmla="*/ 17855 h 863398"/>
              <a:gd name="connsiteX5" fmla="*/ 10024 w 1239236"/>
              <a:gd name="connsiteY5" fmla="*/ 578945 h 863398"/>
              <a:gd name="connsiteX6" fmla="*/ 538695 w 1239236"/>
              <a:gd name="connsiteY6" fmla="*/ 741606 h 863398"/>
              <a:gd name="connsiteX7" fmla="*/ 619579 w 1239236"/>
              <a:gd name="connsiteY7" fmla="*/ 863398 h 863398"/>
              <a:gd name="connsiteX0" fmla="*/ 623569 w 1243226"/>
              <a:gd name="connsiteY0" fmla="*/ 870437 h 870437"/>
              <a:gd name="connsiteX1" fmla="*/ 815974 w 1243226"/>
              <a:gd name="connsiteY1" fmla="*/ 791166 h 870437"/>
              <a:gd name="connsiteX2" fmla="*/ 1174780 w 1243226"/>
              <a:gd name="connsiteY2" fmla="*/ 627740 h 870437"/>
              <a:gd name="connsiteX3" fmla="*/ 1173733 w 1243226"/>
              <a:gd name="connsiteY3" fmla="*/ 190161 h 870437"/>
              <a:gd name="connsiteX4" fmla="*/ 455877 w 1243226"/>
              <a:gd name="connsiteY4" fmla="*/ 24894 h 870437"/>
              <a:gd name="connsiteX5" fmla="*/ 14014 w 1243226"/>
              <a:gd name="connsiteY5" fmla="*/ 585984 h 870437"/>
              <a:gd name="connsiteX6" fmla="*/ 542685 w 1243226"/>
              <a:gd name="connsiteY6" fmla="*/ 748645 h 870437"/>
              <a:gd name="connsiteX7" fmla="*/ 623569 w 1243226"/>
              <a:gd name="connsiteY7" fmla="*/ 870437 h 870437"/>
              <a:gd name="connsiteX0" fmla="*/ 624861 w 1244518"/>
              <a:gd name="connsiteY0" fmla="*/ 869274 h 869274"/>
              <a:gd name="connsiteX1" fmla="*/ 817266 w 1244518"/>
              <a:gd name="connsiteY1" fmla="*/ 790003 h 869274"/>
              <a:gd name="connsiteX2" fmla="*/ 1176072 w 1244518"/>
              <a:gd name="connsiteY2" fmla="*/ 626577 h 869274"/>
              <a:gd name="connsiteX3" fmla="*/ 1175025 w 1244518"/>
              <a:gd name="connsiteY3" fmla="*/ 188998 h 869274"/>
              <a:gd name="connsiteX4" fmla="*/ 457169 w 1244518"/>
              <a:gd name="connsiteY4" fmla="*/ 23731 h 869274"/>
              <a:gd name="connsiteX5" fmla="*/ 15306 w 1244518"/>
              <a:gd name="connsiteY5" fmla="*/ 584821 h 869274"/>
              <a:gd name="connsiteX6" fmla="*/ 543977 w 1244518"/>
              <a:gd name="connsiteY6" fmla="*/ 747482 h 869274"/>
              <a:gd name="connsiteX7" fmla="*/ 624861 w 1244518"/>
              <a:gd name="connsiteY7" fmla="*/ 869274 h 869274"/>
              <a:gd name="connsiteX0" fmla="*/ 619558 w 1235941"/>
              <a:gd name="connsiteY0" fmla="*/ 867295 h 867295"/>
              <a:gd name="connsiteX1" fmla="*/ 811963 w 1235941"/>
              <a:gd name="connsiteY1" fmla="*/ 788024 h 867295"/>
              <a:gd name="connsiteX2" fmla="*/ 1170769 w 1235941"/>
              <a:gd name="connsiteY2" fmla="*/ 624598 h 867295"/>
              <a:gd name="connsiteX3" fmla="*/ 1164738 w 1235941"/>
              <a:gd name="connsiteY3" fmla="*/ 164190 h 867295"/>
              <a:gd name="connsiteX4" fmla="*/ 451866 w 1235941"/>
              <a:gd name="connsiteY4" fmla="*/ 21752 h 867295"/>
              <a:gd name="connsiteX5" fmla="*/ 10003 w 1235941"/>
              <a:gd name="connsiteY5" fmla="*/ 582842 h 867295"/>
              <a:gd name="connsiteX6" fmla="*/ 538674 w 1235941"/>
              <a:gd name="connsiteY6" fmla="*/ 745503 h 867295"/>
              <a:gd name="connsiteX7" fmla="*/ 619558 w 1235941"/>
              <a:gd name="connsiteY7" fmla="*/ 867295 h 867295"/>
              <a:gd name="connsiteX0" fmla="*/ 622435 w 1238818"/>
              <a:gd name="connsiteY0" fmla="*/ 868328 h 868328"/>
              <a:gd name="connsiteX1" fmla="*/ 814840 w 1238818"/>
              <a:gd name="connsiteY1" fmla="*/ 789057 h 868328"/>
              <a:gd name="connsiteX2" fmla="*/ 1173646 w 1238818"/>
              <a:gd name="connsiteY2" fmla="*/ 625631 h 868328"/>
              <a:gd name="connsiteX3" fmla="*/ 1167615 w 1238818"/>
              <a:gd name="connsiteY3" fmla="*/ 165223 h 868328"/>
              <a:gd name="connsiteX4" fmla="*/ 454743 w 1238818"/>
              <a:gd name="connsiteY4" fmla="*/ 22785 h 868328"/>
              <a:gd name="connsiteX5" fmla="*/ 12880 w 1238818"/>
              <a:gd name="connsiteY5" fmla="*/ 583875 h 868328"/>
              <a:gd name="connsiteX6" fmla="*/ 541551 w 1238818"/>
              <a:gd name="connsiteY6" fmla="*/ 746536 h 868328"/>
              <a:gd name="connsiteX7" fmla="*/ 622435 w 1238818"/>
              <a:gd name="connsiteY7" fmla="*/ 868328 h 868328"/>
              <a:gd name="connsiteX0" fmla="*/ 618931 w 1201319"/>
              <a:gd name="connsiteY0" fmla="*/ 879992 h 879992"/>
              <a:gd name="connsiteX1" fmla="*/ 811336 w 1201319"/>
              <a:gd name="connsiteY1" fmla="*/ 800721 h 879992"/>
              <a:gd name="connsiteX2" fmla="*/ 1170142 w 1201319"/>
              <a:gd name="connsiteY2" fmla="*/ 637295 h 879992"/>
              <a:gd name="connsiteX3" fmla="*/ 1164111 w 1201319"/>
              <a:gd name="connsiteY3" fmla="*/ 176887 h 879992"/>
              <a:gd name="connsiteX4" fmla="*/ 1005959 w 1201319"/>
              <a:gd name="connsiteY4" fmla="*/ 73552 h 879992"/>
              <a:gd name="connsiteX5" fmla="*/ 451239 w 1201319"/>
              <a:gd name="connsiteY5" fmla="*/ 34449 h 879992"/>
              <a:gd name="connsiteX6" fmla="*/ 9376 w 1201319"/>
              <a:gd name="connsiteY6" fmla="*/ 595539 h 879992"/>
              <a:gd name="connsiteX7" fmla="*/ 538047 w 1201319"/>
              <a:gd name="connsiteY7" fmla="*/ 758200 h 879992"/>
              <a:gd name="connsiteX8" fmla="*/ 618931 w 1201319"/>
              <a:gd name="connsiteY8" fmla="*/ 879992 h 879992"/>
              <a:gd name="connsiteX0" fmla="*/ 618931 w 1214866"/>
              <a:gd name="connsiteY0" fmla="*/ 879992 h 879992"/>
              <a:gd name="connsiteX1" fmla="*/ 811336 w 1214866"/>
              <a:gd name="connsiteY1" fmla="*/ 800721 h 879992"/>
              <a:gd name="connsiteX2" fmla="*/ 1170142 w 1214866"/>
              <a:gd name="connsiteY2" fmla="*/ 637295 h 879992"/>
              <a:gd name="connsiteX3" fmla="*/ 1164111 w 1214866"/>
              <a:gd name="connsiteY3" fmla="*/ 176887 h 879992"/>
              <a:gd name="connsiteX4" fmla="*/ 1005959 w 1214866"/>
              <a:gd name="connsiteY4" fmla="*/ 73552 h 879992"/>
              <a:gd name="connsiteX5" fmla="*/ 451239 w 1214866"/>
              <a:gd name="connsiteY5" fmla="*/ 34449 h 879992"/>
              <a:gd name="connsiteX6" fmla="*/ 9376 w 1214866"/>
              <a:gd name="connsiteY6" fmla="*/ 595539 h 879992"/>
              <a:gd name="connsiteX7" fmla="*/ 538047 w 1214866"/>
              <a:gd name="connsiteY7" fmla="*/ 758200 h 879992"/>
              <a:gd name="connsiteX8" fmla="*/ 618931 w 1214866"/>
              <a:gd name="connsiteY8" fmla="*/ 879992 h 879992"/>
              <a:gd name="connsiteX0" fmla="*/ 618871 w 1202016"/>
              <a:gd name="connsiteY0" fmla="*/ 888796 h 888796"/>
              <a:gd name="connsiteX1" fmla="*/ 811276 w 1202016"/>
              <a:gd name="connsiteY1" fmla="*/ 809525 h 888796"/>
              <a:gd name="connsiteX2" fmla="*/ 1170082 w 1202016"/>
              <a:gd name="connsiteY2" fmla="*/ 646099 h 888796"/>
              <a:gd name="connsiteX3" fmla="*/ 1164051 w 1202016"/>
              <a:gd name="connsiteY3" fmla="*/ 185691 h 888796"/>
              <a:gd name="connsiteX4" fmla="*/ 989748 w 1202016"/>
              <a:gd name="connsiteY4" fmla="*/ 54225 h 888796"/>
              <a:gd name="connsiteX5" fmla="*/ 451179 w 1202016"/>
              <a:gd name="connsiteY5" fmla="*/ 43253 h 888796"/>
              <a:gd name="connsiteX6" fmla="*/ 9316 w 1202016"/>
              <a:gd name="connsiteY6" fmla="*/ 604343 h 888796"/>
              <a:gd name="connsiteX7" fmla="*/ 537987 w 1202016"/>
              <a:gd name="connsiteY7" fmla="*/ 767004 h 888796"/>
              <a:gd name="connsiteX8" fmla="*/ 618871 w 1202016"/>
              <a:gd name="connsiteY8" fmla="*/ 888796 h 888796"/>
              <a:gd name="connsiteX0" fmla="*/ 618871 w 1202016"/>
              <a:gd name="connsiteY0" fmla="*/ 888796 h 888796"/>
              <a:gd name="connsiteX1" fmla="*/ 811276 w 1202016"/>
              <a:gd name="connsiteY1" fmla="*/ 809525 h 888796"/>
              <a:gd name="connsiteX2" fmla="*/ 1170082 w 1202016"/>
              <a:gd name="connsiteY2" fmla="*/ 646099 h 888796"/>
              <a:gd name="connsiteX3" fmla="*/ 1164051 w 1202016"/>
              <a:gd name="connsiteY3" fmla="*/ 185691 h 888796"/>
              <a:gd name="connsiteX4" fmla="*/ 989748 w 1202016"/>
              <a:gd name="connsiteY4" fmla="*/ 54225 h 888796"/>
              <a:gd name="connsiteX5" fmla="*/ 451179 w 1202016"/>
              <a:gd name="connsiteY5" fmla="*/ 43253 h 888796"/>
              <a:gd name="connsiteX6" fmla="*/ 9316 w 1202016"/>
              <a:gd name="connsiteY6" fmla="*/ 604343 h 888796"/>
              <a:gd name="connsiteX7" fmla="*/ 537987 w 1202016"/>
              <a:gd name="connsiteY7" fmla="*/ 767004 h 888796"/>
              <a:gd name="connsiteX8" fmla="*/ 618871 w 1202016"/>
              <a:gd name="connsiteY8" fmla="*/ 888796 h 888796"/>
              <a:gd name="connsiteX0" fmla="*/ 620039 w 1203184"/>
              <a:gd name="connsiteY0" fmla="*/ 874240 h 874240"/>
              <a:gd name="connsiteX1" fmla="*/ 812444 w 1203184"/>
              <a:gd name="connsiteY1" fmla="*/ 794969 h 874240"/>
              <a:gd name="connsiteX2" fmla="*/ 1171250 w 1203184"/>
              <a:gd name="connsiteY2" fmla="*/ 631543 h 874240"/>
              <a:gd name="connsiteX3" fmla="*/ 1165219 w 1203184"/>
              <a:gd name="connsiteY3" fmla="*/ 171135 h 874240"/>
              <a:gd name="connsiteX4" fmla="*/ 990916 w 1203184"/>
              <a:gd name="connsiteY4" fmla="*/ 39669 h 874240"/>
              <a:gd name="connsiteX5" fmla="*/ 406775 w 1203184"/>
              <a:gd name="connsiteY5" fmla="*/ 50168 h 874240"/>
              <a:gd name="connsiteX6" fmla="*/ 10484 w 1203184"/>
              <a:gd name="connsiteY6" fmla="*/ 589787 h 874240"/>
              <a:gd name="connsiteX7" fmla="*/ 539155 w 1203184"/>
              <a:gd name="connsiteY7" fmla="*/ 752448 h 874240"/>
              <a:gd name="connsiteX8" fmla="*/ 620039 w 1203184"/>
              <a:gd name="connsiteY8" fmla="*/ 874240 h 874240"/>
              <a:gd name="connsiteX0" fmla="*/ 620213 w 1203358"/>
              <a:gd name="connsiteY0" fmla="*/ 867642 h 867642"/>
              <a:gd name="connsiteX1" fmla="*/ 812618 w 1203358"/>
              <a:gd name="connsiteY1" fmla="*/ 788371 h 867642"/>
              <a:gd name="connsiteX2" fmla="*/ 1171424 w 1203358"/>
              <a:gd name="connsiteY2" fmla="*/ 624945 h 867642"/>
              <a:gd name="connsiteX3" fmla="*/ 1165393 w 1203358"/>
              <a:gd name="connsiteY3" fmla="*/ 164537 h 867642"/>
              <a:gd name="connsiteX4" fmla="*/ 991090 w 1203358"/>
              <a:gd name="connsiteY4" fmla="*/ 33071 h 867642"/>
              <a:gd name="connsiteX5" fmla="*/ 406949 w 1203358"/>
              <a:gd name="connsiteY5" fmla="*/ 43570 h 867642"/>
              <a:gd name="connsiteX6" fmla="*/ 10658 w 1203358"/>
              <a:gd name="connsiteY6" fmla="*/ 583189 h 867642"/>
              <a:gd name="connsiteX7" fmla="*/ 539329 w 1203358"/>
              <a:gd name="connsiteY7" fmla="*/ 745850 h 867642"/>
              <a:gd name="connsiteX8" fmla="*/ 620213 w 1203358"/>
              <a:gd name="connsiteY8" fmla="*/ 867642 h 867642"/>
              <a:gd name="connsiteX0" fmla="*/ 621220 w 1204365"/>
              <a:gd name="connsiteY0" fmla="*/ 864871 h 864871"/>
              <a:gd name="connsiteX1" fmla="*/ 813625 w 1204365"/>
              <a:gd name="connsiteY1" fmla="*/ 785600 h 864871"/>
              <a:gd name="connsiteX2" fmla="*/ 1172431 w 1204365"/>
              <a:gd name="connsiteY2" fmla="*/ 622174 h 864871"/>
              <a:gd name="connsiteX3" fmla="*/ 1166400 w 1204365"/>
              <a:gd name="connsiteY3" fmla="*/ 161766 h 864871"/>
              <a:gd name="connsiteX4" fmla="*/ 992097 w 1204365"/>
              <a:gd name="connsiteY4" fmla="*/ 30300 h 864871"/>
              <a:gd name="connsiteX5" fmla="*/ 407956 w 1204365"/>
              <a:gd name="connsiteY5" fmla="*/ 40799 h 864871"/>
              <a:gd name="connsiteX6" fmla="*/ 11665 w 1204365"/>
              <a:gd name="connsiteY6" fmla="*/ 580418 h 864871"/>
              <a:gd name="connsiteX7" fmla="*/ 540336 w 1204365"/>
              <a:gd name="connsiteY7" fmla="*/ 743079 h 864871"/>
              <a:gd name="connsiteX8" fmla="*/ 621220 w 1204365"/>
              <a:gd name="connsiteY8" fmla="*/ 864871 h 864871"/>
              <a:gd name="connsiteX0" fmla="*/ 619935 w 1204190"/>
              <a:gd name="connsiteY0" fmla="*/ 873669 h 873669"/>
              <a:gd name="connsiteX1" fmla="*/ 812340 w 1204190"/>
              <a:gd name="connsiteY1" fmla="*/ 794398 h 873669"/>
              <a:gd name="connsiteX2" fmla="*/ 1171146 w 1204190"/>
              <a:gd name="connsiteY2" fmla="*/ 630972 h 873669"/>
              <a:gd name="connsiteX3" fmla="*/ 1165115 w 1204190"/>
              <a:gd name="connsiteY3" fmla="*/ 170564 h 873669"/>
              <a:gd name="connsiteX4" fmla="*/ 967884 w 1204190"/>
              <a:gd name="connsiteY4" fmla="*/ 40405 h 873669"/>
              <a:gd name="connsiteX5" fmla="*/ 406671 w 1204190"/>
              <a:gd name="connsiteY5" fmla="*/ 49597 h 873669"/>
              <a:gd name="connsiteX6" fmla="*/ 10380 w 1204190"/>
              <a:gd name="connsiteY6" fmla="*/ 589216 h 873669"/>
              <a:gd name="connsiteX7" fmla="*/ 539051 w 1204190"/>
              <a:gd name="connsiteY7" fmla="*/ 751877 h 873669"/>
              <a:gd name="connsiteX8" fmla="*/ 619935 w 1204190"/>
              <a:gd name="connsiteY8" fmla="*/ 873669 h 873669"/>
              <a:gd name="connsiteX0" fmla="*/ 628446 w 1212701"/>
              <a:gd name="connsiteY0" fmla="*/ 842371 h 842371"/>
              <a:gd name="connsiteX1" fmla="*/ 820851 w 1212701"/>
              <a:gd name="connsiteY1" fmla="*/ 763100 h 842371"/>
              <a:gd name="connsiteX2" fmla="*/ 1179657 w 1212701"/>
              <a:gd name="connsiteY2" fmla="*/ 599674 h 842371"/>
              <a:gd name="connsiteX3" fmla="*/ 1173626 w 1212701"/>
              <a:gd name="connsiteY3" fmla="*/ 139266 h 842371"/>
              <a:gd name="connsiteX4" fmla="*/ 976395 w 1212701"/>
              <a:gd name="connsiteY4" fmla="*/ 9107 h 842371"/>
              <a:gd name="connsiteX5" fmla="*/ 246714 w 1212701"/>
              <a:gd name="connsiteY5" fmla="*/ 97247 h 842371"/>
              <a:gd name="connsiteX6" fmla="*/ 18891 w 1212701"/>
              <a:gd name="connsiteY6" fmla="*/ 557918 h 842371"/>
              <a:gd name="connsiteX7" fmla="*/ 547562 w 1212701"/>
              <a:gd name="connsiteY7" fmla="*/ 720579 h 842371"/>
              <a:gd name="connsiteX8" fmla="*/ 628446 w 1212701"/>
              <a:gd name="connsiteY8" fmla="*/ 842371 h 842371"/>
              <a:gd name="connsiteX0" fmla="*/ 628446 w 1211895"/>
              <a:gd name="connsiteY0" fmla="*/ 842371 h 842371"/>
              <a:gd name="connsiteX1" fmla="*/ 820851 w 1211895"/>
              <a:gd name="connsiteY1" fmla="*/ 763100 h 842371"/>
              <a:gd name="connsiteX2" fmla="*/ 1178477 w 1211895"/>
              <a:gd name="connsiteY2" fmla="*/ 606951 h 842371"/>
              <a:gd name="connsiteX3" fmla="*/ 1173626 w 1211895"/>
              <a:gd name="connsiteY3" fmla="*/ 139266 h 842371"/>
              <a:gd name="connsiteX4" fmla="*/ 976395 w 1211895"/>
              <a:gd name="connsiteY4" fmla="*/ 9107 h 842371"/>
              <a:gd name="connsiteX5" fmla="*/ 246714 w 1211895"/>
              <a:gd name="connsiteY5" fmla="*/ 97247 h 842371"/>
              <a:gd name="connsiteX6" fmla="*/ 18891 w 1211895"/>
              <a:gd name="connsiteY6" fmla="*/ 557918 h 842371"/>
              <a:gd name="connsiteX7" fmla="*/ 547562 w 1211895"/>
              <a:gd name="connsiteY7" fmla="*/ 720579 h 842371"/>
              <a:gd name="connsiteX8" fmla="*/ 628446 w 1211895"/>
              <a:gd name="connsiteY8" fmla="*/ 842371 h 842371"/>
              <a:gd name="connsiteX0" fmla="*/ 628446 w 1218918"/>
              <a:gd name="connsiteY0" fmla="*/ 842371 h 842371"/>
              <a:gd name="connsiteX1" fmla="*/ 820851 w 1218918"/>
              <a:gd name="connsiteY1" fmla="*/ 763100 h 842371"/>
              <a:gd name="connsiteX2" fmla="*/ 1178477 w 1218918"/>
              <a:gd name="connsiteY2" fmla="*/ 606951 h 842371"/>
              <a:gd name="connsiteX3" fmla="*/ 1173626 w 1218918"/>
              <a:gd name="connsiteY3" fmla="*/ 139266 h 842371"/>
              <a:gd name="connsiteX4" fmla="*/ 976395 w 1218918"/>
              <a:gd name="connsiteY4" fmla="*/ 9107 h 842371"/>
              <a:gd name="connsiteX5" fmla="*/ 246714 w 1218918"/>
              <a:gd name="connsiteY5" fmla="*/ 97247 h 842371"/>
              <a:gd name="connsiteX6" fmla="*/ 18891 w 1218918"/>
              <a:gd name="connsiteY6" fmla="*/ 557918 h 842371"/>
              <a:gd name="connsiteX7" fmla="*/ 547562 w 1218918"/>
              <a:gd name="connsiteY7" fmla="*/ 720579 h 842371"/>
              <a:gd name="connsiteX8" fmla="*/ 628446 w 1218918"/>
              <a:gd name="connsiteY8" fmla="*/ 842371 h 842371"/>
              <a:gd name="connsiteX0" fmla="*/ 628446 w 1223727"/>
              <a:gd name="connsiteY0" fmla="*/ 842371 h 842371"/>
              <a:gd name="connsiteX1" fmla="*/ 820851 w 1223727"/>
              <a:gd name="connsiteY1" fmla="*/ 763100 h 842371"/>
              <a:gd name="connsiteX2" fmla="*/ 1178477 w 1223727"/>
              <a:gd name="connsiteY2" fmla="*/ 606951 h 842371"/>
              <a:gd name="connsiteX3" fmla="*/ 1173626 w 1223727"/>
              <a:gd name="connsiteY3" fmla="*/ 139266 h 842371"/>
              <a:gd name="connsiteX4" fmla="*/ 976395 w 1223727"/>
              <a:gd name="connsiteY4" fmla="*/ 9107 h 842371"/>
              <a:gd name="connsiteX5" fmla="*/ 246714 w 1223727"/>
              <a:gd name="connsiteY5" fmla="*/ 97247 h 842371"/>
              <a:gd name="connsiteX6" fmla="*/ 18891 w 1223727"/>
              <a:gd name="connsiteY6" fmla="*/ 557918 h 842371"/>
              <a:gd name="connsiteX7" fmla="*/ 547562 w 1223727"/>
              <a:gd name="connsiteY7" fmla="*/ 720579 h 842371"/>
              <a:gd name="connsiteX8" fmla="*/ 628446 w 1223727"/>
              <a:gd name="connsiteY8" fmla="*/ 842371 h 842371"/>
              <a:gd name="connsiteX0" fmla="*/ 628446 w 1232687"/>
              <a:gd name="connsiteY0" fmla="*/ 842371 h 842371"/>
              <a:gd name="connsiteX1" fmla="*/ 820851 w 1232687"/>
              <a:gd name="connsiteY1" fmla="*/ 763100 h 842371"/>
              <a:gd name="connsiteX2" fmla="*/ 1178477 w 1232687"/>
              <a:gd name="connsiteY2" fmla="*/ 606951 h 842371"/>
              <a:gd name="connsiteX3" fmla="*/ 1188606 w 1232687"/>
              <a:gd name="connsiteY3" fmla="*/ 158133 h 842371"/>
              <a:gd name="connsiteX4" fmla="*/ 976395 w 1232687"/>
              <a:gd name="connsiteY4" fmla="*/ 9107 h 842371"/>
              <a:gd name="connsiteX5" fmla="*/ 246714 w 1232687"/>
              <a:gd name="connsiteY5" fmla="*/ 97247 h 842371"/>
              <a:gd name="connsiteX6" fmla="*/ 18891 w 1232687"/>
              <a:gd name="connsiteY6" fmla="*/ 557918 h 842371"/>
              <a:gd name="connsiteX7" fmla="*/ 547562 w 1232687"/>
              <a:gd name="connsiteY7" fmla="*/ 720579 h 842371"/>
              <a:gd name="connsiteX8" fmla="*/ 628446 w 1232687"/>
              <a:gd name="connsiteY8" fmla="*/ 842371 h 842371"/>
              <a:gd name="connsiteX0" fmla="*/ 628446 w 1238631"/>
              <a:gd name="connsiteY0" fmla="*/ 842371 h 842371"/>
              <a:gd name="connsiteX1" fmla="*/ 820851 w 1238631"/>
              <a:gd name="connsiteY1" fmla="*/ 763100 h 842371"/>
              <a:gd name="connsiteX2" fmla="*/ 1178477 w 1238631"/>
              <a:gd name="connsiteY2" fmla="*/ 606951 h 842371"/>
              <a:gd name="connsiteX3" fmla="*/ 1197715 w 1238631"/>
              <a:gd name="connsiteY3" fmla="*/ 163763 h 842371"/>
              <a:gd name="connsiteX4" fmla="*/ 976395 w 1238631"/>
              <a:gd name="connsiteY4" fmla="*/ 9107 h 842371"/>
              <a:gd name="connsiteX5" fmla="*/ 246714 w 1238631"/>
              <a:gd name="connsiteY5" fmla="*/ 97247 h 842371"/>
              <a:gd name="connsiteX6" fmla="*/ 18891 w 1238631"/>
              <a:gd name="connsiteY6" fmla="*/ 557918 h 842371"/>
              <a:gd name="connsiteX7" fmla="*/ 547562 w 1238631"/>
              <a:gd name="connsiteY7" fmla="*/ 720579 h 842371"/>
              <a:gd name="connsiteX8" fmla="*/ 628446 w 1238631"/>
              <a:gd name="connsiteY8" fmla="*/ 842371 h 842371"/>
              <a:gd name="connsiteX0" fmla="*/ 632386 w 1242571"/>
              <a:gd name="connsiteY0" fmla="*/ 846766 h 846766"/>
              <a:gd name="connsiteX1" fmla="*/ 824791 w 1242571"/>
              <a:gd name="connsiteY1" fmla="*/ 767495 h 846766"/>
              <a:gd name="connsiteX2" fmla="*/ 1182417 w 1242571"/>
              <a:gd name="connsiteY2" fmla="*/ 611346 h 846766"/>
              <a:gd name="connsiteX3" fmla="*/ 1201655 w 1242571"/>
              <a:gd name="connsiteY3" fmla="*/ 168158 h 846766"/>
              <a:gd name="connsiteX4" fmla="*/ 980335 w 1242571"/>
              <a:gd name="connsiteY4" fmla="*/ 13502 h 846766"/>
              <a:gd name="connsiteX5" fmla="*/ 250654 w 1242571"/>
              <a:gd name="connsiteY5" fmla="*/ 101642 h 846766"/>
              <a:gd name="connsiteX6" fmla="*/ 22831 w 1242571"/>
              <a:gd name="connsiteY6" fmla="*/ 562313 h 846766"/>
              <a:gd name="connsiteX7" fmla="*/ 551502 w 1242571"/>
              <a:gd name="connsiteY7" fmla="*/ 724974 h 846766"/>
              <a:gd name="connsiteX8" fmla="*/ 632386 w 1242571"/>
              <a:gd name="connsiteY8" fmla="*/ 846766 h 846766"/>
              <a:gd name="connsiteX0" fmla="*/ 633056 w 1243241"/>
              <a:gd name="connsiteY0" fmla="*/ 846832 h 846832"/>
              <a:gd name="connsiteX1" fmla="*/ 825461 w 1243241"/>
              <a:gd name="connsiteY1" fmla="*/ 767561 h 846832"/>
              <a:gd name="connsiteX2" fmla="*/ 1183087 w 1243241"/>
              <a:gd name="connsiteY2" fmla="*/ 611412 h 846832"/>
              <a:gd name="connsiteX3" fmla="*/ 1202325 w 1243241"/>
              <a:gd name="connsiteY3" fmla="*/ 168224 h 846832"/>
              <a:gd name="connsiteX4" fmla="*/ 981005 w 1243241"/>
              <a:gd name="connsiteY4" fmla="*/ 13568 h 846832"/>
              <a:gd name="connsiteX5" fmla="*/ 245994 w 1243241"/>
              <a:gd name="connsiteY5" fmla="*/ 86692 h 846832"/>
              <a:gd name="connsiteX6" fmla="*/ 23501 w 1243241"/>
              <a:gd name="connsiteY6" fmla="*/ 562379 h 846832"/>
              <a:gd name="connsiteX7" fmla="*/ 552172 w 1243241"/>
              <a:gd name="connsiteY7" fmla="*/ 725040 h 846832"/>
              <a:gd name="connsiteX8" fmla="*/ 633056 w 1243241"/>
              <a:gd name="connsiteY8" fmla="*/ 846832 h 846832"/>
              <a:gd name="connsiteX0" fmla="*/ 633056 w 1243241"/>
              <a:gd name="connsiteY0" fmla="*/ 848503 h 848503"/>
              <a:gd name="connsiteX1" fmla="*/ 825461 w 1243241"/>
              <a:gd name="connsiteY1" fmla="*/ 769232 h 848503"/>
              <a:gd name="connsiteX2" fmla="*/ 1183087 w 1243241"/>
              <a:gd name="connsiteY2" fmla="*/ 613083 h 848503"/>
              <a:gd name="connsiteX3" fmla="*/ 1202325 w 1243241"/>
              <a:gd name="connsiteY3" fmla="*/ 169895 h 848503"/>
              <a:gd name="connsiteX4" fmla="*/ 981005 w 1243241"/>
              <a:gd name="connsiteY4" fmla="*/ 15239 h 848503"/>
              <a:gd name="connsiteX5" fmla="*/ 245994 w 1243241"/>
              <a:gd name="connsiteY5" fmla="*/ 88363 h 848503"/>
              <a:gd name="connsiteX6" fmla="*/ 23501 w 1243241"/>
              <a:gd name="connsiteY6" fmla="*/ 564050 h 848503"/>
              <a:gd name="connsiteX7" fmla="*/ 552172 w 1243241"/>
              <a:gd name="connsiteY7" fmla="*/ 726711 h 848503"/>
              <a:gd name="connsiteX8" fmla="*/ 633056 w 1243241"/>
              <a:gd name="connsiteY8" fmla="*/ 848503 h 848503"/>
              <a:gd name="connsiteX0" fmla="*/ 633056 w 1243241"/>
              <a:gd name="connsiteY0" fmla="*/ 852489 h 852489"/>
              <a:gd name="connsiteX1" fmla="*/ 825461 w 1243241"/>
              <a:gd name="connsiteY1" fmla="*/ 773218 h 852489"/>
              <a:gd name="connsiteX2" fmla="*/ 1183087 w 1243241"/>
              <a:gd name="connsiteY2" fmla="*/ 617069 h 852489"/>
              <a:gd name="connsiteX3" fmla="*/ 1202325 w 1243241"/>
              <a:gd name="connsiteY3" fmla="*/ 173881 h 852489"/>
              <a:gd name="connsiteX4" fmla="*/ 981005 w 1243241"/>
              <a:gd name="connsiteY4" fmla="*/ 19225 h 852489"/>
              <a:gd name="connsiteX5" fmla="*/ 245994 w 1243241"/>
              <a:gd name="connsiteY5" fmla="*/ 92349 h 852489"/>
              <a:gd name="connsiteX6" fmla="*/ 23501 w 1243241"/>
              <a:gd name="connsiteY6" fmla="*/ 568036 h 852489"/>
              <a:gd name="connsiteX7" fmla="*/ 552172 w 1243241"/>
              <a:gd name="connsiteY7" fmla="*/ 730697 h 852489"/>
              <a:gd name="connsiteX8" fmla="*/ 633056 w 1243241"/>
              <a:gd name="connsiteY8" fmla="*/ 852489 h 852489"/>
              <a:gd name="connsiteX0" fmla="*/ 633056 w 1238870"/>
              <a:gd name="connsiteY0" fmla="*/ 852489 h 852489"/>
              <a:gd name="connsiteX1" fmla="*/ 825461 w 1238870"/>
              <a:gd name="connsiteY1" fmla="*/ 773218 h 852489"/>
              <a:gd name="connsiteX2" fmla="*/ 1183087 w 1238870"/>
              <a:gd name="connsiteY2" fmla="*/ 617069 h 852489"/>
              <a:gd name="connsiteX3" fmla="*/ 1202325 w 1238870"/>
              <a:gd name="connsiteY3" fmla="*/ 173881 h 852489"/>
              <a:gd name="connsiteX4" fmla="*/ 981005 w 1238870"/>
              <a:gd name="connsiteY4" fmla="*/ 19225 h 852489"/>
              <a:gd name="connsiteX5" fmla="*/ 245994 w 1238870"/>
              <a:gd name="connsiteY5" fmla="*/ 92349 h 852489"/>
              <a:gd name="connsiteX6" fmla="*/ 23501 w 1238870"/>
              <a:gd name="connsiteY6" fmla="*/ 568036 h 852489"/>
              <a:gd name="connsiteX7" fmla="*/ 552172 w 1238870"/>
              <a:gd name="connsiteY7" fmla="*/ 730697 h 852489"/>
              <a:gd name="connsiteX8" fmla="*/ 633056 w 1238870"/>
              <a:gd name="connsiteY8" fmla="*/ 852489 h 852489"/>
              <a:gd name="connsiteX0" fmla="*/ 633056 w 1237972"/>
              <a:gd name="connsiteY0" fmla="*/ 852489 h 852489"/>
              <a:gd name="connsiteX1" fmla="*/ 825461 w 1237972"/>
              <a:gd name="connsiteY1" fmla="*/ 773218 h 852489"/>
              <a:gd name="connsiteX2" fmla="*/ 1183087 w 1237972"/>
              <a:gd name="connsiteY2" fmla="*/ 617069 h 852489"/>
              <a:gd name="connsiteX3" fmla="*/ 1202325 w 1237972"/>
              <a:gd name="connsiteY3" fmla="*/ 173881 h 852489"/>
              <a:gd name="connsiteX4" fmla="*/ 981005 w 1237972"/>
              <a:gd name="connsiteY4" fmla="*/ 19225 h 852489"/>
              <a:gd name="connsiteX5" fmla="*/ 245994 w 1237972"/>
              <a:gd name="connsiteY5" fmla="*/ 92349 h 852489"/>
              <a:gd name="connsiteX6" fmla="*/ 23501 w 1237972"/>
              <a:gd name="connsiteY6" fmla="*/ 568036 h 852489"/>
              <a:gd name="connsiteX7" fmla="*/ 552172 w 1237972"/>
              <a:gd name="connsiteY7" fmla="*/ 730697 h 852489"/>
              <a:gd name="connsiteX8" fmla="*/ 633056 w 1237972"/>
              <a:gd name="connsiteY8" fmla="*/ 852489 h 852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37972" h="852489">
                <a:moveTo>
                  <a:pt x="633056" y="852489"/>
                </a:moveTo>
                <a:cubicBezTo>
                  <a:pt x="716495" y="841059"/>
                  <a:pt x="733789" y="812455"/>
                  <a:pt x="825461" y="773218"/>
                </a:cubicBezTo>
                <a:cubicBezTo>
                  <a:pt x="917133" y="733981"/>
                  <a:pt x="1120276" y="716959"/>
                  <a:pt x="1183087" y="617069"/>
                </a:cubicBezTo>
                <a:cubicBezTo>
                  <a:pt x="1245898" y="517180"/>
                  <a:pt x="1258148" y="283568"/>
                  <a:pt x="1202325" y="173881"/>
                </a:cubicBezTo>
                <a:cubicBezTo>
                  <a:pt x="1146502" y="64194"/>
                  <a:pt x="1083676" y="36572"/>
                  <a:pt x="981005" y="19225"/>
                </a:cubicBezTo>
                <a:cubicBezTo>
                  <a:pt x="823274" y="-7425"/>
                  <a:pt x="446352" y="-23746"/>
                  <a:pt x="245994" y="92349"/>
                </a:cubicBezTo>
                <a:cubicBezTo>
                  <a:pt x="45636" y="208444"/>
                  <a:pt x="-47145" y="246094"/>
                  <a:pt x="23501" y="568036"/>
                </a:cubicBezTo>
                <a:cubicBezTo>
                  <a:pt x="51046" y="756743"/>
                  <a:pt x="510357" y="722029"/>
                  <a:pt x="552172" y="730697"/>
                </a:cubicBezTo>
                <a:cubicBezTo>
                  <a:pt x="733623" y="767368"/>
                  <a:pt x="633056" y="852489"/>
                  <a:pt x="633056" y="852489"/>
                </a:cubicBez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415F49B-3CBC-46CF-AFB5-988852D0479E}"/>
              </a:ext>
            </a:extLst>
          </p:cNvPr>
          <p:cNvSpPr/>
          <p:nvPr/>
        </p:nvSpPr>
        <p:spPr>
          <a:xfrm rot="21133683" flipH="1">
            <a:off x="1010574" y="456230"/>
            <a:ext cx="9378187" cy="5238589"/>
          </a:xfrm>
          <a:custGeom>
            <a:avLst/>
            <a:gdLst>
              <a:gd name="connsiteX0" fmla="*/ 628580 w 1248448"/>
              <a:gd name="connsiteY0" fmla="*/ 873029 h 873038"/>
              <a:gd name="connsiteX1" fmla="*/ 820985 w 1248448"/>
              <a:gd name="connsiteY1" fmla="*/ 803115 h 873038"/>
              <a:gd name="connsiteX2" fmla="*/ 1179791 w 1248448"/>
              <a:gd name="connsiteY2" fmla="*/ 630332 h 873038"/>
              <a:gd name="connsiteX3" fmla="*/ 1178744 w 1248448"/>
              <a:gd name="connsiteY3" fmla="*/ 192753 h 873038"/>
              <a:gd name="connsiteX4" fmla="*/ 459416 w 1248448"/>
              <a:gd name="connsiteY4" fmla="*/ 32447 h 873038"/>
              <a:gd name="connsiteX5" fmla="*/ 7264 w 1248448"/>
              <a:gd name="connsiteY5" fmla="*/ 595184 h 873038"/>
              <a:gd name="connsiteX6" fmla="*/ 545617 w 1248448"/>
              <a:gd name="connsiteY6" fmla="*/ 737202 h 873038"/>
              <a:gd name="connsiteX7" fmla="*/ 628580 w 1248448"/>
              <a:gd name="connsiteY7" fmla="*/ 873029 h 873038"/>
              <a:gd name="connsiteX0" fmla="*/ 628618 w 1248446"/>
              <a:gd name="connsiteY0" fmla="*/ 873038 h 873038"/>
              <a:gd name="connsiteX1" fmla="*/ 821023 w 1248446"/>
              <a:gd name="connsiteY1" fmla="*/ 803124 h 873038"/>
              <a:gd name="connsiteX2" fmla="*/ 1179829 w 1248446"/>
              <a:gd name="connsiteY2" fmla="*/ 630341 h 873038"/>
              <a:gd name="connsiteX3" fmla="*/ 1178782 w 1248446"/>
              <a:gd name="connsiteY3" fmla="*/ 192762 h 873038"/>
              <a:gd name="connsiteX4" fmla="*/ 459454 w 1248446"/>
              <a:gd name="connsiteY4" fmla="*/ 32456 h 873038"/>
              <a:gd name="connsiteX5" fmla="*/ 7302 w 1248446"/>
              <a:gd name="connsiteY5" fmla="*/ 595193 h 873038"/>
              <a:gd name="connsiteX6" fmla="*/ 547734 w 1248446"/>
              <a:gd name="connsiteY6" fmla="*/ 751246 h 873038"/>
              <a:gd name="connsiteX7" fmla="*/ 628618 w 1248446"/>
              <a:gd name="connsiteY7" fmla="*/ 873038 h 873038"/>
              <a:gd name="connsiteX0" fmla="*/ 635867 w 1255695"/>
              <a:gd name="connsiteY0" fmla="*/ 873038 h 873038"/>
              <a:gd name="connsiteX1" fmla="*/ 828272 w 1255695"/>
              <a:gd name="connsiteY1" fmla="*/ 803124 h 873038"/>
              <a:gd name="connsiteX2" fmla="*/ 1187078 w 1255695"/>
              <a:gd name="connsiteY2" fmla="*/ 630341 h 873038"/>
              <a:gd name="connsiteX3" fmla="*/ 1186031 w 1255695"/>
              <a:gd name="connsiteY3" fmla="*/ 192762 h 873038"/>
              <a:gd name="connsiteX4" fmla="*/ 466703 w 1255695"/>
              <a:gd name="connsiteY4" fmla="*/ 32456 h 873038"/>
              <a:gd name="connsiteX5" fmla="*/ 14551 w 1255695"/>
              <a:gd name="connsiteY5" fmla="*/ 595193 h 873038"/>
              <a:gd name="connsiteX6" fmla="*/ 554983 w 1255695"/>
              <a:gd name="connsiteY6" fmla="*/ 751246 h 873038"/>
              <a:gd name="connsiteX7" fmla="*/ 635867 w 1255695"/>
              <a:gd name="connsiteY7" fmla="*/ 873038 h 873038"/>
              <a:gd name="connsiteX0" fmla="*/ 635867 w 1255695"/>
              <a:gd name="connsiteY0" fmla="*/ 873038 h 873038"/>
              <a:gd name="connsiteX1" fmla="*/ 828272 w 1255695"/>
              <a:gd name="connsiteY1" fmla="*/ 803124 h 873038"/>
              <a:gd name="connsiteX2" fmla="*/ 1187078 w 1255695"/>
              <a:gd name="connsiteY2" fmla="*/ 630341 h 873038"/>
              <a:gd name="connsiteX3" fmla="*/ 1186031 w 1255695"/>
              <a:gd name="connsiteY3" fmla="*/ 192762 h 873038"/>
              <a:gd name="connsiteX4" fmla="*/ 466703 w 1255695"/>
              <a:gd name="connsiteY4" fmla="*/ 32456 h 873038"/>
              <a:gd name="connsiteX5" fmla="*/ 14551 w 1255695"/>
              <a:gd name="connsiteY5" fmla="*/ 595193 h 873038"/>
              <a:gd name="connsiteX6" fmla="*/ 554983 w 1255695"/>
              <a:gd name="connsiteY6" fmla="*/ 751246 h 873038"/>
              <a:gd name="connsiteX7" fmla="*/ 635867 w 1255695"/>
              <a:gd name="connsiteY7" fmla="*/ 873038 h 873038"/>
              <a:gd name="connsiteX0" fmla="*/ 635867 w 1249939"/>
              <a:gd name="connsiteY0" fmla="*/ 873038 h 873038"/>
              <a:gd name="connsiteX1" fmla="*/ 828272 w 1249939"/>
              <a:gd name="connsiteY1" fmla="*/ 793767 h 873038"/>
              <a:gd name="connsiteX2" fmla="*/ 1187078 w 1249939"/>
              <a:gd name="connsiteY2" fmla="*/ 630341 h 873038"/>
              <a:gd name="connsiteX3" fmla="*/ 1186031 w 1249939"/>
              <a:gd name="connsiteY3" fmla="*/ 192762 h 873038"/>
              <a:gd name="connsiteX4" fmla="*/ 466703 w 1249939"/>
              <a:gd name="connsiteY4" fmla="*/ 32456 h 873038"/>
              <a:gd name="connsiteX5" fmla="*/ 14551 w 1249939"/>
              <a:gd name="connsiteY5" fmla="*/ 595193 h 873038"/>
              <a:gd name="connsiteX6" fmla="*/ 554983 w 1249939"/>
              <a:gd name="connsiteY6" fmla="*/ 751246 h 873038"/>
              <a:gd name="connsiteX7" fmla="*/ 635867 w 1249939"/>
              <a:gd name="connsiteY7" fmla="*/ 873038 h 873038"/>
              <a:gd name="connsiteX0" fmla="*/ 615218 w 1229290"/>
              <a:gd name="connsiteY0" fmla="*/ 861281 h 861281"/>
              <a:gd name="connsiteX1" fmla="*/ 807623 w 1229290"/>
              <a:gd name="connsiteY1" fmla="*/ 782010 h 861281"/>
              <a:gd name="connsiteX2" fmla="*/ 1166429 w 1229290"/>
              <a:gd name="connsiteY2" fmla="*/ 618584 h 861281"/>
              <a:gd name="connsiteX3" fmla="*/ 1165382 w 1229290"/>
              <a:gd name="connsiteY3" fmla="*/ 181005 h 861281"/>
              <a:gd name="connsiteX4" fmla="*/ 446054 w 1229290"/>
              <a:gd name="connsiteY4" fmla="*/ 20699 h 861281"/>
              <a:gd name="connsiteX5" fmla="*/ 5663 w 1229290"/>
              <a:gd name="connsiteY5" fmla="*/ 576828 h 861281"/>
              <a:gd name="connsiteX6" fmla="*/ 534334 w 1229290"/>
              <a:gd name="connsiteY6" fmla="*/ 739489 h 861281"/>
              <a:gd name="connsiteX7" fmla="*/ 615218 w 1229290"/>
              <a:gd name="connsiteY7" fmla="*/ 861281 h 861281"/>
              <a:gd name="connsiteX0" fmla="*/ 619617 w 1233689"/>
              <a:gd name="connsiteY0" fmla="*/ 861281 h 861281"/>
              <a:gd name="connsiteX1" fmla="*/ 812022 w 1233689"/>
              <a:gd name="connsiteY1" fmla="*/ 782010 h 861281"/>
              <a:gd name="connsiteX2" fmla="*/ 1170828 w 1233689"/>
              <a:gd name="connsiteY2" fmla="*/ 618584 h 861281"/>
              <a:gd name="connsiteX3" fmla="*/ 1169781 w 1233689"/>
              <a:gd name="connsiteY3" fmla="*/ 181005 h 861281"/>
              <a:gd name="connsiteX4" fmla="*/ 450453 w 1233689"/>
              <a:gd name="connsiteY4" fmla="*/ 20699 h 861281"/>
              <a:gd name="connsiteX5" fmla="*/ 10062 w 1233689"/>
              <a:gd name="connsiteY5" fmla="*/ 576828 h 861281"/>
              <a:gd name="connsiteX6" fmla="*/ 538733 w 1233689"/>
              <a:gd name="connsiteY6" fmla="*/ 739489 h 861281"/>
              <a:gd name="connsiteX7" fmla="*/ 619617 w 1233689"/>
              <a:gd name="connsiteY7" fmla="*/ 861281 h 861281"/>
              <a:gd name="connsiteX0" fmla="*/ 619579 w 1239236"/>
              <a:gd name="connsiteY0" fmla="*/ 863398 h 863398"/>
              <a:gd name="connsiteX1" fmla="*/ 811984 w 1239236"/>
              <a:gd name="connsiteY1" fmla="*/ 784127 h 863398"/>
              <a:gd name="connsiteX2" fmla="*/ 1170790 w 1239236"/>
              <a:gd name="connsiteY2" fmla="*/ 620701 h 863398"/>
              <a:gd name="connsiteX3" fmla="*/ 1169743 w 1239236"/>
              <a:gd name="connsiteY3" fmla="*/ 183122 h 863398"/>
              <a:gd name="connsiteX4" fmla="*/ 451887 w 1239236"/>
              <a:gd name="connsiteY4" fmla="*/ 17855 h 863398"/>
              <a:gd name="connsiteX5" fmla="*/ 10024 w 1239236"/>
              <a:gd name="connsiteY5" fmla="*/ 578945 h 863398"/>
              <a:gd name="connsiteX6" fmla="*/ 538695 w 1239236"/>
              <a:gd name="connsiteY6" fmla="*/ 741606 h 863398"/>
              <a:gd name="connsiteX7" fmla="*/ 619579 w 1239236"/>
              <a:gd name="connsiteY7" fmla="*/ 863398 h 863398"/>
              <a:gd name="connsiteX0" fmla="*/ 623569 w 1243226"/>
              <a:gd name="connsiteY0" fmla="*/ 870437 h 870437"/>
              <a:gd name="connsiteX1" fmla="*/ 815974 w 1243226"/>
              <a:gd name="connsiteY1" fmla="*/ 791166 h 870437"/>
              <a:gd name="connsiteX2" fmla="*/ 1174780 w 1243226"/>
              <a:gd name="connsiteY2" fmla="*/ 627740 h 870437"/>
              <a:gd name="connsiteX3" fmla="*/ 1173733 w 1243226"/>
              <a:gd name="connsiteY3" fmla="*/ 190161 h 870437"/>
              <a:gd name="connsiteX4" fmla="*/ 455877 w 1243226"/>
              <a:gd name="connsiteY4" fmla="*/ 24894 h 870437"/>
              <a:gd name="connsiteX5" fmla="*/ 14014 w 1243226"/>
              <a:gd name="connsiteY5" fmla="*/ 585984 h 870437"/>
              <a:gd name="connsiteX6" fmla="*/ 542685 w 1243226"/>
              <a:gd name="connsiteY6" fmla="*/ 748645 h 870437"/>
              <a:gd name="connsiteX7" fmla="*/ 623569 w 1243226"/>
              <a:gd name="connsiteY7" fmla="*/ 870437 h 870437"/>
              <a:gd name="connsiteX0" fmla="*/ 624861 w 1244518"/>
              <a:gd name="connsiteY0" fmla="*/ 869274 h 869274"/>
              <a:gd name="connsiteX1" fmla="*/ 817266 w 1244518"/>
              <a:gd name="connsiteY1" fmla="*/ 790003 h 869274"/>
              <a:gd name="connsiteX2" fmla="*/ 1176072 w 1244518"/>
              <a:gd name="connsiteY2" fmla="*/ 626577 h 869274"/>
              <a:gd name="connsiteX3" fmla="*/ 1175025 w 1244518"/>
              <a:gd name="connsiteY3" fmla="*/ 188998 h 869274"/>
              <a:gd name="connsiteX4" fmla="*/ 457169 w 1244518"/>
              <a:gd name="connsiteY4" fmla="*/ 23731 h 869274"/>
              <a:gd name="connsiteX5" fmla="*/ 15306 w 1244518"/>
              <a:gd name="connsiteY5" fmla="*/ 584821 h 869274"/>
              <a:gd name="connsiteX6" fmla="*/ 543977 w 1244518"/>
              <a:gd name="connsiteY6" fmla="*/ 747482 h 869274"/>
              <a:gd name="connsiteX7" fmla="*/ 624861 w 1244518"/>
              <a:gd name="connsiteY7" fmla="*/ 869274 h 869274"/>
              <a:gd name="connsiteX0" fmla="*/ 619558 w 1235941"/>
              <a:gd name="connsiteY0" fmla="*/ 867295 h 867295"/>
              <a:gd name="connsiteX1" fmla="*/ 811963 w 1235941"/>
              <a:gd name="connsiteY1" fmla="*/ 788024 h 867295"/>
              <a:gd name="connsiteX2" fmla="*/ 1170769 w 1235941"/>
              <a:gd name="connsiteY2" fmla="*/ 624598 h 867295"/>
              <a:gd name="connsiteX3" fmla="*/ 1164738 w 1235941"/>
              <a:gd name="connsiteY3" fmla="*/ 164190 h 867295"/>
              <a:gd name="connsiteX4" fmla="*/ 451866 w 1235941"/>
              <a:gd name="connsiteY4" fmla="*/ 21752 h 867295"/>
              <a:gd name="connsiteX5" fmla="*/ 10003 w 1235941"/>
              <a:gd name="connsiteY5" fmla="*/ 582842 h 867295"/>
              <a:gd name="connsiteX6" fmla="*/ 538674 w 1235941"/>
              <a:gd name="connsiteY6" fmla="*/ 745503 h 867295"/>
              <a:gd name="connsiteX7" fmla="*/ 619558 w 1235941"/>
              <a:gd name="connsiteY7" fmla="*/ 867295 h 867295"/>
              <a:gd name="connsiteX0" fmla="*/ 622435 w 1238818"/>
              <a:gd name="connsiteY0" fmla="*/ 868328 h 868328"/>
              <a:gd name="connsiteX1" fmla="*/ 814840 w 1238818"/>
              <a:gd name="connsiteY1" fmla="*/ 789057 h 868328"/>
              <a:gd name="connsiteX2" fmla="*/ 1173646 w 1238818"/>
              <a:gd name="connsiteY2" fmla="*/ 625631 h 868328"/>
              <a:gd name="connsiteX3" fmla="*/ 1167615 w 1238818"/>
              <a:gd name="connsiteY3" fmla="*/ 165223 h 868328"/>
              <a:gd name="connsiteX4" fmla="*/ 454743 w 1238818"/>
              <a:gd name="connsiteY4" fmla="*/ 22785 h 868328"/>
              <a:gd name="connsiteX5" fmla="*/ 12880 w 1238818"/>
              <a:gd name="connsiteY5" fmla="*/ 583875 h 868328"/>
              <a:gd name="connsiteX6" fmla="*/ 541551 w 1238818"/>
              <a:gd name="connsiteY6" fmla="*/ 746536 h 868328"/>
              <a:gd name="connsiteX7" fmla="*/ 622435 w 1238818"/>
              <a:gd name="connsiteY7" fmla="*/ 868328 h 868328"/>
              <a:gd name="connsiteX0" fmla="*/ 618931 w 1201319"/>
              <a:gd name="connsiteY0" fmla="*/ 879992 h 879992"/>
              <a:gd name="connsiteX1" fmla="*/ 811336 w 1201319"/>
              <a:gd name="connsiteY1" fmla="*/ 800721 h 879992"/>
              <a:gd name="connsiteX2" fmla="*/ 1170142 w 1201319"/>
              <a:gd name="connsiteY2" fmla="*/ 637295 h 879992"/>
              <a:gd name="connsiteX3" fmla="*/ 1164111 w 1201319"/>
              <a:gd name="connsiteY3" fmla="*/ 176887 h 879992"/>
              <a:gd name="connsiteX4" fmla="*/ 1005959 w 1201319"/>
              <a:gd name="connsiteY4" fmla="*/ 73552 h 879992"/>
              <a:gd name="connsiteX5" fmla="*/ 451239 w 1201319"/>
              <a:gd name="connsiteY5" fmla="*/ 34449 h 879992"/>
              <a:gd name="connsiteX6" fmla="*/ 9376 w 1201319"/>
              <a:gd name="connsiteY6" fmla="*/ 595539 h 879992"/>
              <a:gd name="connsiteX7" fmla="*/ 538047 w 1201319"/>
              <a:gd name="connsiteY7" fmla="*/ 758200 h 879992"/>
              <a:gd name="connsiteX8" fmla="*/ 618931 w 1201319"/>
              <a:gd name="connsiteY8" fmla="*/ 879992 h 879992"/>
              <a:gd name="connsiteX0" fmla="*/ 618931 w 1214866"/>
              <a:gd name="connsiteY0" fmla="*/ 879992 h 879992"/>
              <a:gd name="connsiteX1" fmla="*/ 811336 w 1214866"/>
              <a:gd name="connsiteY1" fmla="*/ 800721 h 879992"/>
              <a:gd name="connsiteX2" fmla="*/ 1170142 w 1214866"/>
              <a:gd name="connsiteY2" fmla="*/ 637295 h 879992"/>
              <a:gd name="connsiteX3" fmla="*/ 1164111 w 1214866"/>
              <a:gd name="connsiteY3" fmla="*/ 176887 h 879992"/>
              <a:gd name="connsiteX4" fmla="*/ 1005959 w 1214866"/>
              <a:gd name="connsiteY4" fmla="*/ 73552 h 879992"/>
              <a:gd name="connsiteX5" fmla="*/ 451239 w 1214866"/>
              <a:gd name="connsiteY5" fmla="*/ 34449 h 879992"/>
              <a:gd name="connsiteX6" fmla="*/ 9376 w 1214866"/>
              <a:gd name="connsiteY6" fmla="*/ 595539 h 879992"/>
              <a:gd name="connsiteX7" fmla="*/ 538047 w 1214866"/>
              <a:gd name="connsiteY7" fmla="*/ 758200 h 879992"/>
              <a:gd name="connsiteX8" fmla="*/ 618931 w 1214866"/>
              <a:gd name="connsiteY8" fmla="*/ 879992 h 879992"/>
              <a:gd name="connsiteX0" fmla="*/ 618871 w 1202016"/>
              <a:gd name="connsiteY0" fmla="*/ 888796 h 888796"/>
              <a:gd name="connsiteX1" fmla="*/ 811276 w 1202016"/>
              <a:gd name="connsiteY1" fmla="*/ 809525 h 888796"/>
              <a:gd name="connsiteX2" fmla="*/ 1170082 w 1202016"/>
              <a:gd name="connsiteY2" fmla="*/ 646099 h 888796"/>
              <a:gd name="connsiteX3" fmla="*/ 1164051 w 1202016"/>
              <a:gd name="connsiteY3" fmla="*/ 185691 h 888796"/>
              <a:gd name="connsiteX4" fmla="*/ 989748 w 1202016"/>
              <a:gd name="connsiteY4" fmla="*/ 54225 h 888796"/>
              <a:gd name="connsiteX5" fmla="*/ 451179 w 1202016"/>
              <a:gd name="connsiteY5" fmla="*/ 43253 h 888796"/>
              <a:gd name="connsiteX6" fmla="*/ 9316 w 1202016"/>
              <a:gd name="connsiteY6" fmla="*/ 604343 h 888796"/>
              <a:gd name="connsiteX7" fmla="*/ 537987 w 1202016"/>
              <a:gd name="connsiteY7" fmla="*/ 767004 h 888796"/>
              <a:gd name="connsiteX8" fmla="*/ 618871 w 1202016"/>
              <a:gd name="connsiteY8" fmla="*/ 888796 h 888796"/>
              <a:gd name="connsiteX0" fmla="*/ 618871 w 1202016"/>
              <a:gd name="connsiteY0" fmla="*/ 888796 h 888796"/>
              <a:gd name="connsiteX1" fmla="*/ 811276 w 1202016"/>
              <a:gd name="connsiteY1" fmla="*/ 809525 h 888796"/>
              <a:gd name="connsiteX2" fmla="*/ 1170082 w 1202016"/>
              <a:gd name="connsiteY2" fmla="*/ 646099 h 888796"/>
              <a:gd name="connsiteX3" fmla="*/ 1164051 w 1202016"/>
              <a:gd name="connsiteY3" fmla="*/ 185691 h 888796"/>
              <a:gd name="connsiteX4" fmla="*/ 989748 w 1202016"/>
              <a:gd name="connsiteY4" fmla="*/ 54225 h 888796"/>
              <a:gd name="connsiteX5" fmla="*/ 451179 w 1202016"/>
              <a:gd name="connsiteY5" fmla="*/ 43253 h 888796"/>
              <a:gd name="connsiteX6" fmla="*/ 9316 w 1202016"/>
              <a:gd name="connsiteY6" fmla="*/ 604343 h 888796"/>
              <a:gd name="connsiteX7" fmla="*/ 537987 w 1202016"/>
              <a:gd name="connsiteY7" fmla="*/ 767004 h 888796"/>
              <a:gd name="connsiteX8" fmla="*/ 618871 w 1202016"/>
              <a:gd name="connsiteY8" fmla="*/ 888796 h 888796"/>
              <a:gd name="connsiteX0" fmla="*/ 620039 w 1203184"/>
              <a:gd name="connsiteY0" fmla="*/ 874240 h 874240"/>
              <a:gd name="connsiteX1" fmla="*/ 812444 w 1203184"/>
              <a:gd name="connsiteY1" fmla="*/ 794969 h 874240"/>
              <a:gd name="connsiteX2" fmla="*/ 1171250 w 1203184"/>
              <a:gd name="connsiteY2" fmla="*/ 631543 h 874240"/>
              <a:gd name="connsiteX3" fmla="*/ 1165219 w 1203184"/>
              <a:gd name="connsiteY3" fmla="*/ 171135 h 874240"/>
              <a:gd name="connsiteX4" fmla="*/ 990916 w 1203184"/>
              <a:gd name="connsiteY4" fmla="*/ 39669 h 874240"/>
              <a:gd name="connsiteX5" fmla="*/ 406775 w 1203184"/>
              <a:gd name="connsiteY5" fmla="*/ 50168 h 874240"/>
              <a:gd name="connsiteX6" fmla="*/ 10484 w 1203184"/>
              <a:gd name="connsiteY6" fmla="*/ 589787 h 874240"/>
              <a:gd name="connsiteX7" fmla="*/ 539155 w 1203184"/>
              <a:gd name="connsiteY7" fmla="*/ 752448 h 874240"/>
              <a:gd name="connsiteX8" fmla="*/ 620039 w 1203184"/>
              <a:gd name="connsiteY8" fmla="*/ 874240 h 874240"/>
              <a:gd name="connsiteX0" fmla="*/ 620213 w 1203358"/>
              <a:gd name="connsiteY0" fmla="*/ 867642 h 867642"/>
              <a:gd name="connsiteX1" fmla="*/ 812618 w 1203358"/>
              <a:gd name="connsiteY1" fmla="*/ 788371 h 867642"/>
              <a:gd name="connsiteX2" fmla="*/ 1171424 w 1203358"/>
              <a:gd name="connsiteY2" fmla="*/ 624945 h 867642"/>
              <a:gd name="connsiteX3" fmla="*/ 1165393 w 1203358"/>
              <a:gd name="connsiteY3" fmla="*/ 164537 h 867642"/>
              <a:gd name="connsiteX4" fmla="*/ 991090 w 1203358"/>
              <a:gd name="connsiteY4" fmla="*/ 33071 h 867642"/>
              <a:gd name="connsiteX5" fmla="*/ 406949 w 1203358"/>
              <a:gd name="connsiteY5" fmla="*/ 43570 h 867642"/>
              <a:gd name="connsiteX6" fmla="*/ 10658 w 1203358"/>
              <a:gd name="connsiteY6" fmla="*/ 583189 h 867642"/>
              <a:gd name="connsiteX7" fmla="*/ 539329 w 1203358"/>
              <a:gd name="connsiteY7" fmla="*/ 745850 h 867642"/>
              <a:gd name="connsiteX8" fmla="*/ 620213 w 1203358"/>
              <a:gd name="connsiteY8" fmla="*/ 867642 h 867642"/>
              <a:gd name="connsiteX0" fmla="*/ 621220 w 1204365"/>
              <a:gd name="connsiteY0" fmla="*/ 864871 h 864871"/>
              <a:gd name="connsiteX1" fmla="*/ 813625 w 1204365"/>
              <a:gd name="connsiteY1" fmla="*/ 785600 h 864871"/>
              <a:gd name="connsiteX2" fmla="*/ 1172431 w 1204365"/>
              <a:gd name="connsiteY2" fmla="*/ 622174 h 864871"/>
              <a:gd name="connsiteX3" fmla="*/ 1166400 w 1204365"/>
              <a:gd name="connsiteY3" fmla="*/ 161766 h 864871"/>
              <a:gd name="connsiteX4" fmla="*/ 992097 w 1204365"/>
              <a:gd name="connsiteY4" fmla="*/ 30300 h 864871"/>
              <a:gd name="connsiteX5" fmla="*/ 407956 w 1204365"/>
              <a:gd name="connsiteY5" fmla="*/ 40799 h 864871"/>
              <a:gd name="connsiteX6" fmla="*/ 11665 w 1204365"/>
              <a:gd name="connsiteY6" fmla="*/ 580418 h 864871"/>
              <a:gd name="connsiteX7" fmla="*/ 540336 w 1204365"/>
              <a:gd name="connsiteY7" fmla="*/ 743079 h 864871"/>
              <a:gd name="connsiteX8" fmla="*/ 621220 w 1204365"/>
              <a:gd name="connsiteY8" fmla="*/ 864871 h 864871"/>
              <a:gd name="connsiteX0" fmla="*/ 619935 w 1204190"/>
              <a:gd name="connsiteY0" fmla="*/ 873669 h 873669"/>
              <a:gd name="connsiteX1" fmla="*/ 812340 w 1204190"/>
              <a:gd name="connsiteY1" fmla="*/ 794398 h 873669"/>
              <a:gd name="connsiteX2" fmla="*/ 1171146 w 1204190"/>
              <a:gd name="connsiteY2" fmla="*/ 630972 h 873669"/>
              <a:gd name="connsiteX3" fmla="*/ 1165115 w 1204190"/>
              <a:gd name="connsiteY3" fmla="*/ 170564 h 873669"/>
              <a:gd name="connsiteX4" fmla="*/ 967884 w 1204190"/>
              <a:gd name="connsiteY4" fmla="*/ 40405 h 873669"/>
              <a:gd name="connsiteX5" fmla="*/ 406671 w 1204190"/>
              <a:gd name="connsiteY5" fmla="*/ 49597 h 873669"/>
              <a:gd name="connsiteX6" fmla="*/ 10380 w 1204190"/>
              <a:gd name="connsiteY6" fmla="*/ 589216 h 873669"/>
              <a:gd name="connsiteX7" fmla="*/ 539051 w 1204190"/>
              <a:gd name="connsiteY7" fmla="*/ 751877 h 873669"/>
              <a:gd name="connsiteX8" fmla="*/ 619935 w 1204190"/>
              <a:gd name="connsiteY8" fmla="*/ 873669 h 873669"/>
              <a:gd name="connsiteX0" fmla="*/ 628446 w 1212701"/>
              <a:gd name="connsiteY0" fmla="*/ 842371 h 842371"/>
              <a:gd name="connsiteX1" fmla="*/ 820851 w 1212701"/>
              <a:gd name="connsiteY1" fmla="*/ 763100 h 842371"/>
              <a:gd name="connsiteX2" fmla="*/ 1179657 w 1212701"/>
              <a:gd name="connsiteY2" fmla="*/ 599674 h 842371"/>
              <a:gd name="connsiteX3" fmla="*/ 1173626 w 1212701"/>
              <a:gd name="connsiteY3" fmla="*/ 139266 h 842371"/>
              <a:gd name="connsiteX4" fmla="*/ 976395 w 1212701"/>
              <a:gd name="connsiteY4" fmla="*/ 9107 h 842371"/>
              <a:gd name="connsiteX5" fmla="*/ 246714 w 1212701"/>
              <a:gd name="connsiteY5" fmla="*/ 97247 h 842371"/>
              <a:gd name="connsiteX6" fmla="*/ 18891 w 1212701"/>
              <a:gd name="connsiteY6" fmla="*/ 557918 h 842371"/>
              <a:gd name="connsiteX7" fmla="*/ 547562 w 1212701"/>
              <a:gd name="connsiteY7" fmla="*/ 720579 h 842371"/>
              <a:gd name="connsiteX8" fmla="*/ 628446 w 1212701"/>
              <a:gd name="connsiteY8" fmla="*/ 842371 h 842371"/>
              <a:gd name="connsiteX0" fmla="*/ 628446 w 1211895"/>
              <a:gd name="connsiteY0" fmla="*/ 842371 h 842371"/>
              <a:gd name="connsiteX1" fmla="*/ 820851 w 1211895"/>
              <a:gd name="connsiteY1" fmla="*/ 763100 h 842371"/>
              <a:gd name="connsiteX2" fmla="*/ 1178477 w 1211895"/>
              <a:gd name="connsiteY2" fmla="*/ 606951 h 842371"/>
              <a:gd name="connsiteX3" fmla="*/ 1173626 w 1211895"/>
              <a:gd name="connsiteY3" fmla="*/ 139266 h 842371"/>
              <a:gd name="connsiteX4" fmla="*/ 976395 w 1211895"/>
              <a:gd name="connsiteY4" fmla="*/ 9107 h 842371"/>
              <a:gd name="connsiteX5" fmla="*/ 246714 w 1211895"/>
              <a:gd name="connsiteY5" fmla="*/ 97247 h 842371"/>
              <a:gd name="connsiteX6" fmla="*/ 18891 w 1211895"/>
              <a:gd name="connsiteY6" fmla="*/ 557918 h 842371"/>
              <a:gd name="connsiteX7" fmla="*/ 547562 w 1211895"/>
              <a:gd name="connsiteY7" fmla="*/ 720579 h 842371"/>
              <a:gd name="connsiteX8" fmla="*/ 628446 w 1211895"/>
              <a:gd name="connsiteY8" fmla="*/ 842371 h 842371"/>
              <a:gd name="connsiteX0" fmla="*/ 628446 w 1218918"/>
              <a:gd name="connsiteY0" fmla="*/ 842371 h 842371"/>
              <a:gd name="connsiteX1" fmla="*/ 820851 w 1218918"/>
              <a:gd name="connsiteY1" fmla="*/ 763100 h 842371"/>
              <a:gd name="connsiteX2" fmla="*/ 1178477 w 1218918"/>
              <a:gd name="connsiteY2" fmla="*/ 606951 h 842371"/>
              <a:gd name="connsiteX3" fmla="*/ 1173626 w 1218918"/>
              <a:gd name="connsiteY3" fmla="*/ 139266 h 842371"/>
              <a:gd name="connsiteX4" fmla="*/ 976395 w 1218918"/>
              <a:gd name="connsiteY4" fmla="*/ 9107 h 842371"/>
              <a:gd name="connsiteX5" fmla="*/ 246714 w 1218918"/>
              <a:gd name="connsiteY5" fmla="*/ 97247 h 842371"/>
              <a:gd name="connsiteX6" fmla="*/ 18891 w 1218918"/>
              <a:gd name="connsiteY6" fmla="*/ 557918 h 842371"/>
              <a:gd name="connsiteX7" fmla="*/ 547562 w 1218918"/>
              <a:gd name="connsiteY7" fmla="*/ 720579 h 842371"/>
              <a:gd name="connsiteX8" fmla="*/ 628446 w 1218918"/>
              <a:gd name="connsiteY8" fmla="*/ 842371 h 842371"/>
              <a:gd name="connsiteX0" fmla="*/ 628446 w 1223727"/>
              <a:gd name="connsiteY0" fmla="*/ 842371 h 842371"/>
              <a:gd name="connsiteX1" fmla="*/ 820851 w 1223727"/>
              <a:gd name="connsiteY1" fmla="*/ 763100 h 842371"/>
              <a:gd name="connsiteX2" fmla="*/ 1178477 w 1223727"/>
              <a:gd name="connsiteY2" fmla="*/ 606951 h 842371"/>
              <a:gd name="connsiteX3" fmla="*/ 1173626 w 1223727"/>
              <a:gd name="connsiteY3" fmla="*/ 139266 h 842371"/>
              <a:gd name="connsiteX4" fmla="*/ 976395 w 1223727"/>
              <a:gd name="connsiteY4" fmla="*/ 9107 h 842371"/>
              <a:gd name="connsiteX5" fmla="*/ 246714 w 1223727"/>
              <a:gd name="connsiteY5" fmla="*/ 97247 h 842371"/>
              <a:gd name="connsiteX6" fmla="*/ 18891 w 1223727"/>
              <a:gd name="connsiteY6" fmla="*/ 557918 h 842371"/>
              <a:gd name="connsiteX7" fmla="*/ 547562 w 1223727"/>
              <a:gd name="connsiteY7" fmla="*/ 720579 h 842371"/>
              <a:gd name="connsiteX8" fmla="*/ 628446 w 1223727"/>
              <a:gd name="connsiteY8" fmla="*/ 842371 h 842371"/>
              <a:gd name="connsiteX0" fmla="*/ 628446 w 1232687"/>
              <a:gd name="connsiteY0" fmla="*/ 842371 h 842371"/>
              <a:gd name="connsiteX1" fmla="*/ 820851 w 1232687"/>
              <a:gd name="connsiteY1" fmla="*/ 763100 h 842371"/>
              <a:gd name="connsiteX2" fmla="*/ 1178477 w 1232687"/>
              <a:gd name="connsiteY2" fmla="*/ 606951 h 842371"/>
              <a:gd name="connsiteX3" fmla="*/ 1188606 w 1232687"/>
              <a:gd name="connsiteY3" fmla="*/ 158133 h 842371"/>
              <a:gd name="connsiteX4" fmla="*/ 976395 w 1232687"/>
              <a:gd name="connsiteY4" fmla="*/ 9107 h 842371"/>
              <a:gd name="connsiteX5" fmla="*/ 246714 w 1232687"/>
              <a:gd name="connsiteY5" fmla="*/ 97247 h 842371"/>
              <a:gd name="connsiteX6" fmla="*/ 18891 w 1232687"/>
              <a:gd name="connsiteY6" fmla="*/ 557918 h 842371"/>
              <a:gd name="connsiteX7" fmla="*/ 547562 w 1232687"/>
              <a:gd name="connsiteY7" fmla="*/ 720579 h 842371"/>
              <a:gd name="connsiteX8" fmla="*/ 628446 w 1232687"/>
              <a:gd name="connsiteY8" fmla="*/ 842371 h 842371"/>
              <a:gd name="connsiteX0" fmla="*/ 628446 w 1238631"/>
              <a:gd name="connsiteY0" fmla="*/ 842371 h 842371"/>
              <a:gd name="connsiteX1" fmla="*/ 820851 w 1238631"/>
              <a:gd name="connsiteY1" fmla="*/ 763100 h 842371"/>
              <a:gd name="connsiteX2" fmla="*/ 1178477 w 1238631"/>
              <a:gd name="connsiteY2" fmla="*/ 606951 h 842371"/>
              <a:gd name="connsiteX3" fmla="*/ 1197715 w 1238631"/>
              <a:gd name="connsiteY3" fmla="*/ 163763 h 842371"/>
              <a:gd name="connsiteX4" fmla="*/ 976395 w 1238631"/>
              <a:gd name="connsiteY4" fmla="*/ 9107 h 842371"/>
              <a:gd name="connsiteX5" fmla="*/ 246714 w 1238631"/>
              <a:gd name="connsiteY5" fmla="*/ 97247 h 842371"/>
              <a:gd name="connsiteX6" fmla="*/ 18891 w 1238631"/>
              <a:gd name="connsiteY6" fmla="*/ 557918 h 842371"/>
              <a:gd name="connsiteX7" fmla="*/ 547562 w 1238631"/>
              <a:gd name="connsiteY7" fmla="*/ 720579 h 842371"/>
              <a:gd name="connsiteX8" fmla="*/ 628446 w 1238631"/>
              <a:gd name="connsiteY8" fmla="*/ 842371 h 842371"/>
              <a:gd name="connsiteX0" fmla="*/ 632386 w 1242571"/>
              <a:gd name="connsiteY0" fmla="*/ 846766 h 846766"/>
              <a:gd name="connsiteX1" fmla="*/ 824791 w 1242571"/>
              <a:gd name="connsiteY1" fmla="*/ 767495 h 846766"/>
              <a:gd name="connsiteX2" fmla="*/ 1182417 w 1242571"/>
              <a:gd name="connsiteY2" fmla="*/ 611346 h 846766"/>
              <a:gd name="connsiteX3" fmla="*/ 1201655 w 1242571"/>
              <a:gd name="connsiteY3" fmla="*/ 168158 h 846766"/>
              <a:gd name="connsiteX4" fmla="*/ 980335 w 1242571"/>
              <a:gd name="connsiteY4" fmla="*/ 13502 h 846766"/>
              <a:gd name="connsiteX5" fmla="*/ 250654 w 1242571"/>
              <a:gd name="connsiteY5" fmla="*/ 101642 h 846766"/>
              <a:gd name="connsiteX6" fmla="*/ 22831 w 1242571"/>
              <a:gd name="connsiteY6" fmla="*/ 562313 h 846766"/>
              <a:gd name="connsiteX7" fmla="*/ 551502 w 1242571"/>
              <a:gd name="connsiteY7" fmla="*/ 724974 h 846766"/>
              <a:gd name="connsiteX8" fmla="*/ 632386 w 1242571"/>
              <a:gd name="connsiteY8" fmla="*/ 846766 h 846766"/>
              <a:gd name="connsiteX0" fmla="*/ 633056 w 1243241"/>
              <a:gd name="connsiteY0" fmla="*/ 846832 h 846832"/>
              <a:gd name="connsiteX1" fmla="*/ 825461 w 1243241"/>
              <a:gd name="connsiteY1" fmla="*/ 767561 h 846832"/>
              <a:gd name="connsiteX2" fmla="*/ 1183087 w 1243241"/>
              <a:gd name="connsiteY2" fmla="*/ 611412 h 846832"/>
              <a:gd name="connsiteX3" fmla="*/ 1202325 w 1243241"/>
              <a:gd name="connsiteY3" fmla="*/ 168224 h 846832"/>
              <a:gd name="connsiteX4" fmla="*/ 981005 w 1243241"/>
              <a:gd name="connsiteY4" fmla="*/ 13568 h 846832"/>
              <a:gd name="connsiteX5" fmla="*/ 245994 w 1243241"/>
              <a:gd name="connsiteY5" fmla="*/ 86692 h 846832"/>
              <a:gd name="connsiteX6" fmla="*/ 23501 w 1243241"/>
              <a:gd name="connsiteY6" fmla="*/ 562379 h 846832"/>
              <a:gd name="connsiteX7" fmla="*/ 552172 w 1243241"/>
              <a:gd name="connsiteY7" fmla="*/ 725040 h 846832"/>
              <a:gd name="connsiteX8" fmla="*/ 633056 w 1243241"/>
              <a:gd name="connsiteY8" fmla="*/ 846832 h 846832"/>
              <a:gd name="connsiteX0" fmla="*/ 633056 w 1243241"/>
              <a:gd name="connsiteY0" fmla="*/ 848503 h 848503"/>
              <a:gd name="connsiteX1" fmla="*/ 825461 w 1243241"/>
              <a:gd name="connsiteY1" fmla="*/ 769232 h 848503"/>
              <a:gd name="connsiteX2" fmla="*/ 1183087 w 1243241"/>
              <a:gd name="connsiteY2" fmla="*/ 613083 h 848503"/>
              <a:gd name="connsiteX3" fmla="*/ 1202325 w 1243241"/>
              <a:gd name="connsiteY3" fmla="*/ 169895 h 848503"/>
              <a:gd name="connsiteX4" fmla="*/ 981005 w 1243241"/>
              <a:gd name="connsiteY4" fmla="*/ 15239 h 848503"/>
              <a:gd name="connsiteX5" fmla="*/ 245994 w 1243241"/>
              <a:gd name="connsiteY5" fmla="*/ 88363 h 848503"/>
              <a:gd name="connsiteX6" fmla="*/ 23501 w 1243241"/>
              <a:gd name="connsiteY6" fmla="*/ 564050 h 848503"/>
              <a:gd name="connsiteX7" fmla="*/ 552172 w 1243241"/>
              <a:gd name="connsiteY7" fmla="*/ 726711 h 848503"/>
              <a:gd name="connsiteX8" fmla="*/ 633056 w 1243241"/>
              <a:gd name="connsiteY8" fmla="*/ 848503 h 848503"/>
              <a:gd name="connsiteX0" fmla="*/ 633056 w 1243241"/>
              <a:gd name="connsiteY0" fmla="*/ 852489 h 852489"/>
              <a:gd name="connsiteX1" fmla="*/ 825461 w 1243241"/>
              <a:gd name="connsiteY1" fmla="*/ 773218 h 852489"/>
              <a:gd name="connsiteX2" fmla="*/ 1183087 w 1243241"/>
              <a:gd name="connsiteY2" fmla="*/ 617069 h 852489"/>
              <a:gd name="connsiteX3" fmla="*/ 1202325 w 1243241"/>
              <a:gd name="connsiteY3" fmla="*/ 173881 h 852489"/>
              <a:gd name="connsiteX4" fmla="*/ 981005 w 1243241"/>
              <a:gd name="connsiteY4" fmla="*/ 19225 h 852489"/>
              <a:gd name="connsiteX5" fmla="*/ 245994 w 1243241"/>
              <a:gd name="connsiteY5" fmla="*/ 92349 h 852489"/>
              <a:gd name="connsiteX6" fmla="*/ 23501 w 1243241"/>
              <a:gd name="connsiteY6" fmla="*/ 568036 h 852489"/>
              <a:gd name="connsiteX7" fmla="*/ 552172 w 1243241"/>
              <a:gd name="connsiteY7" fmla="*/ 730697 h 852489"/>
              <a:gd name="connsiteX8" fmla="*/ 633056 w 1243241"/>
              <a:gd name="connsiteY8" fmla="*/ 852489 h 852489"/>
              <a:gd name="connsiteX0" fmla="*/ 633056 w 1238870"/>
              <a:gd name="connsiteY0" fmla="*/ 852489 h 852489"/>
              <a:gd name="connsiteX1" fmla="*/ 825461 w 1238870"/>
              <a:gd name="connsiteY1" fmla="*/ 773218 h 852489"/>
              <a:gd name="connsiteX2" fmla="*/ 1183087 w 1238870"/>
              <a:gd name="connsiteY2" fmla="*/ 617069 h 852489"/>
              <a:gd name="connsiteX3" fmla="*/ 1202325 w 1238870"/>
              <a:gd name="connsiteY3" fmla="*/ 173881 h 852489"/>
              <a:gd name="connsiteX4" fmla="*/ 981005 w 1238870"/>
              <a:gd name="connsiteY4" fmla="*/ 19225 h 852489"/>
              <a:gd name="connsiteX5" fmla="*/ 245994 w 1238870"/>
              <a:gd name="connsiteY5" fmla="*/ 92349 h 852489"/>
              <a:gd name="connsiteX6" fmla="*/ 23501 w 1238870"/>
              <a:gd name="connsiteY6" fmla="*/ 568036 h 852489"/>
              <a:gd name="connsiteX7" fmla="*/ 552172 w 1238870"/>
              <a:gd name="connsiteY7" fmla="*/ 730697 h 852489"/>
              <a:gd name="connsiteX8" fmla="*/ 633056 w 1238870"/>
              <a:gd name="connsiteY8" fmla="*/ 852489 h 852489"/>
              <a:gd name="connsiteX0" fmla="*/ 633056 w 1237972"/>
              <a:gd name="connsiteY0" fmla="*/ 852489 h 852489"/>
              <a:gd name="connsiteX1" fmla="*/ 825461 w 1237972"/>
              <a:gd name="connsiteY1" fmla="*/ 773218 h 852489"/>
              <a:gd name="connsiteX2" fmla="*/ 1183087 w 1237972"/>
              <a:gd name="connsiteY2" fmla="*/ 617069 h 852489"/>
              <a:gd name="connsiteX3" fmla="*/ 1202325 w 1237972"/>
              <a:gd name="connsiteY3" fmla="*/ 173881 h 852489"/>
              <a:gd name="connsiteX4" fmla="*/ 981005 w 1237972"/>
              <a:gd name="connsiteY4" fmla="*/ 19225 h 852489"/>
              <a:gd name="connsiteX5" fmla="*/ 245994 w 1237972"/>
              <a:gd name="connsiteY5" fmla="*/ 92349 h 852489"/>
              <a:gd name="connsiteX6" fmla="*/ 23501 w 1237972"/>
              <a:gd name="connsiteY6" fmla="*/ 568036 h 852489"/>
              <a:gd name="connsiteX7" fmla="*/ 552172 w 1237972"/>
              <a:gd name="connsiteY7" fmla="*/ 730697 h 852489"/>
              <a:gd name="connsiteX8" fmla="*/ 633056 w 1237972"/>
              <a:gd name="connsiteY8" fmla="*/ 852489 h 852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37972" h="852489">
                <a:moveTo>
                  <a:pt x="633056" y="852489"/>
                </a:moveTo>
                <a:cubicBezTo>
                  <a:pt x="716495" y="841059"/>
                  <a:pt x="733789" y="812455"/>
                  <a:pt x="825461" y="773218"/>
                </a:cubicBezTo>
                <a:cubicBezTo>
                  <a:pt x="917133" y="733981"/>
                  <a:pt x="1120276" y="716959"/>
                  <a:pt x="1183087" y="617069"/>
                </a:cubicBezTo>
                <a:cubicBezTo>
                  <a:pt x="1245898" y="517180"/>
                  <a:pt x="1258148" y="283568"/>
                  <a:pt x="1202325" y="173881"/>
                </a:cubicBezTo>
                <a:cubicBezTo>
                  <a:pt x="1146502" y="64194"/>
                  <a:pt x="1083676" y="36572"/>
                  <a:pt x="981005" y="19225"/>
                </a:cubicBezTo>
                <a:cubicBezTo>
                  <a:pt x="823274" y="-7425"/>
                  <a:pt x="446352" y="-23746"/>
                  <a:pt x="245994" y="92349"/>
                </a:cubicBezTo>
                <a:cubicBezTo>
                  <a:pt x="45636" y="208444"/>
                  <a:pt x="-47145" y="246094"/>
                  <a:pt x="23501" y="568036"/>
                </a:cubicBezTo>
                <a:cubicBezTo>
                  <a:pt x="51046" y="756743"/>
                  <a:pt x="510357" y="722029"/>
                  <a:pt x="552172" y="730697"/>
                </a:cubicBezTo>
                <a:cubicBezTo>
                  <a:pt x="733623" y="767368"/>
                  <a:pt x="633056" y="852489"/>
                  <a:pt x="633056" y="852489"/>
                </a:cubicBez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0FF0C0-FC1A-4C5B-9FE5-09BA33FF7E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56392" y="1398181"/>
            <a:ext cx="7134446" cy="2870791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989092-15F8-4341-8D94-9E799301C5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70835" y="5135527"/>
            <a:ext cx="4397164" cy="1057938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97328B-E858-4921-99C2-3B0BE1724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81296-9B7B-4EF3-89B3-8B33E6070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C2FE59-6CD1-4D0F-8A06-10CA2D383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36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139E3-FB89-4585-A22D-15851E8DE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94B498-70D2-4956-A576-83345B38DC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2A84CB-FF9E-43D6-8805-B4ABB520D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A7EE14-0A60-428B-BC0E-A50951E0E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2A9A22-BBF2-4B23-B17F-B32AC87D2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708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5CC51B-E0BE-4D50-A04A-571F8BCAE2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99550" y="692150"/>
            <a:ext cx="2254250" cy="530993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1F5607-7A89-4981-87F4-98BC7CE0A9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692150"/>
            <a:ext cx="8108950" cy="530993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20D5BE-275A-42D5-BCE1-357D53FC5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525F9A-B406-4028-AC92-D12450519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A70F0A-5147-4274-A0A1-BD2191794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95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AC77D-9BA0-4A3B-B823-2059DC3C3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811DB-C16F-4CED-97C6-73ABD71F33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E14D3C-7343-4DD7-B816-0D4D66BD6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2409C8-4D7C-40EE-A12E-59CB555C7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1222D5-7193-4F59-83B4-3C19E8B14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770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BEFA1-A4AB-4CF4-B02E-57AAED571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1971" y="1709738"/>
            <a:ext cx="9165772" cy="2963271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AB406C-F19A-4393-9AD1-A300A7E452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21971" y="4875028"/>
            <a:ext cx="9165772" cy="1052623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7D7AE7-47F6-4023-8D44-8BA1DAB05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AB32FC-A974-44FC-9804-F871EE51D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59ADE9-F40E-4E3B-AB8D-68CB1F485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59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4D816-3E01-4EFD-AD9C-783D674DA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53D69-34A7-451D-A902-5F6CD13343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20722" y="2095500"/>
            <a:ext cx="4999077" cy="39732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E1E0E2-7D34-48E0-8795-546D2F00E2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81056" y="2095500"/>
            <a:ext cx="5072743" cy="39732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005476-6B6D-4BA3-919B-5335D6429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DB6D41-07E2-4F6D-BB39-217957FE7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E0CA9C-BFED-484F-B765-EA8CE4B4B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444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74AD2-5208-4201-90A7-F96187619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02129"/>
            <a:ext cx="10326688" cy="112567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A3FF53-BE24-42E9-BA12-BC5863CBFF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700" y="1827804"/>
            <a:ext cx="4968875" cy="8143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A84776-6678-4D27-9BE9-5D83FC9E88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28700" y="2642191"/>
            <a:ext cx="4968875" cy="340241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BCA2E2-5B30-43B4-8FCD-23015451F2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81054" y="1827804"/>
            <a:ext cx="5087034" cy="8143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A7B7A1-E670-4E7E-AEBA-340893DE8E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81054" y="2642191"/>
            <a:ext cx="5087034" cy="340241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44D3AE-982A-4CC3-8456-4D4B0E35D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FE3087-09F9-4436-8236-8693EA498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8413CB-0E24-4F96-AF8C-EE269ACCE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029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CAD1C-D319-4A48-8DF9-50699231C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3D0181-83E0-4AB1-B372-24D6C075B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50352C-6317-4DD0-84C4-AE7DDAC55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48F340C5-9EBB-43D9-91F5-F767DBD59B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492880">
            <a:off x="2401240" y="1130240"/>
            <a:ext cx="8982171" cy="5009917"/>
          </a:xfrm>
          <a:custGeom>
            <a:avLst/>
            <a:gdLst>
              <a:gd name="connsiteX0" fmla="*/ 284628 w 960507"/>
              <a:gd name="connsiteY0" fmla="*/ 725426 h 725435"/>
              <a:gd name="connsiteX1" fmla="*/ 429979 w 960507"/>
              <a:gd name="connsiteY1" fmla="*/ 636749 h 725435"/>
              <a:gd name="connsiteX2" fmla="*/ 805646 w 960507"/>
              <a:gd name="connsiteY2" fmla="*/ 523401 h 725435"/>
              <a:gd name="connsiteX3" fmla="*/ 954521 w 960507"/>
              <a:gd name="connsiteY3" fmla="*/ 257273 h 725435"/>
              <a:gd name="connsiteX4" fmla="*/ 674486 w 960507"/>
              <a:gd name="connsiteY4" fmla="*/ 5622 h 725435"/>
              <a:gd name="connsiteX5" fmla="*/ 15261 w 960507"/>
              <a:gd name="connsiteY5" fmla="*/ 246605 h 725435"/>
              <a:gd name="connsiteX6" fmla="*/ 217286 w 960507"/>
              <a:gd name="connsiteY6" fmla="*/ 650655 h 725435"/>
              <a:gd name="connsiteX7" fmla="*/ 284628 w 960507"/>
              <a:gd name="connsiteY7" fmla="*/ 725426 h 725435"/>
              <a:gd name="connsiteX0" fmla="*/ 284667 w 961601"/>
              <a:gd name="connsiteY0" fmla="*/ 725435 h 725435"/>
              <a:gd name="connsiteX1" fmla="*/ 430018 w 961601"/>
              <a:gd name="connsiteY1" fmla="*/ 636758 h 725435"/>
              <a:gd name="connsiteX2" fmla="*/ 820834 w 961601"/>
              <a:gd name="connsiteY2" fmla="*/ 548364 h 725435"/>
              <a:gd name="connsiteX3" fmla="*/ 954560 w 961601"/>
              <a:gd name="connsiteY3" fmla="*/ 257282 h 725435"/>
              <a:gd name="connsiteX4" fmla="*/ 674525 w 961601"/>
              <a:gd name="connsiteY4" fmla="*/ 5631 h 725435"/>
              <a:gd name="connsiteX5" fmla="*/ 15300 w 961601"/>
              <a:gd name="connsiteY5" fmla="*/ 246614 h 725435"/>
              <a:gd name="connsiteX6" fmla="*/ 217325 w 961601"/>
              <a:gd name="connsiteY6" fmla="*/ 650664 h 725435"/>
              <a:gd name="connsiteX7" fmla="*/ 284667 w 961601"/>
              <a:gd name="connsiteY7" fmla="*/ 725435 h 725435"/>
              <a:gd name="connsiteX0" fmla="*/ 284667 w 961601"/>
              <a:gd name="connsiteY0" fmla="*/ 725962 h 725962"/>
              <a:gd name="connsiteX1" fmla="*/ 430018 w 961601"/>
              <a:gd name="connsiteY1" fmla="*/ 637285 h 725962"/>
              <a:gd name="connsiteX2" fmla="*/ 820834 w 961601"/>
              <a:gd name="connsiteY2" fmla="*/ 548891 h 725962"/>
              <a:gd name="connsiteX3" fmla="*/ 954560 w 961601"/>
              <a:gd name="connsiteY3" fmla="*/ 257809 h 725962"/>
              <a:gd name="connsiteX4" fmla="*/ 674525 w 961601"/>
              <a:gd name="connsiteY4" fmla="*/ 6158 h 725962"/>
              <a:gd name="connsiteX5" fmla="*/ 15300 w 961601"/>
              <a:gd name="connsiteY5" fmla="*/ 247141 h 725962"/>
              <a:gd name="connsiteX6" fmla="*/ 217325 w 961601"/>
              <a:gd name="connsiteY6" fmla="*/ 651191 h 725962"/>
              <a:gd name="connsiteX7" fmla="*/ 284667 w 961601"/>
              <a:gd name="connsiteY7" fmla="*/ 725962 h 725962"/>
              <a:gd name="connsiteX0" fmla="*/ 410902 w 1087836"/>
              <a:gd name="connsiteY0" fmla="*/ 719810 h 719810"/>
              <a:gd name="connsiteX1" fmla="*/ 556253 w 1087836"/>
              <a:gd name="connsiteY1" fmla="*/ 631133 h 719810"/>
              <a:gd name="connsiteX2" fmla="*/ 947069 w 1087836"/>
              <a:gd name="connsiteY2" fmla="*/ 542739 h 719810"/>
              <a:gd name="connsiteX3" fmla="*/ 1080795 w 1087836"/>
              <a:gd name="connsiteY3" fmla="*/ 251657 h 719810"/>
              <a:gd name="connsiteX4" fmla="*/ 800760 w 1087836"/>
              <a:gd name="connsiteY4" fmla="*/ 6 h 719810"/>
              <a:gd name="connsiteX5" fmla="*/ 5261 w 1087836"/>
              <a:gd name="connsiteY5" fmla="*/ 248982 h 719810"/>
              <a:gd name="connsiteX6" fmla="*/ 343560 w 1087836"/>
              <a:gd name="connsiteY6" fmla="*/ 645039 h 719810"/>
              <a:gd name="connsiteX7" fmla="*/ 410902 w 1087836"/>
              <a:gd name="connsiteY7" fmla="*/ 719810 h 719810"/>
              <a:gd name="connsiteX0" fmla="*/ 412791 w 1089725"/>
              <a:gd name="connsiteY0" fmla="*/ 726835 h 726835"/>
              <a:gd name="connsiteX1" fmla="*/ 558142 w 1089725"/>
              <a:gd name="connsiteY1" fmla="*/ 638158 h 726835"/>
              <a:gd name="connsiteX2" fmla="*/ 948958 w 1089725"/>
              <a:gd name="connsiteY2" fmla="*/ 549764 h 726835"/>
              <a:gd name="connsiteX3" fmla="*/ 1082684 w 1089725"/>
              <a:gd name="connsiteY3" fmla="*/ 258682 h 726835"/>
              <a:gd name="connsiteX4" fmla="*/ 802649 w 1089725"/>
              <a:gd name="connsiteY4" fmla="*/ 7031 h 726835"/>
              <a:gd name="connsiteX5" fmla="*/ 171027 w 1089725"/>
              <a:gd name="connsiteY5" fmla="*/ 85967 h 726835"/>
              <a:gd name="connsiteX6" fmla="*/ 7150 w 1089725"/>
              <a:gd name="connsiteY6" fmla="*/ 256007 h 726835"/>
              <a:gd name="connsiteX7" fmla="*/ 345449 w 1089725"/>
              <a:gd name="connsiteY7" fmla="*/ 652064 h 726835"/>
              <a:gd name="connsiteX8" fmla="*/ 412791 w 1089725"/>
              <a:gd name="connsiteY8" fmla="*/ 726835 h 726835"/>
              <a:gd name="connsiteX0" fmla="*/ 409002 w 1085936"/>
              <a:gd name="connsiteY0" fmla="*/ 726835 h 726835"/>
              <a:gd name="connsiteX1" fmla="*/ 554353 w 1085936"/>
              <a:gd name="connsiteY1" fmla="*/ 638158 h 726835"/>
              <a:gd name="connsiteX2" fmla="*/ 945169 w 1085936"/>
              <a:gd name="connsiteY2" fmla="*/ 549764 h 726835"/>
              <a:gd name="connsiteX3" fmla="*/ 1078895 w 1085936"/>
              <a:gd name="connsiteY3" fmla="*/ 258682 h 726835"/>
              <a:gd name="connsiteX4" fmla="*/ 798860 w 1085936"/>
              <a:gd name="connsiteY4" fmla="*/ 7031 h 726835"/>
              <a:gd name="connsiteX5" fmla="*/ 167238 w 1085936"/>
              <a:gd name="connsiteY5" fmla="*/ 85967 h 726835"/>
              <a:gd name="connsiteX6" fmla="*/ 7460 w 1085936"/>
              <a:gd name="connsiteY6" fmla="*/ 285590 h 726835"/>
              <a:gd name="connsiteX7" fmla="*/ 341660 w 1085936"/>
              <a:gd name="connsiteY7" fmla="*/ 652064 h 726835"/>
              <a:gd name="connsiteX8" fmla="*/ 409002 w 1085936"/>
              <a:gd name="connsiteY8" fmla="*/ 726835 h 726835"/>
              <a:gd name="connsiteX0" fmla="*/ 409002 w 1085936"/>
              <a:gd name="connsiteY0" fmla="*/ 726835 h 726835"/>
              <a:gd name="connsiteX1" fmla="*/ 554353 w 1085936"/>
              <a:gd name="connsiteY1" fmla="*/ 638158 h 726835"/>
              <a:gd name="connsiteX2" fmla="*/ 945169 w 1085936"/>
              <a:gd name="connsiteY2" fmla="*/ 549764 h 726835"/>
              <a:gd name="connsiteX3" fmla="*/ 1078895 w 1085936"/>
              <a:gd name="connsiteY3" fmla="*/ 258682 h 726835"/>
              <a:gd name="connsiteX4" fmla="*/ 798860 w 1085936"/>
              <a:gd name="connsiteY4" fmla="*/ 7031 h 726835"/>
              <a:gd name="connsiteX5" fmla="*/ 167238 w 1085936"/>
              <a:gd name="connsiteY5" fmla="*/ 85967 h 726835"/>
              <a:gd name="connsiteX6" fmla="*/ 7460 w 1085936"/>
              <a:gd name="connsiteY6" fmla="*/ 285590 h 726835"/>
              <a:gd name="connsiteX7" fmla="*/ 341660 w 1085936"/>
              <a:gd name="connsiteY7" fmla="*/ 652064 h 726835"/>
              <a:gd name="connsiteX8" fmla="*/ 409002 w 1085936"/>
              <a:gd name="connsiteY8" fmla="*/ 726835 h 726835"/>
              <a:gd name="connsiteX0" fmla="*/ 407340 w 1084274"/>
              <a:gd name="connsiteY0" fmla="*/ 726835 h 726835"/>
              <a:gd name="connsiteX1" fmla="*/ 552691 w 1084274"/>
              <a:gd name="connsiteY1" fmla="*/ 638158 h 726835"/>
              <a:gd name="connsiteX2" fmla="*/ 943507 w 1084274"/>
              <a:gd name="connsiteY2" fmla="*/ 549764 h 726835"/>
              <a:gd name="connsiteX3" fmla="*/ 1077233 w 1084274"/>
              <a:gd name="connsiteY3" fmla="*/ 258682 h 726835"/>
              <a:gd name="connsiteX4" fmla="*/ 797198 w 1084274"/>
              <a:gd name="connsiteY4" fmla="*/ 7031 h 726835"/>
              <a:gd name="connsiteX5" fmla="*/ 165576 w 1084274"/>
              <a:gd name="connsiteY5" fmla="*/ 85967 h 726835"/>
              <a:gd name="connsiteX6" fmla="*/ 5798 w 1084274"/>
              <a:gd name="connsiteY6" fmla="*/ 285590 h 726835"/>
              <a:gd name="connsiteX7" fmla="*/ 339998 w 1084274"/>
              <a:gd name="connsiteY7" fmla="*/ 652064 h 726835"/>
              <a:gd name="connsiteX8" fmla="*/ 407340 w 1084274"/>
              <a:gd name="connsiteY8" fmla="*/ 726835 h 726835"/>
              <a:gd name="connsiteX0" fmla="*/ 405193 w 1082127"/>
              <a:gd name="connsiteY0" fmla="*/ 726835 h 726835"/>
              <a:gd name="connsiteX1" fmla="*/ 550544 w 1082127"/>
              <a:gd name="connsiteY1" fmla="*/ 638158 h 726835"/>
              <a:gd name="connsiteX2" fmla="*/ 941360 w 1082127"/>
              <a:gd name="connsiteY2" fmla="*/ 549764 h 726835"/>
              <a:gd name="connsiteX3" fmla="*/ 1075086 w 1082127"/>
              <a:gd name="connsiteY3" fmla="*/ 258682 h 726835"/>
              <a:gd name="connsiteX4" fmla="*/ 795051 w 1082127"/>
              <a:gd name="connsiteY4" fmla="*/ 7031 h 726835"/>
              <a:gd name="connsiteX5" fmla="*/ 163429 w 1082127"/>
              <a:gd name="connsiteY5" fmla="*/ 85967 h 726835"/>
              <a:gd name="connsiteX6" fmla="*/ 5959 w 1082127"/>
              <a:gd name="connsiteY6" fmla="*/ 336874 h 726835"/>
              <a:gd name="connsiteX7" fmla="*/ 337851 w 1082127"/>
              <a:gd name="connsiteY7" fmla="*/ 652064 h 726835"/>
              <a:gd name="connsiteX8" fmla="*/ 405193 w 1082127"/>
              <a:gd name="connsiteY8" fmla="*/ 726835 h 726835"/>
              <a:gd name="connsiteX0" fmla="*/ 405097 w 1082031"/>
              <a:gd name="connsiteY0" fmla="*/ 727553 h 727553"/>
              <a:gd name="connsiteX1" fmla="*/ 550448 w 1082031"/>
              <a:gd name="connsiteY1" fmla="*/ 638876 h 727553"/>
              <a:gd name="connsiteX2" fmla="*/ 941264 w 1082031"/>
              <a:gd name="connsiteY2" fmla="*/ 550482 h 727553"/>
              <a:gd name="connsiteX3" fmla="*/ 1074990 w 1082031"/>
              <a:gd name="connsiteY3" fmla="*/ 259400 h 727553"/>
              <a:gd name="connsiteX4" fmla="*/ 794955 w 1082031"/>
              <a:gd name="connsiteY4" fmla="*/ 7749 h 727553"/>
              <a:gd name="connsiteX5" fmla="*/ 164686 w 1082031"/>
              <a:gd name="connsiteY5" fmla="*/ 81610 h 727553"/>
              <a:gd name="connsiteX6" fmla="*/ 5863 w 1082031"/>
              <a:gd name="connsiteY6" fmla="*/ 337592 h 727553"/>
              <a:gd name="connsiteX7" fmla="*/ 337755 w 1082031"/>
              <a:gd name="connsiteY7" fmla="*/ 652782 h 727553"/>
              <a:gd name="connsiteX8" fmla="*/ 405097 w 1082031"/>
              <a:gd name="connsiteY8" fmla="*/ 727553 h 727553"/>
              <a:gd name="connsiteX0" fmla="*/ 427815 w 1104749"/>
              <a:gd name="connsiteY0" fmla="*/ 727553 h 727553"/>
              <a:gd name="connsiteX1" fmla="*/ 573166 w 1104749"/>
              <a:gd name="connsiteY1" fmla="*/ 638876 h 727553"/>
              <a:gd name="connsiteX2" fmla="*/ 963982 w 1104749"/>
              <a:gd name="connsiteY2" fmla="*/ 550482 h 727553"/>
              <a:gd name="connsiteX3" fmla="*/ 1097708 w 1104749"/>
              <a:gd name="connsiteY3" fmla="*/ 259400 h 727553"/>
              <a:gd name="connsiteX4" fmla="*/ 817673 w 1104749"/>
              <a:gd name="connsiteY4" fmla="*/ 7749 h 727553"/>
              <a:gd name="connsiteX5" fmla="*/ 187404 w 1104749"/>
              <a:gd name="connsiteY5" fmla="*/ 81610 h 727553"/>
              <a:gd name="connsiteX6" fmla="*/ 4537 w 1104749"/>
              <a:gd name="connsiteY6" fmla="*/ 344274 h 727553"/>
              <a:gd name="connsiteX7" fmla="*/ 360473 w 1104749"/>
              <a:gd name="connsiteY7" fmla="*/ 652782 h 727553"/>
              <a:gd name="connsiteX8" fmla="*/ 427815 w 1104749"/>
              <a:gd name="connsiteY8" fmla="*/ 727553 h 727553"/>
              <a:gd name="connsiteX0" fmla="*/ 423278 w 1100212"/>
              <a:gd name="connsiteY0" fmla="*/ 727553 h 727553"/>
              <a:gd name="connsiteX1" fmla="*/ 568629 w 1100212"/>
              <a:gd name="connsiteY1" fmla="*/ 638876 h 727553"/>
              <a:gd name="connsiteX2" fmla="*/ 959445 w 1100212"/>
              <a:gd name="connsiteY2" fmla="*/ 550482 h 727553"/>
              <a:gd name="connsiteX3" fmla="*/ 1093171 w 1100212"/>
              <a:gd name="connsiteY3" fmla="*/ 259400 h 727553"/>
              <a:gd name="connsiteX4" fmla="*/ 813136 w 1100212"/>
              <a:gd name="connsiteY4" fmla="*/ 7749 h 727553"/>
              <a:gd name="connsiteX5" fmla="*/ 182867 w 1100212"/>
              <a:gd name="connsiteY5" fmla="*/ 81610 h 727553"/>
              <a:gd name="connsiteX6" fmla="*/ 0 w 1100212"/>
              <a:gd name="connsiteY6" fmla="*/ 344274 h 727553"/>
              <a:gd name="connsiteX7" fmla="*/ 355936 w 1100212"/>
              <a:gd name="connsiteY7" fmla="*/ 652782 h 727553"/>
              <a:gd name="connsiteX8" fmla="*/ 423278 w 1100212"/>
              <a:gd name="connsiteY8" fmla="*/ 727553 h 727553"/>
              <a:gd name="connsiteX0" fmla="*/ 423278 w 1100212"/>
              <a:gd name="connsiteY0" fmla="*/ 727553 h 727553"/>
              <a:gd name="connsiteX1" fmla="*/ 568629 w 1100212"/>
              <a:gd name="connsiteY1" fmla="*/ 638876 h 727553"/>
              <a:gd name="connsiteX2" fmla="*/ 959445 w 1100212"/>
              <a:gd name="connsiteY2" fmla="*/ 550482 h 727553"/>
              <a:gd name="connsiteX3" fmla="*/ 1093171 w 1100212"/>
              <a:gd name="connsiteY3" fmla="*/ 259400 h 727553"/>
              <a:gd name="connsiteX4" fmla="*/ 813136 w 1100212"/>
              <a:gd name="connsiteY4" fmla="*/ 7749 h 727553"/>
              <a:gd name="connsiteX5" fmla="*/ 182867 w 1100212"/>
              <a:gd name="connsiteY5" fmla="*/ 81610 h 727553"/>
              <a:gd name="connsiteX6" fmla="*/ 0 w 1100212"/>
              <a:gd name="connsiteY6" fmla="*/ 344274 h 727553"/>
              <a:gd name="connsiteX7" fmla="*/ 355936 w 1100212"/>
              <a:gd name="connsiteY7" fmla="*/ 652782 h 727553"/>
              <a:gd name="connsiteX8" fmla="*/ 423278 w 1100212"/>
              <a:gd name="connsiteY8" fmla="*/ 727553 h 727553"/>
              <a:gd name="connsiteX0" fmla="*/ 437503 w 1114437"/>
              <a:gd name="connsiteY0" fmla="*/ 727553 h 727553"/>
              <a:gd name="connsiteX1" fmla="*/ 582854 w 1114437"/>
              <a:gd name="connsiteY1" fmla="*/ 638876 h 727553"/>
              <a:gd name="connsiteX2" fmla="*/ 973670 w 1114437"/>
              <a:gd name="connsiteY2" fmla="*/ 550482 h 727553"/>
              <a:gd name="connsiteX3" fmla="*/ 1107396 w 1114437"/>
              <a:gd name="connsiteY3" fmla="*/ 259400 h 727553"/>
              <a:gd name="connsiteX4" fmla="*/ 827361 w 1114437"/>
              <a:gd name="connsiteY4" fmla="*/ 7749 h 727553"/>
              <a:gd name="connsiteX5" fmla="*/ 197092 w 1114437"/>
              <a:gd name="connsiteY5" fmla="*/ 81610 h 727553"/>
              <a:gd name="connsiteX6" fmla="*/ 0 w 1114437"/>
              <a:gd name="connsiteY6" fmla="*/ 341962 h 727553"/>
              <a:gd name="connsiteX7" fmla="*/ 370161 w 1114437"/>
              <a:gd name="connsiteY7" fmla="*/ 652782 h 727553"/>
              <a:gd name="connsiteX8" fmla="*/ 437503 w 1114437"/>
              <a:gd name="connsiteY8" fmla="*/ 727553 h 727553"/>
              <a:gd name="connsiteX0" fmla="*/ 463684 w 1140618"/>
              <a:gd name="connsiteY0" fmla="*/ 727553 h 727553"/>
              <a:gd name="connsiteX1" fmla="*/ 609035 w 1140618"/>
              <a:gd name="connsiteY1" fmla="*/ 638876 h 727553"/>
              <a:gd name="connsiteX2" fmla="*/ 999851 w 1140618"/>
              <a:gd name="connsiteY2" fmla="*/ 550482 h 727553"/>
              <a:gd name="connsiteX3" fmla="*/ 1133577 w 1140618"/>
              <a:gd name="connsiteY3" fmla="*/ 259400 h 727553"/>
              <a:gd name="connsiteX4" fmla="*/ 853542 w 1140618"/>
              <a:gd name="connsiteY4" fmla="*/ 7749 h 727553"/>
              <a:gd name="connsiteX5" fmla="*/ 223273 w 1140618"/>
              <a:gd name="connsiteY5" fmla="*/ 81610 h 727553"/>
              <a:gd name="connsiteX6" fmla="*/ 0 w 1140618"/>
              <a:gd name="connsiteY6" fmla="*/ 343816 h 727553"/>
              <a:gd name="connsiteX7" fmla="*/ 396342 w 1140618"/>
              <a:gd name="connsiteY7" fmla="*/ 652782 h 727553"/>
              <a:gd name="connsiteX8" fmla="*/ 463684 w 1140618"/>
              <a:gd name="connsiteY8" fmla="*/ 727553 h 727553"/>
              <a:gd name="connsiteX0" fmla="*/ 463684 w 1140714"/>
              <a:gd name="connsiteY0" fmla="*/ 719277 h 719277"/>
              <a:gd name="connsiteX1" fmla="*/ 609035 w 1140714"/>
              <a:gd name="connsiteY1" fmla="*/ 630600 h 719277"/>
              <a:gd name="connsiteX2" fmla="*/ 999851 w 1140714"/>
              <a:gd name="connsiteY2" fmla="*/ 542206 h 719277"/>
              <a:gd name="connsiteX3" fmla="*/ 1133577 w 1140714"/>
              <a:gd name="connsiteY3" fmla="*/ 251124 h 719277"/>
              <a:gd name="connsiteX4" fmla="*/ 852002 w 1140714"/>
              <a:gd name="connsiteY4" fmla="*/ 8636 h 719277"/>
              <a:gd name="connsiteX5" fmla="*/ 223273 w 1140714"/>
              <a:gd name="connsiteY5" fmla="*/ 73334 h 719277"/>
              <a:gd name="connsiteX6" fmla="*/ 0 w 1140714"/>
              <a:gd name="connsiteY6" fmla="*/ 335540 h 719277"/>
              <a:gd name="connsiteX7" fmla="*/ 396342 w 1140714"/>
              <a:gd name="connsiteY7" fmla="*/ 644506 h 719277"/>
              <a:gd name="connsiteX8" fmla="*/ 463684 w 1140714"/>
              <a:gd name="connsiteY8" fmla="*/ 719277 h 719277"/>
              <a:gd name="connsiteX0" fmla="*/ 463684 w 1140714"/>
              <a:gd name="connsiteY0" fmla="*/ 721380 h 721380"/>
              <a:gd name="connsiteX1" fmla="*/ 609035 w 1140714"/>
              <a:gd name="connsiteY1" fmla="*/ 632703 h 721380"/>
              <a:gd name="connsiteX2" fmla="*/ 999851 w 1140714"/>
              <a:gd name="connsiteY2" fmla="*/ 544309 h 721380"/>
              <a:gd name="connsiteX3" fmla="*/ 1133577 w 1140714"/>
              <a:gd name="connsiteY3" fmla="*/ 253227 h 721380"/>
              <a:gd name="connsiteX4" fmla="*/ 852002 w 1140714"/>
              <a:gd name="connsiteY4" fmla="*/ 10739 h 721380"/>
              <a:gd name="connsiteX5" fmla="*/ 223273 w 1140714"/>
              <a:gd name="connsiteY5" fmla="*/ 64441 h 721380"/>
              <a:gd name="connsiteX6" fmla="*/ 0 w 1140714"/>
              <a:gd name="connsiteY6" fmla="*/ 337643 h 721380"/>
              <a:gd name="connsiteX7" fmla="*/ 396342 w 1140714"/>
              <a:gd name="connsiteY7" fmla="*/ 646609 h 721380"/>
              <a:gd name="connsiteX8" fmla="*/ 463684 w 1140714"/>
              <a:gd name="connsiteY8" fmla="*/ 721380 h 721380"/>
              <a:gd name="connsiteX0" fmla="*/ 463684 w 1140714"/>
              <a:gd name="connsiteY0" fmla="*/ 721380 h 721380"/>
              <a:gd name="connsiteX1" fmla="*/ 609035 w 1140714"/>
              <a:gd name="connsiteY1" fmla="*/ 632703 h 721380"/>
              <a:gd name="connsiteX2" fmla="*/ 999851 w 1140714"/>
              <a:gd name="connsiteY2" fmla="*/ 544309 h 721380"/>
              <a:gd name="connsiteX3" fmla="*/ 1133577 w 1140714"/>
              <a:gd name="connsiteY3" fmla="*/ 253227 h 721380"/>
              <a:gd name="connsiteX4" fmla="*/ 852002 w 1140714"/>
              <a:gd name="connsiteY4" fmla="*/ 10739 h 721380"/>
              <a:gd name="connsiteX5" fmla="*/ 223273 w 1140714"/>
              <a:gd name="connsiteY5" fmla="*/ 64441 h 721380"/>
              <a:gd name="connsiteX6" fmla="*/ 0 w 1140714"/>
              <a:gd name="connsiteY6" fmla="*/ 337643 h 721380"/>
              <a:gd name="connsiteX7" fmla="*/ 396342 w 1140714"/>
              <a:gd name="connsiteY7" fmla="*/ 646609 h 721380"/>
              <a:gd name="connsiteX8" fmla="*/ 463684 w 1140714"/>
              <a:gd name="connsiteY8" fmla="*/ 721380 h 721380"/>
              <a:gd name="connsiteX0" fmla="*/ 463684 w 1138513"/>
              <a:gd name="connsiteY0" fmla="*/ 721380 h 721380"/>
              <a:gd name="connsiteX1" fmla="*/ 610575 w 1138513"/>
              <a:gd name="connsiteY1" fmla="*/ 643699 h 721380"/>
              <a:gd name="connsiteX2" fmla="*/ 999851 w 1138513"/>
              <a:gd name="connsiteY2" fmla="*/ 544309 h 721380"/>
              <a:gd name="connsiteX3" fmla="*/ 1133577 w 1138513"/>
              <a:gd name="connsiteY3" fmla="*/ 253227 h 721380"/>
              <a:gd name="connsiteX4" fmla="*/ 852002 w 1138513"/>
              <a:gd name="connsiteY4" fmla="*/ 10739 h 721380"/>
              <a:gd name="connsiteX5" fmla="*/ 223273 w 1138513"/>
              <a:gd name="connsiteY5" fmla="*/ 64441 h 721380"/>
              <a:gd name="connsiteX6" fmla="*/ 0 w 1138513"/>
              <a:gd name="connsiteY6" fmla="*/ 337643 h 721380"/>
              <a:gd name="connsiteX7" fmla="*/ 396342 w 1138513"/>
              <a:gd name="connsiteY7" fmla="*/ 646609 h 721380"/>
              <a:gd name="connsiteX8" fmla="*/ 463684 w 1138513"/>
              <a:gd name="connsiteY8" fmla="*/ 721380 h 721380"/>
              <a:gd name="connsiteX0" fmla="*/ 463684 w 1138513"/>
              <a:gd name="connsiteY0" fmla="*/ 721380 h 721380"/>
              <a:gd name="connsiteX1" fmla="*/ 610575 w 1138513"/>
              <a:gd name="connsiteY1" fmla="*/ 643699 h 721380"/>
              <a:gd name="connsiteX2" fmla="*/ 999851 w 1138513"/>
              <a:gd name="connsiteY2" fmla="*/ 544309 h 721380"/>
              <a:gd name="connsiteX3" fmla="*/ 1133577 w 1138513"/>
              <a:gd name="connsiteY3" fmla="*/ 253227 h 721380"/>
              <a:gd name="connsiteX4" fmla="*/ 852002 w 1138513"/>
              <a:gd name="connsiteY4" fmla="*/ 10739 h 721380"/>
              <a:gd name="connsiteX5" fmla="*/ 223273 w 1138513"/>
              <a:gd name="connsiteY5" fmla="*/ 64441 h 721380"/>
              <a:gd name="connsiteX6" fmla="*/ 0 w 1138513"/>
              <a:gd name="connsiteY6" fmla="*/ 337643 h 721380"/>
              <a:gd name="connsiteX7" fmla="*/ 396342 w 1138513"/>
              <a:gd name="connsiteY7" fmla="*/ 646609 h 721380"/>
              <a:gd name="connsiteX8" fmla="*/ 463684 w 1138513"/>
              <a:gd name="connsiteY8" fmla="*/ 721380 h 721380"/>
              <a:gd name="connsiteX0" fmla="*/ 463684 w 1136732"/>
              <a:gd name="connsiteY0" fmla="*/ 721380 h 721380"/>
              <a:gd name="connsiteX1" fmla="*/ 610575 w 1136732"/>
              <a:gd name="connsiteY1" fmla="*/ 643699 h 721380"/>
              <a:gd name="connsiteX2" fmla="*/ 999851 w 1136732"/>
              <a:gd name="connsiteY2" fmla="*/ 544309 h 721380"/>
              <a:gd name="connsiteX3" fmla="*/ 1133577 w 1136732"/>
              <a:gd name="connsiteY3" fmla="*/ 253227 h 721380"/>
              <a:gd name="connsiteX4" fmla="*/ 852002 w 1136732"/>
              <a:gd name="connsiteY4" fmla="*/ 10739 h 721380"/>
              <a:gd name="connsiteX5" fmla="*/ 223273 w 1136732"/>
              <a:gd name="connsiteY5" fmla="*/ 64441 h 721380"/>
              <a:gd name="connsiteX6" fmla="*/ 0 w 1136732"/>
              <a:gd name="connsiteY6" fmla="*/ 337643 h 721380"/>
              <a:gd name="connsiteX7" fmla="*/ 396342 w 1136732"/>
              <a:gd name="connsiteY7" fmla="*/ 646609 h 721380"/>
              <a:gd name="connsiteX8" fmla="*/ 463684 w 1136732"/>
              <a:gd name="connsiteY8" fmla="*/ 721380 h 721380"/>
              <a:gd name="connsiteX0" fmla="*/ 463684 w 1121891"/>
              <a:gd name="connsiteY0" fmla="*/ 721255 h 721255"/>
              <a:gd name="connsiteX1" fmla="*/ 610575 w 1121891"/>
              <a:gd name="connsiteY1" fmla="*/ 643574 h 721255"/>
              <a:gd name="connsiteX2" fmla="*/ 999851 w 1121891"/>
              <a:gd name="connsiteY2" fmla="*/ 544184 h 721255"/>
              <a:gd name="connsiteX3" fmla="*/ 1118177 w 1121891"/>
              <a:gd name="connsiteY3" fmla="*/ 251269 h 721255"/>
              <a:gd name="connsiteX4" fmla="*/ 852002 w 1121891"/>
              <a:gd name="connsiteY4" fmla="*/ 10614 h 721255"/>
              <a:gd name="connsiteX5" fmla="*/ 223273 w 1121891"/>
              <a:gd name="connsiteY5" fmla="*/ 64316 h 721255"/>
              <a:gd name="connsiteX6" fmla="*/ 0 w 1121891"/>
              <a:gd name="connsiteY6" fmla="*/ 337518 h 721255"/>
              <a:gd name="connsiteX7" fmla="*/ 396342 w 1121891"/>
              <a:gd name="connsiteY7" fmla="*/ 646484 h 721255"/>
              <a:gd name="connsiteX8" fmla="*/ 463684 w 1121891"/>
              <a:gd name="connsiteY8" fmla="*/ 721255 h 721255"/>
              <a:gd name="connsiteX0" fmla="*/ 463684 w 1123864"/>
              <a:gd name="connsiteY0" fmla="*/ 721255 h 721255"/>
              <a:gd name="connsiteX1" fmla="*/ 610575 w 1123864"/>
              <a:gd name="connsiteY1" fmla="*/ 643574 h 721255"/>
              <a:gd name="connsiteX2" fmla="*/ 999851 w 1123864"/>
              <a:gd name="connsiteY2" fmla="*/ 549682 h 721255"/>
              <a:gd name="connsiteX3" fmla="*/ 1118177 w 1123864"/>
              <a:gd name="connsiteY3" fmla="*/ 251269 h 721255"/>
              <a:gd name="connsiteX4" fmla="*/ 852002 w 1123864"/>
              <a:gd name="connsiteY4" fmla="*/ 10614 h 721255"/>
              <a:gd name="connsiteX5" fmla="*/ 223273 w 1123864"/>
              <a:gd name="connsiteY5" fmla="*/ 64316 h 721255"/>
              <a:gd name="connsiteX6" fmla="*/ 0 w 1123864"/>
              <a:gd name="connsiteY6" fmla="*/ 337518 h 721255"/>
              <a:gd name="connsiteX7" fmla="*/ 396342 w 1123864"/>
              <a:gd name="connsiteY7" fmla="*/ 646484 h 721255"/>
              <a:gd name="connsiteX8" fmla="*/ 463684 w 1123864"/>
              <a:gd name="connsiteY8" fmla="*/ 721255 h 721255"/>
              <a:gd name="connsiteX0" fmla="*/ 463684 w 1123864"/>
              <a:gd name="connsiteY0" fmla="*/ 721255 h 721255"/>
              <a:gd name="connsiteX1" fmla="*/ 610575 w 1123864"/>
              <a:gd name="connsiteY1" fmla="*/ 643574 h 721255"/>
              <a:gd name="connsiteX2" fmla="*/ 999851 w 1123864"/>
              <a:gd name="connsiteY2" fmla="*/ 549682 h 721255"/>
              <a:gd name="connsiteX3" fmla="*/ 1118177 w 1123864"/>
              <a:gd name="connsiteY3" fmla="*/ 251269 h 721255"/>
              <a:gd name="connsiteX4" fmla="*/ 852002 w 1123864"/>
              <a:gd name="connsiteY4" fmla="*/ 10614 h 721255"/>
              <a:gd name="connsiteX5" fmla="*/ 223273 w 1123864"/>
              <a:gd name="connsiteY5" fmla="*/ 64316 h 721255"/>
              <a:gd name="connsiteX6" fmla="*/ 0 w 1123864"/>
              <a:gd name="connsiteY6" fmla="*/ 337518 h 721255"/>
              <a:gd name="connsiteX7" fmla="*/ 396342 w 1123864"/>
              <a:gd name="connsiteY7" fmla="*/ 646484 h 721255"/>
              <a:gd name="connsiteX8" fmla="*/ 463684 w 1123864"/>
              <a:gd name="connsiteY8" fmla="*/ 721255 h 721255"/>
              <a:gd name="connsiteX0" fmla="*/ 463684 w 1123354"/>
              <a:gd name="connsiteY0" fmla="*/ 721255 h 721255"/>
              <a:gd name="connsiteX1" fmla="*/ 610575 w 1123354"/>
              <a:gd name="connsiteY1" fmla="*/ 643574 h 721255"/>
              <a:gd name="connsiteX2" fmla="*/ 999851 w 1123354"/>
              <a:gd name="connsiteY2" fmla="*/ 549682 h 721255"/>
              <a:gd name="connsiteX3" fmla="*/ 1118177 w 1123354"/>
              <a:gd name="connsiteY3" fmla="*/ 251269 h 721255"/>
              <a:gd name="connsiteX4" fmla="*/ 852002 w 1123354"/>
              <a:gd name="connsiteY4" fmla="*/ 10614 h 721255"/>
              <a:gd name="connsiteX5" fmla="*/ 223273 w 1123354"/>
              <a:gd name="connsiteY5" fmla="*/ 64316 h 721255"/>
              <a:gd name="connsiteX6" fmla="*/ 0 w 1123354"/>
              <a:gd name="connsiteY6" fmla="*/ 337518 h 721255"/>
              <a:gd name="connsiteX7" fmla="*/ 396342 w 1123354"/>
              <a:gd name="connsiteY7" fmla="*/ 646484 h 721255"/>
              <a:gd name="connsiteX8" fmla="*/ 463684 w 1123354"/>
              <a:gd name="connsiteY8" fmla="*/ 721255 h 721255"/>
              <a:gd name="connsiteX0" fmla="*/ 411324 w 1070994"/>
              <a:gd name="connsiteY0" fmla="*/ 721255 h 721255"/>
              <a:gd name="connsiteX1" fmla="*/ 558215 w 1070994"/>
              <a:gd name="connsiteY1" fmla="*/ 643574 h 721255"/>
              <a:gd name="connsiteX2" fmla="*/ 947491 w 1070994"/>
              <a:gd name="connsiteY2" fmla="*/ 549682 h 721255"/>
              <a:gd name="connsiteX3" fmla="*/ 1065817 w 1070994"/>
              <a:gd name="connsiteY3" fmla="*/ 251269 h 721255"/>
              <a:gd name="connsiteX4" fmla="*/ 799642 w 1070994"/>
              <a:gd name="connsiteY4" fmla="*/ 10614 h 721255"/>
              <a:gd name="connsiteX5" fmla="*/ 170913 w 1070994"/>
              <a:gd name="connsiteY5" fmla="*/ 64316 h 721255"/>
              <a:gd name="connsiteX6" fmla="*/ 0 w 1070994"/>
              <a:gd name="connsiteY6" fmla="*/ 339351 h 721255"/>
              <a:gd name="connsiteX7" fmla="*/ 343982 w 1070994"/>
              <a:gd name="connsiteY7" fmla="*/ 646484 h 721255"/>
              <a:gd name="connsiteX8" fmla="*/ 411324 w 1070994"/>
              <a:gd name="connsiteY8" fmla="*/ 721255 h 721255"/>
              <a:gd name="connsiteX0" fmla="*/ 391304 w 1050974"/>
              <a:gd name="connsiteY0" fmla="*/ 721255 h 721255"/>
              <a:gd name="connsiteX1" fmla="*/ 538195 w 1050974"/>
              <a:gd name="connsiteY1" fmla="*/ 643574 h 721255"/>
              <a:gd name="connsiteX2" fmla="*/ 927471 w 1050974"/>
              <a:gd name="connsiteY2" fmla="*/ 549682 h 721255"/>
              <a:gd name="connsiteX3" fmla="*/ 1045797 w 1050974"/>
              <a:gd name="connsiteY3" fmla="*/ 251269 h 721255"/>
              <a:gd name="connsiteX4" fmla="*/ 779622 w 1050974"/>
              <a:gd name="connsiteY4" fmla="*/ 10614 h 721255"/>
              <a:gd name="connsiteX5" fmla="*/ 150893 w 1050974"/>
              <a:gd name="connsiteY5" fmla="*/ 64316 h 721255"/>
              <a:gd name="connsiteX6" fmla="*/ 0 w 1050974"/>
              <a:gd name="connsiteY6" fmla="*/ 339351 h 721255"/>
              <a:gd name="connsiteX7" fmla="*/ 323962 w 1050974"/>
              <a:gd name="connsiteY7" fmla="*/ 646484 h 721255"/>
              <a:gd name="connsiteX8" fmla="*/ 391304 w 1050974"/>
              <a:gd name="connsiteY8" fmla="*/ 721255 h 721255"/>
              <a:gd name="connsiteX0" fmla="*/ 391304 w 1050974"/>
              <a:gd name="connsiteY0" fmla="*/ 721255 h 721255"/>
              <a:gd name="connsiteX1" fmla="*/ 538195 w 1050974"/>
              <a:gd name="connsiteY1" fmla="*/ 643574 h 721255"/>
              <a:gd name="connsiteX2" fmla="*/ 927471 w 1050974"/>
              <a:gd name="connsiteY2" fmla="*/ 549682 h 721255"/>
              <a:gd name="connsiteX3" fmla="*/ 1045797 w 1050974"/>
              <a:gd name="connsiteY3" fmla="*/ 251269 h 721255"/>
              <a:gd name="connsiteX4" fmla="*/ 779622 w 1050974"/>
              <a:gd name="connsiteY4" fmla="*/ 10614 h 721255"/>
              <a:gd name="connsiteX5" fmla="*/ 150893 w 1050974"/>
              <a:gd name="connsiteY5" fmla="*/ 64316 h 721255"/>
              <a:gd name="connsiteX6" fmla="*/ 0 w 1050974"/>
              <a:gd name="connsiteY6" fmla="*/ 339351 h 721255"/>
              <a:gd name="connsiteX7" fmla="*/ 323962 w 1050974"/>
              <a:gd name="connsiteY7" fmla="*/ 646484 h 721255"/>
              <a:gd name="connsiteX8" fmla="*/ 391304 w 1050974"/>
              <a:gd name="connsiteY8" fmla="*/ 721255 h 721255"/>
              <a:gd name="connsiteX0" fmla="*/ 391304 w 1050974"/>
              <a:gd name="connsiteY0" fmla="*/ 723864 h 723864"/>
              <a:gd name="connsiteX1" fmla="*/ 538195 w 1050974"/>
              <a:gd name="connsiteY1" fmla="*/ 646183 h 723864"/>
              <a:gd name="connsiteX2" fmla="*/ 927471 w 1050974"/>
              <a:gd name="connsiteY2" fmla="*/ 552291 h 723864"/>
              <a:gd name="connsiteX3" fmla="*/ 1045797 w 1050974"/>
              <a:gd name="connsiteY3" fmla="*/ 253878 h 723864"/>
              <a:gd name="connsiteX4" fmla="*/ 779622 w 1050974"/>
              <a:gd name="connsiteY4" fmla="*/ 13223 h 723864"/>
              <a:gd name="connsiteX5" fmla="*/ 201713 w 1050974"/>
              <a:gd name="connsiteY5" fmla="*/ 55929 h 723864"/>
              <a:gd name="connsiteX6" fmla="*/ 0 w 1050974"/>
              <a:gd name="connsiteY6" fmla="*/ 341960 h 723864"/>
              <a:gd name="connsiteX7" fmla="*/ 323962 w 1050974"/>
              <a:gd name="connsiteY7" fmla="*/ 649093 h 723864"/>
              <a:gd name="connsiteX8" fmla="*/ 391304 w 1050974"/>
              <a:gd name="connsiteY8" fmla="*/ 723864 h 723864"/>
              <a:gd name="connsiteX0" fmla="*/ 391304 w 1050974"/>
              <a:gd name="connsiteY0" fmla="*/ 722931 h 722931"/>
              <a:gd name="connsiteX1" fmla="*/ 538195 w 1050974"/>
              <a:gd name="connsiteY1" fmla="*/ 645250 h 722931"/>
              <a:gd name="connsiteX2" fmla="*/ 927471 w 1050974"/>
              <a:gd name="connsiteY2" fmla="*/ 551358 h 722931"/>
              <a:gd name="connsiteX3" fmla="*/ 1045797 w 1050974"/>
              <a:gd name="connsiteY3" fmla="*/ 252945 h 722931"/>
              <a:gd name="connsiteX4" fmla="*/ 779622 w 1050974"/>
              <a:gd name="connsiteY4" fmla="*/ 12290 h 722931"/>
              <a:gd name="connsiteX5" fmla="*/ 215573 w 1050974"/>
              <a:gd name="connsiteY5" fmla="*/ 58661 h 722931"/>
              <a:gd name="connsiteX6" fmla="*/ 0 w 1050974"/>
              <a:gd name="connsiteY6" fmla="*/ 341027 h 722931"/>
              <a:gd name="connsiteX7" fmla="*/ 323962 w 1050974"/>
              <a:gd name="connsiteY7" fmla="*/ 648160 h 722931"/>
              <a:gd name="connsiteX8" fmla="*/ 391304 w 1050974"/>
              <a:gd name="connsiteY8" fmla="*/ 722931 h 722931"/>
              <a:gd name="connsiteX0" fmla="*/ 382064 w 1041734"/>
              <a:gd name="connsiteY0" fmla="*/ 722931 h 722931"/>
              <a:gd name="connsiteX1" fmla="*/ 528955 w 1041734"/>
              <a:gd name="connsiteY1" fmla="*/ 645250 h 722931"/>
              <a:gd name="connsiteX2" fmla="*/ 918231 w 1041734"/>
              <a:gd name="connsiteY2" fmla="*/ 551358 h 722931"/>
              <a:gd name="connsiteX3" fmla="*/ 1036557 w 1041734"/>
              <a:gd name="connsiteY3" fmla="*/ 252945 h 722931"/>
              <a:gd name="connsiteX4" fmla="*/ 770382 w 1041734"/>
              <a:gd name="connsiteY4" fmla="*/ 12290 h 722931"/>
              <a:gd name="connsiteX5" fmla="*/ 206333 w 1041734"/>
              <a:gd name="connsiteY5" fmla="*/ 58661 h 722931"/>
              <a:gd name="connsiteX6" fmla="*/ 0 w 1041734"/>
              <a:gd name="connsiteY6" fmla="*/ 342860 h 722931"/>
              <a:gd name="connsiteX7" fmla="*/ 314722 w 1041734"/>
              <a:gd name="connsiteY7" fmla="*/ 648160 h 722931"/>
              <a:gd name="connsiteX8" fmla="*/ 382064 w 1041734"/>
              <a:gd name="connsiteY8" fmla="*/ 722931 h 722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1734" h="722931">
                <a:moveTo>
                  <a:pt x="382064" y="722931"/>
                </a:moveTo>
                <a:cubicBezTo>
                  <a:pt x="406019" y="660055"/>
                  <a:pt x="439594" y="666515"/>
                  <a:pt x="528955" y="645250"/>
                </a:cubicBezTo>
                <a:cubicBezTo>
                  <a:pt x="618316" y="623985"/>
                  <a:pt x="833631" y="616742"/>
                  <a:pt x="918231" y="551358"/>
                </a:cubicBezTo>
                <a:cubicBezTo>
                  <a:pt x="1002831" y="485974"/>
                  <a:pt x="1059658" y="370279"/>
                  <a:pt x="1036557" y="252945"/>
                </a:cubicBezTo>
                <a:cubicBezTo>
                  <a:pt x="1013456" y="135611"/>
                  <a:pt x="908753" y="44671"/>
                  <a:pt x="770382" y="12290"/>
                </a:cubicBezTo>
                <a:cubicBezTo>
                  <a:pt x="632011" y="-20091"/>
                  <a:pt x="338916" y="17165"/>
                  <a:pt x="206333" y="58661"/>
                </a:cubicBezTo>
                <a:cubicBezTo>
                  <a:pt x="73750" y="100157"/>
                  <a:pt x="1822" y="199023"/>
                  <a:pt x="0" y="342860"/>
                </a:cubicBezTo>
                <a:cubicBezTo>
                  <a:pt x="27105" y="498943"/>
                  <a:pt x="87932" y="573770"/>
                  <a:pt x="314722" y="648160"/>
                </a:cubicBezTo>
                <a:cubicBezTo>
                  <a:pt x="367872" y="666162"/>
                  <a:pt x="382064" y="722931"/>
                  <a:pt x="382064" y="722931"/>
                </a:cubicBez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ECC812-F2A9-46D4-9B78-6659C68ED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2671" y="1932214"/>
            <a:ext cx="6966858" cy="3091544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B7A37F60-69E7-41AC-BC9A-9DBC3B577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492880">
            <a:off x="2455668" y="1103025"/>
            <a:ext cx="8982171" cy="5009917"/>
          </a:xfrm>
          <a:custGeom>
            <a:avLst/>
            <a:gdLst>
              <a:gd name="connsiteX0" fmla="*/ 284628 w 960507"/>
              <a:gd name="connsiteY0" fmla="*/ 725426 h 725435"/>
              <a:gd name="connsiteX1" fmla="*/ 429979 w 960507"/>
              <a:gd name="connsiteY1" fmla="*/ 636749 h 725435"/>
              <a:gd name="connsiteX2" fmla="*/ 805646 w 960507"/>
              <a:gd name="connsiteY2" fmla="*/ 523401 h 725435"/>
              <a:gd name="connsiteX3" fmla="*/ 954521 w 960507"/>
              <a:gd name="connsiteY3" fmla="*/ 257273 h 725435"/>
              <a:gd name="connsiteX4" fmla="*/ 674486 w 960507"/>
              <a:gd name="connsiteY4" fmla="*/ 5622 h 725435"/>
              <a:gd name="connsiteX5" fmla="*/ 15261 w 960507"/>
              <a:gd name="connsiteY5" fmla="*/ 246605 h 725435"/>
              <a:gd name="connsiteX6" fmla="*/ 217286 w 960507"/>
              <a:gd name="connsiteY6" fmla="*/ 650655 h 725435"/>
              <a:gd name="connsiteX7" fmla="*/ 284628 w 960507"/>
              <a:gd name="connsiteY7" fmla="*/ 725426 h 725435"/>
              <a:gd name="connsiteX0" fmla="*/ 284667 w 961601"/>
              <a:gd name="connsiteY0" fmla="*/ 725435 h 725435"/>
              <a:gd name="connsiteX1" fmla="*/ 430018 w 961601"/>
              <a:gd name="connsiteY1" fmla="*/ 636758 h 725435"/>
              <a:gd name="connsiteX2" fmla="*/ 820834 w 961601"/>
              <a:gd name="connsiteY2" fmla="*/ 548364 h 725435"/>
              <a:gd name="connsiteX3" fmla="*/ 954560 w 961601"/>
              <a:gd name="connsiteY3" fmla="*/ 257282 h 725435"/>
              <a:gd name="connsiteX4" fmla="*/ 674525 w 961601"/>
              <a:gd name="connsiteY4" fmla="*/ 5631 h 725435"/>
              <a:gd name="connsiteX5" fmla="*/ 15300 w 961601"/>
              <a:gd name="connsiteY5" fmla="*/ 246614 h 725435"/>
              <a:gd name="connsiteX6" fmla="*/ 217325 w 961601"/>
              <a:gd name="connsiteY6" fmla="*/ 650664 h 725435"/>
              <a:gd name="connsiteX7" fmla="*/ 284667 w 961601"/>
              <a:gd name="connsiteY7" fmla="*/ 725435 h 725435"/>
              <a:gd name="connsiteX0" fmla="*/ 284667 w 961601"/>
              <a:gd name="connsiteY0" fmla="*/ 725962 h 725962"/>
              <a:gd name="connsiteX1" fmla="*/ 430018 w 961601"/>
              <a:gd name="connsiteY1" fmla="*/ 637285 h 725962"/>
              <a:gd name="connsiteX2" fmla="*/ 820834 w 961601"/>
              <a:gd name="connsiteY2" fmla="*/ 548891 h 725962"/>
              <a:gd name="connsiteX3" fmla="*/ 954560 w 961601"/>
              <a:gd name="connsiteY3" fmla="*/ 257809 h 725962"/>
              <a:gd name="connsiteX4" fmla="*/ 674525 w 961601"/>
              <a:gd name="connsiteY4" fmla="*/ 6158 h 725962"/>
              <a:gd name="connsiteX5" fmla="*/ 15300 w 961601"/>
              <a:gd name="connsiteY5" fmla="*/ 247141 h 725962"/>
              <a:gd name="connsiteX6" fmla="*/ 217325 w 961601"/>
              <a:gd name="connsiteY6" fmla="*/ 651191 h 725962"/>
              <a:gd name="connsiteX7" fmla="*/ 284667 w 961601"/>
              <a:gd name="connsiteY7" fmla="*/ 725962 h 725962"/>
              <a:gd name="connsiteX0" fmla="*/ 410902 w 1087836"/>
              <a:gd name="connsiteY0" fmla="*/ 719810 h 719810"/>
              <a:gd name="connsiteX1" fmla="*/ 556253 w 1087836"/>
              <a:gd name="connsiteY1" fmla="*/ 631133 h 719810"/>
              <a:gd name="connsiteX2" fmla="*/ 947069 w 1087836"/>
              <a:gd name="connsiteY2" fmla="*/ 542739 h 719810"/>
              <a:gd name="connsiteX3" fmla="*/ 1080795 w 1087836"/>
              <a:gd name="connsiteY3" fmla="*/ 251657 h 719810"/>
              <a:gd name="connsiteX4" fmla="*/ 800760 w 1087836"/>
              <a:gd name="connsiteY4" fmla="*/ 6 h 719810"/>
              <a:gd name="connsiteX5" fmla="*/ 5261 w 1087836"/>
              <a:gd name="connsiteY5" fmla="*/ 248982 h 719810"/>
              <a:gd name="connsiteX6" fmla="*/ 343560 w 1087836"/>
              <a:gd name="connsiteY6" fmla="*/ 645039 h 719810"/>
              <a:gd name="connsiteX7" fmla="*/ 410902 w 1087836"/>
              <a:gd name="connsiteY7" fmla="*/ 719810 h 719810"/>
              <a:gd name="connsiteX0" fmla="*/ 412791 w 1089725"/>
              <a:gd name="connsiteY0" fmla="*/ 726835 h 726835"/>
              <a:gd name="connsiteX1" fmla="*/ 558142 w 1089725"/>
              <a:gd name="connsiteY1" fmla="*/ 638158 h 726835"/>
              <a:gd name="connsiteX2" fmla="*/ 948958 w 1089725"/>
              <a:gd name="connsiteY2" fmla="*/ 549764 h 726835"/>
              <a:gd name="connsiteX3" fmla="*/ 1082684 w 1089725"/>
              <a:gd name="connsiteY3" fmla="*/ 258682 h 726835"/>
              <a:gd name="connsiteX4" fmla="*/ 802649 w 1089725"/>
              <a:gd name="connsiteY4" fmla="*/ 7031 h 726835"/>
              <a:gd name="connsiteX5" fmla="*/ 171027 w 1089725"/>
              <a:gd name="connsiteY5" fmla="*/ 85967 h 726835"/>
              <a:gd name="connsiteX6" fmla="*/ 7150 w 1089725"/>
              <a:gd name="connsiteY6" fmla="*/ 256007 h 726835"/>
              <a:gd name="connsiteX7" fmla="*/ 345449 w 1089725"/>
              <a:gd name="connsiteY7" fmla="*/ 652064 h 726835"/>
              <a:gd name="connsiteX8" fmla="*/ 412791 w 1089725"/>
              <a:gd name="connsiteY8" fmla="*/ 726835 h 726835"/>
              <a:gd name="connsiteX0" fmla="*/ 409002 w 1085936"/>
              <a:gd name="connsiteY0" fmla="*/ 726835 h 726835"/>
              <a:gd name="connsiteX1" fmla="*/ 554353 w 1085936"/>
              <a:gd name="connsiteY1" fmla="*/ 638158 h 726835"/>
              <a:gd name="connsiteX2" fmla="*/ 945169 w 1085936"/>
              <a:gd name="connsiteY2" fmla="*/ 549764 h 726835"/>
              <a:gd name="connsiteX3" fmla="*/ 1078895 w 1085936"/>
              <a:gd name="connsiteY3" fmla="*/ 258682 h 726835"/>
              <a:gd name="connsiteX4" fmla="*/ 798860 w 1085936"/>
              <a:gd name="connsiteY4" fmla="*/ 7031 h 726835"/>
              <a:gd name="connsiteX5" fmla="*/ 167238 w 1085936"/>
              <a:gd name="connsiteY5" fmla="*/ 85967 h 726835"/>
              <a:gd name="connsiteX6" fmla="*/ 7460 w 1085936"/>
              <a:gd name="connsiteY6" fmla="*/ 285590 h 726835"/>
              <a:gd name="connsiteX7" fmla="*/ 341660 w 1085936"/>
              <a:gd name="connsiteY7" fmla="*/ 652064 h 726835"/>
              <a:gd name="connsiteX8" fmla="*/ 409002 w 1085936"/>
              <a:gd name="connsiteY8" fmla="*/ 726835 h 726835"/>
              <a:gd name="connsiteX0" fmla="*/ 409002 w 1085936"/>
              <a:gd name="connsiteY0" fmla="*/ 726835 h 726835"/>
              <a:gd name="connsiteX1" fmla="*/ 554353 w 1085936"/>
              <a:gd name="connsiteY1" fmla="*/ 638158 h 726835"/>
              <a:gd name="connsiteX2" fmla="*/ 945169 w 1085936"/>
              <a:gd name="connsiteY2" fmla="*/ 549764 h 726835"/>
              <a:gd name="connsiteX3" fmla="*/ 1078895 w 1085936"/>
              <a:gd name="connsiteY3" fmla="*/ 258682 h 726835"/>
              <a:gd name="connsiteX4" fmla="*/ 798860 w 1085936"/>
              <a:gd name="connsiteY4" fmla="*/ 7031 h 726835"/>
              <a:gd name="connsiteX5" fmla="*/ 167238 w 1085936"/>
              <a:gd name="connsiteY5" fmla="*/ 85967 h 726835"/>
              <a:gd name="connsiteX6" fmla="*/ 7460 w 1085936"/>
              <a:gd name="connsiteY6" fmla="*/ 285590 h 726835"/>
              <a:gd name="connsiteX7" fmla="*/ 341660 w 1085936"/>
              <a:gd name="connsiteY7" fmla="*/ 652064 h 726835"/>
              <a:gd name="connsiteX8" fmla="*/ 409002 w 1085936"/>
              <a:gd name="connsiteY8" fmla="*/ 726835 h 726835"/>
              <a:gd name="connsiteX0" fmla="*/ 407340 w 1084274"/>
              <a:gd name="connsiteY0" fmla="*/ 726835 h 726835"/>
              <a:gd name="connsiteX1" fmla="*/ 552691 w 1084274"/>
              <a:gd name="connsiteY1" fmla="*/ 638158 h 726835"/>
              <a:gd name="connsiteX2" fmla="*/ 943507 w 1084274"/>
              <a:gd name="connsiteY2" fmla="*/ 549764 h 726835"/>
              <a:gd name="connsiteX3" fmla="*/ 1077233 w 1084274"/>
              <a:gd name="connsiteY3" fmla="*/ 258682 h 726835"/>
              <a:gd name="connsiteX4" fmla="*/ 797198 w 1084274"/>
              <a:gd name="connsiteY4" fmla="*/ 7031 h 726835"/>
              <a:gd name="connsiteX5" fmla="*/ 165576 w 1084274"/>
              <a:gd name="connsiteY5" fmla="*/ 85967 h 726835"/>
              <a:gd name="connsiteX6" fmla="*/ 5798 w 1084274"/>
              <a:gd name="connsiteY6" fmla="*/ 285590 h 726835"/>
              <a:gd name="connsiteX7" fmla="*/ 339998 w 1084274"/>
              <a:gd name="connsiteY7" fmla="*/ 652064 h 726835"/>
              <a:gd name="connsiteX8" fmla="*/ 407340 w 1084274"/>
              <a:gd name="connsiteY8" fmla="*/ 726835 h 726835"/>
              <a:gd name="connsiteX0" fmla="*/ 405193 w 1082127"/>
              <a:gd name="connsiteY0" fmla="*/ 726835 h 726835"/>
              <a:gd name="connsiteX1" fmla="*/ 550544 w 1082127"/>
              <a:gd name="connsiteY1" fmla="*/ 638158 h 726835"/>
              <a:gd name="connsiteX2" fmla="*/ 941360 w 1082127"/>
              <a:gd name="connsiteY2" fmla="*/ 549764 h 726835"/>
              <a:gd name="connsiteX3" fmla="*/ 1075086 w 1082127"/>
              <a:gd name="connsiteY3" fmla="*/ 258682 h 726835"/>
              <a:gd name="connsiteX4" fmla="*/ 795051 w 1082127"/>
              <a:gd name="connsiteY4" fmla="*/ 7031 h 726835"/>
              <a:gd name="connsiteX5" fmla="*/ 163429 w 1082127"/>
              <a:gd name="connsiteY5" fmla="*/ 85967 h 726835"/>
              <a:gd name="connsiteX6" fmla="*/ 5959 w 1082127"/>
              <a:gd name="connsiteY6" fmla="*/ 336874 h 726835"/>
              <a:gd name="connsiteX7" fmla="*/ 337851 w 1082127"/>
              <a:gd name="connsiteY7" fmla="*/ 652064 h 726835"/>
              <a:gd name="connsiteX8" fmla="*/ 405193 w 1082127"/>
              <a:gd name="connsiteY8" fmla="*/ 726835 h 726835"/>
              <a:gd name="connsiteX0" fmla="*/ 405097 w 1082031"/>
              <a:gd name="connsiteY0" fmla="*/ 727553 h 727553"/>
              <a:gd name="connsiteX1" fmla="*/ 550448 w 1082031"/>
              <a:gd name="connsiteY1" fmla="*/ 638876 h 727553"/>
              <a:gd name="connsiteX2" fmla="*/ 941264 w 1082031"/>
              <a:gd name="connsiteY2" fmla="*/ 550482 h 727553"/>
              <a:gd name="connsiteX3" fmla="*/ 1074990 w 1082031"/>
              <a:gd name="connsiteY3" fmla="*/ 259400 h 727553"/>
              <a:gd name="connsiteX4" fmla="*/ 794955 w 1082031"/>
              <a:gd name="connsiteY4" fmla="*/ 7749 h 727553"/>
              <a:gd name="connsiteX5" fmla="*/ 164686 w 1082031"/>
              <a:gd name="connsiteY5" fmla="*/ 81610 h 727553"/>
              <a:gd name="connsiteX6" fmla="*/ 5863 w 1082031"/>
              <a:gd name="connsiteY6" fmla="*/ 337592 h 727553"/>
              <a:gd name="connsiteX7" fmla="*/ 337755 w 1082031"/>
              <a:gd name="connsiteY7" fmla="*/ 652782 h 727553"/>
              <a:gd name="connsiteX8" fmla="*/ 405097 w 1082031"/>
              <a:gd name="connsiteY8" fmla="*/ 727553 h 727553"/>
              <a:gd name="connsiteX0" fmla="*/ 427815 w 1104749"/>
              <a:gd name="connsiteY0" fmla="*/ 727553 h 727553"/>
              <a:gd name="connsiteX1" fmla="*/ 573166 w 1104749"/>
              <a:gd name="connsiteY1" fmla="*/ 638876 h 727553"/>
              <a:gd name="connsiteX2" fmla="*/ 963982 w 1104749"/>
              <a:gd name="connsiteY2" fmla="*/ 550482 h 727553"/>
              <a:gd name="connsiteX3" fmla="*/ 1097708 w 1104749"/>
              <a:gd name="connsiteY3" fmla="*/ 259400 h 727553"/>
              <a:gd name="connsiteX4" fmla="*/ 817673 w 1104749"/>
              <a:gd name="connsiteY4" fmla="*/ 7749 h 727553"/>
              <a:gd name="connsiteX5" fmla="*/ 187404 w 1104749"/>
              <a:gd name="connsiteY5" fmla="*/ 81610 h 727553"/>
              <a:gd name="connsiteX6" fmla="*/ 4537 w 1104749"/>
              <a:gd name="connsiteY6" fmla="*/ 344274 h 727553"/>
              <a:gd name="connsiteX7" fmla="*/ 360473 w 1104749"/>
              <a:gd name="connsiteY7" fmla="*/ 652782 h 727553"/>
              <a:gd name="connsiteX8" fmla="*/ 427815 w 1104749"/>
              <a:gd name="connsiteY8" fmla="*/ 727553 h 727553"/>
              <a:gd name="connsiteX0" fmla="*/ 423278 w 1100212"/>
              <a:gd name="connsiteY0" fmla="*/ 727553 h 727553"/>
              <a:gd name="connsiteX1" fmla="*/ 568629 w 1100212"/>
              <a:gd name="connsiteY1" fmla="*/ 638876 h 727553"/>
              <a:gd name="connsiteX2" fmla="*/ 959445 w 1100212"/>
              <a:gd name="connsiteY2" fmla="*/ 550482 h 727553"/>
              <a:gd name="connsiteX3" fmla="*/ 1093171 w 1100212"/>
              <a:gd name="connsiteY3" fmla="*/ 259400 h 727553"/>
              <a:gd name="connsiteX4" fmla="*/ 813136 w 1100212"/>
              <a:gd name="connsiteY4" fmla="*/ 7749 h 727553"/>
              <a:gd name="connsiteX5" fmla="*/ 182867 w 1100212"/>
              <a:gd name="connsiteY5" fmla="*/ 81610 h 727553"/>
              <a:gd name="connsiteX6" fmla="*/ 0 w 1100212"/>
              <a:gd name="connsiteY6" fmla="*/ 344274 h 727553"/>
              <a:gd name="connsiteX7" fmla="*/ 355936 w 1100212"/>
              <a:gd name="connsiteY7" fmla="*/ 652782 h 727553"/>
              <a:gd name="connsiteX8" fmla="*/ 423278 w 1100212"/>
              <a:gd name="connsiteY8" fmla="*/ 727553 h 727553"/>
              <a:gd name="connsiteX0" fmla="*/ 423278 w 1100212"/>
              <a:gd name="connsiteY0" fmla="*/ 727553 h 727553"/>
              <a:gd name="connsiteX1" fmla="*/ 568629 w 1100212"/>
              <a:gd name="connsiteY1" fmla="*/ 638876 h 727553"/>
              <a:gd name="connsiteX2" fmla="*/ 959445 w 1100212"/>
              <a:gd name="connsiteY2" fmla="*/ 550482 h 727553"/>
              <a:gd name="connsiteX3" fmla="*/ 1093171 w 1100212"/>
              <a:gd name="connsiteY3" fmla="*/ 259400 h 727553"/>
              <a:gd name="connsiteX4" fmla="*/ 813136 w 1100212"/>
              <a:gd name="connsiteY4" fmla="*/ 7749 h 727553"/>
              <a:gd name="connsiteX5" fmla="*/ 182867 w 1100212"/>
              <a:gd name="connsiteY5" fmla="*/ 81610 h 727553"/>
              <a:gd name="connsiteX6" fmla="*/ 0 w 1100212"/>
              <a:gd name="connsiteY6" fmla="*/ 344274 h 727553"/>
              <a:gd name="connsiteX7" fmla="*/ 355936 w 1100212"/>
              <a:gd name="connsiteY7" fmla="*/ 652782 h 727553"/>
              <a:gd name="connsiteX8" fmla="*/ 423278 w 1100212"/>
              <a:gd name="connsiteY8" fmla="*/ 727553 h 727553"/>
              <a:gd name="connsiteX0" fmla="*/ 437503 w 1114437"/>
              <a:gd name="connsiteY0" fmla="*/ 727553 h 727553"/>
              <a:gd name="connsiteX1" fmla="*/ 582854 w 1114437"/>
              <a:gd name="connsiteY1" fmla="*/ 638876 h 727553"/>
              <a:gd name="connsiteX2" fmla="*/ 973670 w 1114437"/>
              <a:gd name="connsiteY2" fmla="*/ 550482 h 727553"/>
              <a:gd name="connsiteX3" fmla="*/ 1107396 w 1114437"/>
              <a:gd name="connsiteY3" fmla="*/ 259400 h 727553"/>
              <a:gd name="connsiteX4" fmla="*/ 827361 w 1114437"/>
              <a:gd name="connsiteY4" fmla="*/ 7749 h 727553"/>
              <a:gd name="connsiteX5" fmla="*/ 197092 w 1114437"/>
              <a:gd name="connsiteY5" fmla="*/ 81610 h 727553"/>
              <a:gd name="connsiteX6" fmla="*/ 0 w 1114437"/>
              <a:gd name="connsiteY6" fmla="*/ 341962 h 727553"/>
              <a:gd name="connsiteX7" fmla="*/ 370161 w 1114437"/>
              <a:gd name="connsiteY7" fmla="*/ 652782 h 727553"/>
              <a:gd name="connsiteX8" fmla="*/ 437503 w 1114437"/>
              <a:gd name="connsiteY8" fmla="*/ 727553 h 727553"/>
              <a:gd name="connsiteX0" fmla="*/ 463684 w 1140618"/>
              <a:gd name="connsiteY0" fmla="*/ 727553 h 727553"/>
              <a:gd name="connsiteX1" fmla="*/ 609035 w 1140618"/>
              <a:gd name="connsiteY1" fmla="*/ 638876 h 727553"/>
              <a:gd name="connsiteX2" fmla="*/ 999851 w 1140618"/>
              <a:gd name="connsiteY2" fmla="*/ 550482 h 727553"/>
              <a:gd name="connsiteX3" fmla="*/ 1133577 w 1140618"/>
              <a:gd name="connsiteY3" fmla="*/ 259400 h 727553"/>
              <a:gd name="connsiteX4" fmla="*/ 853542 w 1140618"/>
              <a:gd name="connsiteY4" fmla="*/ 7749 h 727553"/>
              <a:gd name="connsiteX5" fmla="*/ 223273 w 1140618"/>
              <a:gd name="connsiteY5" fmla="*/ 81610 h 727553"/>
              <a:gd name="connsiteX6" fmla="*/ 0 w 1140618"/>
              <a:gd name="connsiteY6" fmla="*/ 343816 h 727553"/>
              <a:gd name="connsiteX7" fmla="*/ 396342 w 1140618"/>
              <a:gd name="connsiteY7" fmla="*/ 652782 h 727553"/>
              <a:gd name="connsiteX8" fmla="*/ 463684 w 1140618"/>
              <a:gd name="connsiteY8" fmla="*/ 727553 h 727553"/>
              <a:gd name="connsiteX0" fmla="*/ 463684 w 1140714"/>
              <a:gd name="connsiteY0" fmla="*/ 719277 h 719277"/>
              <a:gd name="connsiteX1" fmla="*/ 609035 w 1140714"/>
              <a:gd name="connsiteY1" fmla="*/ 630600 h 719277"/>
              <a:gd name="connsiteX2" fmla="*/ 999851 w 1140714"/>
              <a:gd name="connsiteY2" fmla="*/ 542206 h 719277"/>
              <a:gd name="connsiteX3" fmla="*/ 1133577 w 1140714"/>
              <a:gd name="connsiteY3" fmla="*/ 251124 h 719277"/>
              <a:gd name="connsiteX4" fmla="*/ 852002 w 1140714"/>
              <a:gd name="connsiteY4" fmla="*/ 8636 h 719277"/>
              <a:gd name="connsiteX5" fmla="*/ 223273 w 1140714"/>
              <a:gd name="connsiteY5" fmla="*/ 73334 h 719277"/>
              <a:gd name="connsiteX6" fmla="*/ 0 w 1140714"/>
              <a:gd name="connsiteY6" fmla="*/ 335540 h 719277"/>
              <a:gd name="connsiteX7" fmla="*/ 396342 w 1140714"/>
              <a:gd name="connsiteY7" fmla="*/ 644506 h 719277"/>
              <a:gd name="connsiteX8" fmla="*/ 463684 w 1140714"/>
              <a:gd name="connsiteY8" fmla="*/ 719277 h 719277"/>
              <a:gd name="connsiteX0" fmla="*/ 463684 w 1140714"/>
              <a:gd name="connsiteY0" fmla="*/ 721380 h 721380"/>
              <a:gd name="connsiteX1" fmla="*/ 609035 w 1140714"/>
              <a:gd name="connsiteY1" fmla="*/ 632703 h 721380"/>
              <a:gd name="connsiteX2" fmla="*/ 999851 w 1140714"/>
              <a:gd name="connsiteY2" fmla="*/ 544309 h 721380"/>
              <a:gd name="connsiteX3" fmla="*/ 1133577 w 1140714"/>
              <a:gd name="connsiteY3" fmla="*/ 253227 h 721380"/>
              <a:gd name="connsiteX4" fmla="*/ 852002 w 1140714"/>
              <a:gd name="connsiteY4" fmla="*/ 10739 h 721380"/>
              <a:gd name="connsiteX5" fmla="*/ 223273 w 1140714"/>
              <a:gd name="connsiteY5" fmla="*/ 64441 h 721380"/>
              <a:gd name="connsiteX6" fmla="*/ 0 w 1140714"/>
              <a:gd name="connsiteY6" fmla="*/ 337643 h 721380"/>
              <a:gd name="connsiteX7" fmla="*/ 396342 w 1140714"/>
              <a:gd name="connsiteY7" fmla="*/ 646609 h 721380"/>
              <a:gd name="connsiteX8" fmla="*/ 463684 w 1140714"/>
              <a:gd name="connsiteY8" fmla="*/ 721380 h 721380"/>
              <a:gd name="connsiteX0" fmla="*/ 463684 w 1140714"/>
              <a:gd name="connsiteY0" fmla="*/ 721380 h 721380"/>
              <a:gd name="connsiteX1" fmla="*/ 609035 w 1140714"/>
              <a:gd name="connsiteY1" fmla="*/ 632703 h 721380"/>
              <a:gd name="connsiteX2" fmla="*/ 999851 w 1140714"/>
              <a:gd name="connsiteY2" fmla="*/ 544309 h 721380"/>
              <a:gd name="connsiteX3" fmla="*/ 1133577 w 1140714"/>
              <a:gd name="connsiteY3" fmla="*/ 253227 h 721380"/>
              <a:gd name="connsiteX4" fmla="*/ 852002 w 1140714"/>
              <a:gd name="connsiteY4" fmla="*/ 10739 h 721380"/>
              <a:gd name="connsiteX5" fmla="*/ 223273 w 1140714"/>
              <a:gd name="connsiteY5" fmla="*/ 64441 h 721380"/>
              <a:gd name="connsiteX6" fmla="*/ 0 w 1140714"/>
              <a:gd name="connsiteY6" fmla="*/ 337643 h 721380"/>
              <a:gd name="connsiteX7" fmla="*/ 396342 w 1140714"/>
              <a:gd name="connsiteY7" fmla="*/ 646609 h 721380"/>
              <a:gd name="connsiteX8" fmla="*/ 463684 w 1140714"/>
              <a:gd name="connsiteY8" fmla="*/ 721380 h 721380"/>
              <a:gd name="connsiteX0" fmla="*/ 463684 w 1138513"/>
              <a:gd name="connsiteY0" fmla="*/ 721380 h 721380"/>
              <a:gd name="connsiteX1" fmla="*/ 610575 w 1138513"/>
              <a:gd name="connsiteY1" fmla="*/ 643699 h 721380"/>
              <a:gd name="connsiteX2" fmla="*/ 999851 w 1138513"/>
              <a:gd name="connsiteY2" fmla="*/ 544309 h 721380"/>
              <a:gd name="connsiteX3" fmla="*/ 1133577 w 1138513"/>
              <a:gd name="connsiteY3" fmla="*/ 253227 h 721380"/>
              <a:gd name="connsiteX4" fmla="*/ 852002 w 1138513"/>
              <a:gd name="connsiteY4" fmla="*/ 10739 h 721380"/>
              <a:gd name="connsiteX5" fmla="*/ 223273 w 1138513"/>
              <a:gd name="connsiteY5" fmla="*/ 64441 h 721380"/>
              <a:gd name="connsiteX6" fmla="*/ 0 w 1138513"/>
              <a:gd name="connsiteY6" fmla="*/ 337643 h 721380"/>
              <a:gd name="connsiteX7" fmla="*/ 396342 w 1138513"/>
              <a:gd name="connsiteY7" fmla="*/ 646609 h 721380"/>
              <a:gd name="connsiteX8" fmla="*/ 463684 w 1138513"/>
              <a:gd name="connsiteY8" fmla="*/ 721380 h 721380"/>
              <a:gd name="connsiteX0" fmla="*/ 463684 w 1138513"/>
              <a:gd name="connsiteY0" fmla="*/ 721380 h 721380"/>
              <a:gd name="connsiteX1" fmla="*/ 610575 w 1138513"/>
              <a:gd name="connsiteY1" fmla="*/ 643699 h 721380"/>
              <a:gd name="connsiteX2" fmla="*/ 999851 w 1138513"/>
              <a:gd name="connsiteY2" fmla="*/ 544309 h 721380"/>
              <a:gd name="connsiteX3" fmla="*/ 1133577 w 1138513"/>
              <a:gd name="connsiteY3" fmla="*/ 253227 h 721380"/>
              <a:gd name="connsiteX4" fmla="*/ 852002 w 1138513"/>
              <a:gd name="connsiteY4" fmla="*/ 10739 h 721380"/>
              <a:gd name="connsiteX5" fmla="*/ 223273 w 1138513"/>
              <a:gd name="connsiteY5" fmla="*/ 64441 h 721380"/>
              <a:gd name="connsiteX6" fmla="*/ 0 w 1138513"/>
              <a:gd name="connsiteY6" fmla="*/ 337643 h 721380"/>
              <a:gd name="connsiteX7" fmla="*/ 396342 w 1138513"/>
              <a:gd name="connsiteY7" fmla="*/ 646609 h 721380"/>
              <a:gd name="connsiteX8" fmla="*/ 463684 w 1138513"/>
              <a:gd name="connsiteY8" fmla="*/ 721380 h 721380"/>
              <a:gd name="connsiteX0" fmla="*/ 463684 w 1136732"/>
              <a:gd name="connsiteY0" fmla="*/ 721380 h 721380"/>
              <a:gd name="connsiteX1" fmla="*/ 610575 w 1136732"/>
              <a:gd name="connsiteY1" fmla="*/ 643699 h 721380"/>
              <a:gd name="connsiteX2" fmla="*/ 999851 w 1136732"/>
              <a:gd name="connsiteY2" fmla="*/ 544309 h 721380"/>
              <a:gd name="connsiteX3" fmla="*/ 1133577 w 1136732"/>
              <a:gd name="connsiteY3" fmla="*/ 253227 h 721380"/>
              <a:gd name="connsiteX4" fmla="*/ 852002 w 1136732"/>
              <a:gd name="connsiteY4" fmla="*/ 10739 h 721380"/>
              <a:gd name="connsiteX5" fmla="*/ 223273 w 1136732"/>
              <a:gd name="connsiteY5" fmla="*/ 64441 h 721380"/>
              <a:gd name="connsiteX6" fmla="*/ 0 w 1136732"/>
              <a:gd name="connsiteY6" fmla="*/ 337643 h 721380"/>
              <a:gd name="connsiteX7" fmla="*/ 396342 w 1136732"/>
              <a:gd name="connsiteY7" fmla="*/ 646609 h 721380"/>
              <a:gd name="connsiteX8" fmla="*/ 463684 w 1136732"/>
              <a:gd name="connsiteY8" fmla="*/ 721380 h 721380"/>
              <a:gd name="connsiteX0" fmla="*/ 463684 w 1121891"/>
              <a:gd name="connsiteY0" fmla="*/ 721255 h 721255"/>
              <a:gd name="connsiteX1" fmla="*/ 610575 w 1121891"/>
              <a:gd name="connsiteY1" fmla="*/ 643574 h 721255"/>
              <a:gd name="connsiteX2" fmla="*/ 999851 w 1121891"/>
              <a:gd name="connsiteY2" fmla="*/ 544184 h 721255"/>
              <a:gd name="connsiteX3" fmla="*/ 1118177 w 1121891"/>
              <a:gd name="connsiteY3" fmla="*/ 251269 h 721255"/>
              <a:gd name="connsiteX4" fmla="*/ 852002 w 1121891"/>
              <a:gd name="connsiteY4" fmla="*/ 10614 h 721255"/>
              <a:gd name="connsiteX5" fmla="*/ 223273 w 1121891"/>
              <a:gd name="connsiteY5" fmla="*/ 64316 h 721255"/>
              <a:gd name="connsiteX6" fmla="*/ 0 w 1121891"/>
              <a:gd name="connsiteY6" fmla="*/ 337518 h 721255"/>
              <a:gd name="connsiteX7" fmla="*/ 396342 w 1121891"/>
              <a:gd name="connsiteY7" fmla="*/ 646484 h 721255"/>
              <a:gd name="connsiteX8" fmla="*/ 463684 w 1121891"/>
              <a:gd name="connsiteY8" fmla="*/ 721255 h 721255"/>
              <a:gd name="connsiteX0" fmla="*/ 463684 w 1123864"/>
              <a:gd name="connsiteY0" fmla="*/ 721255 h 721255"/>
              <a:gd name="connsiteX1" fmla="*/ 610575 w 1123864"/>
              <a:gd name="connsiteY1" fmla="*/ 643574 h 721255"/>
              <a:gd name="connsiteX2" fmla="*/ 999851 w 1123864"/>
              <a:gd name="connsiteY2" fmla="*/ 549682 h 721255"/>
              <a:gd name="connsiteX3" fmla="*/ 1118177 w 1123864"/>
              <a:gd name="connsiteY3" fmla="*/ 251269 h 721255"/>
              <a:gd name="connsiteX4" fmla="*/ 852002 w 1123864"/>
              <a:gd name="connsiteY4" fmla="*/ 10614 h 721255"/>
              <a:gd name="connsiteX5" fmla="*/ 223273 w 1123864"/>
              <a:gd name="connsiteY5" fmla="*/ 64316 h 721255"/>
              <a:gd name="connsiteX6" fmla="*/ 0 w 1123864"/>
              <a:gd name="connsiteY6" fmla="*/ 337518 h 721255"/>
              <a:gd name="connsiteX7" fmla="*/ 396342 w 1123864"/>
              <a:gd name="connsiteY7" fmla="*/ 646484 h 721255"/>
              <a:gd name="connsiteX8" fmla="*/ 463684 w 1123864"/>
              <a:gd name="connsiteY8" fmla="*/ 721255 h 721255"/>
              <a:gd name="connsiteX0" fmla="*/ 463684 w 1123864"/>
              <a:gd name="connsiteY0" fmla="*/ 721255 h 721255"/>
              <a:gd name="connsiteX1" fmla="*/ 610575 w 1123864"/>
              <a:gd name="connsiteY1" fmla="*/ 643574 h 721255"/>
              <a:gd name="connsiteX2" fmla="*/ 999851 w 1123864"/>
              <a:gd name="connsiteY2" fmla="*/ 549682 h 721255"/>
              <a:gd name="connsiteX3" fmla="*/ 1118177 w 1123864"/>
              <a:gd name="connsiteY3" fmla="*/ 251269 h 721255"/>
              <a:gd name="connsiteX4" fmla="*/ 852002 w 1123864"/>
              <a:gd name="connsiteY4" fmla="*/ 10614 h 721255"/>
              <a:gd name="connsiteX5" fmla="*/ 223273 w 1123864"/>
              <a:gd name="connsiteY5" fmla="*/ 64316 h 721255"/>
              <a:gd name="connsiteX6" fmla="*/ 0 w 1123864"/>
              <a:gd name="connsiteY6" fmla="*/ 337518 h 721255"/>
              <a:gd name="connsiteX7" fmla="*/ 396342 w 1123864"/>
              <a:gd name="connsiteY7" fmla="*/ 646484 h 721255"/>
              <a:gd name="connsiteX8" fmla="*/ 463684 w 1123864"/>
              <a:gd name="connsiteY8" fmla="*/ 721255 h 721255"/>
              <a:gd name="connsiteX0" fmla="*/ 463684 w 1123354"/>
              <a:gd name="connsiteY0" fmla="*/ 721255 h 721255"/>
              <a:gd name="connsiteX1" fmla="*/ 610575 w 1123354"/>
              <a:gd name="connsiteY1" fmla="*/ 643574 h 721255"/>
              <a:gd name="connsiteX2" fmla="*/ 999851 w 1123354"/>
              <a:gd name="connsiteY2" fmla="*/ 549682 h 721255"/>
              <a:gd name="connsiteX3" fmla="*/ 1118177 w 1123354"/>
              <a:gd name="connsiteY3" fmla="*/ 251269 h 721255"/>
              <a:gd name="connsiteX4" fmla="*/ 852002 w 1123354"/>
              <a:gd name="connsiteY4" fmla="*/ 10614 h 721255"/>
              <a:gd name="connsiteX5" fmla="*/ 223273 w 1123354"/>
              <a:gd name="connsiteY5" fmla="*/ 64316 h 721255"/>
              <a:gd name="connsiteX6" fmla="*/ 0 w 1123354"/>
              <a:gd name="connsiteY6" fmla="*/ 337518 h 721255"/>
              <a:gd name="connsiteX7" fmla="*/ 396342 w 1123354"/>
              <a:gd name="connsiteY7" fmla="*/ 646484 h 721255"/>
              <a:gd name="connsiteX8" fmla="*/ 463684 w 1123354"/>
              <a:gd name="connsiteY8" fmla="*/ 721255 h 721255"/>
              <a:gd name="connsiteX0" fmla="*/ 411324 w 1070994"/>
              <a:gd name="connsiteY0" fmla="*/ 721255 h 721255"/>
              <a:gd name="connsiteX1" fmla="*/ 558215 w 1070994"/>
              <a:gd name="connsiteY1" fmla="*/ 643574 h 721255"/>
              <a:gd name="connsiteX2" fmla="*/ 947491 w 1070994"/>
              <a:gd name="connsiteY2" fmla="*/ 549682 h 721255"/>
              <a:gd name="connsiteX3" fmla="*/ 1065817 w 1070994"/>
              <a:gd name="connsiteY3" fmla="*/ 251269 h 721255"/>
              <a:gd name="connsiteX4" fmla="*/ 799642 w 1070994"/>
              <a:gd name="connsiteY4" fmla="*/ 10614 h 721255"/>
              <a:gd name="connsiteX5" fmla="*/ 170913 w 1070994"/>
              <a:gd name="connsiteY5" fmla="*/ 64316 h 721255"/>
              <a:gd name="connsiteX6" fmla="*/ 0 w 1070994"/>
              <a:gd name="connsiteY6" fmla="*/ 339351 h 721255"/>
              <a:gd name="connsiteX7" fmla="*/ 343982 w 1070994"/>
              <a:gd name="connsiteY7" fmla="*/ 646484 h 721255"/>
              <a:gd name="connsiteX8" fmla="*/ 411324 w 1070994"/>
              <a:gd name="connsiteY8" fmla="*/ 721255 h 721255"/>
              <a:gd name="connsiteX0" fmla="*/ 391304 w 1050974"/>
              <a:gd name="connsiteY0" fmla="*/ 721255 h 721255"/>
              <a:gd name="connsiteX1" fmla="*/ 538195 w 1050974"/>
              <a:gd name="connsiteY1" fmla="*/ 643574 h 721255"/>
              <a:gd name="connsiteX2" fmla="*/ 927471 w 1050974"/>
              <a:gd name="connsiteY2" fmla="*/ 549682 h 721255"/>
              <a:gd name="connsiteX3" fmla="*/ 1045797 w 1050974"/>
              <a:gd name="connsiteY3" fmla="*/ 251269 h 721255"/>
              <a:gd name="connsiteX4" fmla="*/ 779622 w 1050974"/>
              <a:gd name="connsiteY4" fmla="*/ 10614 h 721255"/>
              <a:gd name="connsiteX5" fmla="*/ 150893 w 1050974"/>
              <a:gd name="connsiteY5" fmla="*/ 64316 h 721255"/>
              <a:gd name="connsiteX6" fmla="*/ 0 w 1050974"/>
              <a:gd name="connsiteY6" fmla="*/ 339351 h 721255"/>
              <a:gd name="connsiteX7" fmla="*/ 323962 w 1050974"/>
              <a:gd name="connsiteY7" fmla="*/ 646484 h 721255"/>
              <a:gd name="connsiteX8" fmla="*/ 391304 w 1050974"/>
              <a:gd name="connsiteY8" fmla="*/ 721255 h 721255"/>
              <a:gd name="connsiteX0" fmla="*/ 391304 w 1050974"/>
              <a:gd name="connsiteY0" fmla="*/ 721255 h 721255"/>
              <a:gd name="connsiteX1" fmla="*/ 538195 w 1050974"/>
              <a:gd name="connsiteY1" fmla="*/ 643574 h 721255"/>
              <a:gd name="connsiteX2" fmla="*/ 927471 w 1050974"/>
              <a:gd name="connsiteY2" fmla="*/ 549682 h 721255"/>
              <a:gd name="connsiteX3" fmla="*/ 1045797 w 1050974"/>
              <a:gd name="connsiteY3" fmla="*/ 251269 h 721255"/>
              <a:gd name="connsiteX4" fmla="*/ 779622 w 1050974"/>
              <a:gd name="connsiteY4" fmla="*/ 10614 h 721255"/>
              <a:gd name="connsiteX5" fmla="*/ 150893 w 1050974"/>
              <a:gd name="connsiteY5" fmla="*/ 64316 h 721255"/>
              <a:gd name="connsiteX6" fmla="*/ 0 w 1050974"/>
              <a:gd name="connsiteY6" fmla="*/ 339351 h 721255"/>
              <a:gd name="connsiteX7" fmla="*/ 323962 w 1050974"/>
              <a:gd name="connsiteY7" fmla="*/ 646484 h 721255"/>
              <a:gd name="connsiteX8" fmla="*/ 391304 w 1050974"/>
              <a:gd name="connsiteY8" fmla="*/ 721255 h 721255"/>
              <a:gd name="connsiteX0" fmla="*/ 391304 w 1050974"/>
              <a:gd name="connsiteY0" fmla="*/ 723864 h 723864"/>
              <a:gd name="connsiteX1" fmla="*/ 538195 w 1050974"/>
              <a:gd name="connsiteY1" fmla="*/ 646183 h 723864"/>
              <a:gd name="connsiteX2" fmla="*/ 927471 w 1050974"/>
              <a:gd name="connsiteY2" fmla="*/ 552291 h 723864"/>
              <a:gd name="connsiteX3" fmla="*/ 1045797 w 1050974"/>
              <a:gd name="connsiteY3" fmla="*/ 253878 h 723864"/>
              <a:gd name="connsiteX4" fmla="*/ 779622 w 1050974"/>
              <a:gd name="connsiteY4" fmla="*/ 13223 h 723864"/>
              <a:gd name="connsiteX5" fmla="*/ 201713 w 1050974"/>
              <a:gd name="connsiteY5" fmla="*/ 55929 h 723864"/>
              <a:gd name="connsiteX6" fmla="*/ 0 w 1050974"/>
              <a:gd name="connsiteY6" fmla="*/ 341960 h 723864"/>
              <a:gd name="connsiteX7" fmla="*/ 323962 w 1050974"/>
              <a:gd name="connsiteY7" fmla="*/ 649093 h 723864"/>
              <a:gd name="connsiteX8" fmla="*/ 391304 w 1050974"/>
              <a:gd name="connsiteY8" fmla="*/ 723864 h 723864"/>
              <a:gd name="connsiteX0" fmla="*/ 391304 w 1050974"/>
              <a:gd name="connsiteY0" fmla="*/ 722931 h 722931"/>
              <a:gd name="connsiteX1" fmla="*/ 538195 w 1050974"/>
              <a:gd name="connsiteY1" fmla="*/ 645250 h 722931"/>
              <a:gd name="connsiteX2" fmla="*/ 927471 w 1050974"/>
              <a:gd name="connsiteY2" fmla="*/ 551358 h 722931"/>
              <a:gd name="connsiteX3" fmla="*/ 1045797 w 1050974"/>
              <a:gd name="connsiteY3" fmla="*/ 252945 h 722931"/>
              <a:gd name="connsiteX4" fmla="*/ 779622 w 1050974"/>
              <a:gd name="connsiteY4" fmla="*/ 12290 h 722931"/>
              <a:gd name="connsiteX5" fmla="*/ 215573 w 1050974"/>
              <a:gd name="connsiteY5" fmla="*/ 58661 h 722931"/>
              <a:gd name="connsiteX6" fmla="*/ 0 w 1050974"/>
              <a:gd name="connsiteY6" fmla="*/ 341027 h 722931"/>
              <a:gd name="connsiteX7" fmla="*/ 323962 w 1050974"/>
              <a:gd name="connsiteY7" fmla="*/ 648160 h 722931"/>
              <a:gd name="connsiteX8" fmla="*/ 391304 w 1050974"/>
              <a:gd name="connsiteY8" fmla="*/ 722931 h 722931"/>
              <a:gd name="connsiteX0" fmla="*/ 382064 w 1041734"/>
              <a:gd name="connsiteY0" fmla="*/ 722931 h 722931"/>
              <a:gd name="connsiteX1" fmla="*/ 528955 w 1041734"/>
              <a:gd name="connsiteY1" fmla="*/ 645250 h 722931"/>
              <a:gd name="connsiteX2" fmla="*/ 918231 w 1041734"/>
              <a:gd name="connsiteY2" fmla="*/ 551358 h 722931"/>
              <a:gd name="connsiteX3" fmla="*/ 1036557 w 1041734"/>
              <a:gd name="connsiteY3" fmla="*/ 252945 h 722931"/>
              <a:gd name="connsiteX4" fmla="*/ 770382 w 1041734"/>
              <a:gd name="connsiteY4" fmla="*/ 12290 h 722931"/>
              <a:gd name="connsiteX5" fmla="*/ 206333 w 1041734"/>
              <a:gd name="connsiteY5" fmla="*/ 58661 h 722931"/>
              <a:gd name="connsiteX6" fmla="*/ 0 w 1041734"/>
              <a:gd name="connsiteY6" fmla="*/ 342860 h 722931"/>
              <a:gd name="connsiteX7" fmla="*/ 314722 w 1041734"/>
              <a:gd name="connsiteY7" fmla="*/ 648160 h 722931"/>
              <a:gd name="connsiteX8" fmla="*/ 382064 w 1041734"/>
              <a:gd name="connsiteY8" fmla="*/ 722931 h 722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1734" h="722931">
                <a:moveTo>
                  <a:pt x="382064" y="722931"/>
                </a:moveTo>
                <a:cubicBezTo>
                  <a:pt x="406019" y="660055"/>
                  <a:pt x="439594" y="666515"/>
                  <a:pt x="528955" y="645250"/>
                </a:cubicBezTo>
                <a:cubicBezTo>
                  <a:pt x="618316" y="623985"/>
                  <a:pt x="833631" y="616742"/>
                  <a:pt x="918231" y="551358"/>
                </a:cubicBezTo>
                <a:cubicBezTo>
                  <a:pt x="1002831" y="485974"/>
                  <a:pt x="1059658" y="370279"/>
                  <a:pt x="1036557" y="252945"/>
                </a:cubicBezTo>
                <a:cubicBezTo>
                  <a:pt x="1013456" y="135611"/>
                  <a:pt x="908753" y="44671"/>
                  <a:pt x="770382" y="12290"/>
                </a:cubicBezTo>
                <a:cubicBezTo>
                  <a:pt x="632011" y="-20091"/>
                  <a:pt x="338916" y="17165"/>
                  <a:pt x="206333" y="58661"/>
                </a:cubicBezTo>
                <a:cubicBezTo>
                  <a:pt x="73750" y="100157"/>
                  <a:pt x="1822" y="199023"/>
                  <a:pt x="0" y="342860"/>
                </a:cubicBezTo>
                <a:cubicBezTo>
                  <a:pt x="27105" y="498943"/>
                  <a:pt x="87932" y="573770"/>
                  <a:pt x="314722" y="648160"/>
                </a:cubicBezTo>
                <a:cubicBezTo>
                  <a:pt x="367872" y="666162"/>
                  <a:pt x="382064" y="722931"/>
                  <a:pt x="382064" y="722931"/>
                </a:cubicBez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78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6D441F-9FBB-4F90-987A-39793DE0E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C92B1E-8D5D-45CA-9A8B-53E3B7FEC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489E71-49A9-4CE9-AD1D-780A876BC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669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4053A-B2EE-4E20-9723-6BB0BBD50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553272"/>
            <a:ext cx="3932237" cy="173272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065AB-0DF3-4C86-AB5F-EB65021FDB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5642" y="987425"/>
            <a:ext cx="5939745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D99FAE-8825-466D-9F1E-3B7BAED2C0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68550"/>
            <a:ext cx="3932237" cy="350043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3A6375-677F-4A58-B98D-18F3DEF8E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B40F2C-7AE7-481B-856A-B3E26AE8B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E7C48C-9BD9-41CB-915E-A905B8869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667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B6DE4-025D-4D93-A5D0-FB4589720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15915"/>
            <a:ext cx="3932237" cy="167008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93EE21-471F-4B7B-B7AF-192243A127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46B769-8E40-42E6-8F62-C4347B0CE9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65744"/>
            <a:ext cx="3932237" cy="35032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84DC6-1AA3-4779-8EDF-F4A877508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47F83E-FAF9-43E1-95CC-6F4EDD76B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3D8C7B-B211-4BAF-9C05-09CF993B0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459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AAE2DA9-9BAF-4D46-BC97-20425C5321FD}"/>
              </a:ext>
            </a:extLst>
          </p:cNvPr>
          <p:cNvSpPr/>
          <p:nvPr/>
        </p:nvSpPr>
        <p:spPr>
          <a:xfrm>
            <a:off x="372926" y="367993"/>
            <a:ext cx="11499601" cy="6203902"/>
          </a:xfrm>
          <a:custGeom>
            <a:avLst/>
            <a:gdLst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2321880 w 11499601"/>
              <a:gd name="connsiteY17" fmla="*/ 5943328 h 6250474"/>
              <a:gd name="connsiteX18" fmla="*/ 2161451 w 11499601"/>
              <a:gd name="connsiteY18" fmla="*/ 5941720 h 6250474"/>
              <a:gd name="connsiteX19" fmla="*/ 1884575 w 11499601"/>
              <a:gd name="connsiteY19" fmla="*/ 5937508 h 6250474"/>
              <a:gd name="connsiteX20" fmla="*/ 1731597 w 11499601"/>
              <a:gd name="connsiteY20" fmla="*/ 5934968 h 6250474"/>
              <a:gd name="connsiteX21" fmla="*/ 1588500 w 11499601"/>
              <a:gd name="connsiteY21" fmla="*/ 5940418 h 6250474"/>
              <a:gd name="connsiteX22" fmla="*/ 671167 w 11499601"/>
              <a:gd name="connsiteY22" fmla="*/ 5948382 h 6250474"/>
              <a:gd name="connsiteX23" fmla="*/ 94741 w 11499601"/>
              <a:gd name="connsiteY23" fmla="*/ 5957415 h 6250474"/>
              <a:gd name="connsiteX24" fmla="*/ 37859 w 11499601"/>
              <a:gd name="connsiteY24" fmla="*/ 5876060 h 6250474"/>
              <a:gd name="connsiteX25" fmla="*/ 28975 w 11499601"/>
              <a:gd name="connsiteY25" fmla="*/ 2606888 h 6250474"/>
              <a:gd name="connsiteX26" fmla="*/ 33539 w 11499601"/>
              <a:gd name="connsiteY26" fmla="*/ 59860 h 6250474"/>
              <a:gd name="connsiteX27" fmla="*/ 39830 w 11499601"/>
              <a:gd name="connsiteY27" fmla="*/ 42028 h 6250474"/>
              <a:gd name="connsiteX28" fmla="*/ 88659 w 11499601"/>
              <a:gd name="connsiteY28" fmla="*/ 37282 h 6250474"/>
              <a:gd name="connsiteX29" fmla="*/ 301554 w 11499601"/>
              <a:gd name="connsiteY29" fmla="*/ 37282 h 6250474"/>
              <a:gd name="connsiteX30" fmla="*/ 416464 w 11499601"/>
              <a:gd name="connsiteY30" fmla="*/ 30725 h 6250474"/>
              <a:gd name="connsiteX31" fmla="*/ 907723 w 11499601"/>
              <a:gd name="connsiteY31" fmla="*/ 24269 h 6250474"/>
              <a:gd name="connsiteX32" fmla="*/ 3989089 w 11499601"/>
              <a:gd name="connsiteY32" fmla="*/ 29653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2161451 w 11499601"/>
              <a:gd name="connsiteY17" fmla="*/ 5941720 h 6250474"/>
              <a:gd name="connsiteX18" fmla="*/ 1884575 w 11499601"/>
              <a:gd name="connsiteY18" fmla="*/ 5937508 h 6250474"/>
              <a:gd name="connsiteX19" fmla="*/ 1731597 w 11499601"/>
              <a:gd name="connsiteY19" fmla="*/ 5934968 h 6250474"/>
              <a:gd name="connsiteX20" fmla="*/ 1588500 w 11499601"/>
              <a:gd name="connsiteY20" fmla="*/ 5940418 h 6250474"/>
              <a:gd name="connsiteX21" fmla="*/ 671167 w 11499601"/>
              <a:gd name="connsiteY21" fmla="*/ 5948382 h 6250474"/>
              <a:gd name="connsiteX22" fmla="*/ 94741 w 11499601"/>
              <a:gd name="connsiteY22" fmla="*/ 5957415 h 6250474"/>
              <a:gd name="connsiteX23" fmla="*/ 37859 w 11499601"/>
              <a:gd name="connsiteY23" fmla="*/ 5876060 h 6250474"/>
              <a:gd name="connsiteX24" fmla="*/ 28975 w 11499601"/>
              <a:gd name="connsiteY24" fmla="*/ 2606888 h 6250474"/>
              <a:gd name="connsiteX25" fmla="*/ 33539 w 11499601"/>
              <a:gd name="connsiteY25" fmla="*/ 59860 h 6250474"/>
              <a:gd name="connsiteX26" fmla="*/ 39830 w 11499601"/>
              <a:gd name="connsiteY26" fmla="*/ 42028 h 6250474"/>
              <a:gd name="connsiteX27" fmla="*/ 88659 w 11499601"/>
              <a:gd name="connsiteY27" fmla="*/ 37282 h 6250474"/>
              <a:gd name="connsiteX28" fmla="*/ 301554 w 11499601"/>
              <a:gd name="connsiteY28" fmla="*/ 37282 h 6250474"/>
              <a:gd name="connsiteX29" fmla="*/ 416464 w 11499601"/>
              <a:gd name="connsiteY29" fmla="*/ 30725 h 6250474"/>
              <a:gd name="connsiteX30" fmla="*/ 907723 w 11499601"/>
              <a:gd name="connsiteY30" fmla="*/ 24269 h 6250474"/>
              <a:gd name="connsiteX31" fmla="*/ 3989089 w 11499601"/>
              <a:gd name="connsiteY31" fmla="*/ 29653 h 6250474"/>
              <a:gd name="connsiteX32" fmla="*/ 9680053 w 11499601"/>
              <a:gd name="connsiteY32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1884575 w 11499601"/>
              <a:gd name="connsiteY17" fmla="*/ 5937508 h 6250474"/>
              <a:gd name="connsiteX18" fmla="*/ 1731597 w 11499601"/>
              <a:gd name="connsiteY18" fmla="*/ 5934968 h 6250474"/>
              <a:gd name="connsiteX19" fmla="*/ 1588500 w 11499601"/>
              <a:gd name="connsiteY19" fmla="*/ 5940418 h 6250474"/>
              <a:gd name="connsiteX20" fmla="*/ 671167 w 11499601"/>
              <a:gd name="connsiteY20" fmla="*/ 5948382 h 6250474"/>
              <a:gd name="connsiteX21" fmla="*/ 94741 w 11499601"/>
              <a:gd name="connsiteY21" fmla="*/ 5957415 h 6250474"/>
              <a:gd name="connsiteX22" fmla="*/ 37859 w 11499601"/>
              <a:gd name="connsiteY22" fmla="*/ 5876060 h 6250474"/>
              <a:gd name="connsiteX23" fmla="*/ 28975 w 11499601"/>
              <a:gd name="connsiteY23" fmla="*/ 2606888 h 6250474"/>
              <a:gd name="connsiteX24" fmla="*/ 33539 w 11499601"/>
              <a:gd name="connsiteY24" fmla="*/ 59860 h 6250474"/>
              <a:gd name="connsiteX25" fmla="*/ 39830 w 11499601"/>
              <a:gd name="connsiteY25" fmla="*/ 42028 h 6250474"/>
              <a:gd name="connsiteX26" fmla="*/ 88659 w 11499601"/>
              <a:gd name="connsiteY26" fmla="*/ 37282 h 6250474"/>
              <a:gd name="connsiteX27" fmla="*/ 301554 w 11499601"/>
              <a:gd name="connsiteY27" fmla="*/ 37282 h 6250474"/>
              <a:gd name="connsiteX28" fmla="*/ 416464 w 11499601"/>
              <a:gd name="connsiteY28" fmla="*/ 30725 h 6250474"/>
              <a:gd name="connsiteX29" fmla="*/ 907723 w 11499601"/>
              <a:gd name="connsiteY29" fmla="*/ 24269 h 6250474"/>
              <a:gd name="connsiteX30" fmla="*/ 3989089 w 11499601"/>
              <a:gd name="connsiteY30" fmla="*/ 29653 h 6250474"/>
              <a:gd name="connsiteX31" fmla="*/ 9680053 w 11499601"/>
              <a:gd name="connsiteY31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11590 w 11499601"/>
              <a:gd name="connsiteY9" fmla="*/ 5989374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01402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731597 w 11499601"/>
              <a:gd name="connsiteY16" fmla="*/ 5934968 h 6250474"/>
              <a:gd name="connsiteX17" fmla="*/ 1588500 w 11499601"/>
              <a:gd name="connsiteY17" fmla="*/ 5940418 h 6250474"/>
              <a:gd name="connsiteX18" fmla="*/ 671167 w 11499601"/>
              <a:gd name="connsiteY18" fmla="*/ 5948382 h 6250474"/>
              <a:gd name="connsiteX19" fmla="*/ 94741 w 11499601"/>
              <a:gd name="connsiteY19" fmla="*/ 5957415 h 6250474"/>
              <a:gd name="connsiteX20" fmla="*/ 37859 w 11499601"/>
              <a:gd name="connsiteY20" fmla="*/ 5876060 h 6250474"/>
              <a:gd name="connsiteX21" fmla="*/ 28975 w 11499601"/>
              <a:gd name="connsiteY21" fmla="*/ 2606888 h 6250474"/>
              <a:gd name="connsiteX22" fmla="*/ 33539 w 11499601"/>
              <a:gd name="connsiteY22" fmla="*/ 59860 h 6250474"/>
              <a:gd name="connsiteX23" fmla="*/ 39830 w 11499601"/>
              <a:gd name="connsiteY23" fmla="*/ 42028 h 6250474"/>
              <a:gd name="connsiteX24" fmla="*/ 88659 w 11499601"/>
              <a:gd name="connsiteY24" fmla="*/ 37282 h 6250474"/>
              <a:gd name="connsiteX25" fmla="*/ 301554 w 11499601"/>
              <a:gd name="connsiteY25" fmla="*/ 37282 h 6250474"/>
              <a:gd name="connsiteX26" fmla="*/ 416464 w 11499601"/>
              <a:gd name="connsiteY26" fmla="*/ 30725 h 6250474"/>
              <a:gd name="connsiteX27" fmla="*/ 907723 w 11499601"/>
              <a:gd name="connsiteY27" fmla="*/ 24269 h 6250474"/>
              <a:gd name="connsiteX28" fmla="*/ 3989089 w 11499601"/>
              <a:gd name="connsiteY28" fmla="*/ 29653 h 6250474"/>
              <a:gd name="connsiteX29" fmla="*/ 9680053 w 11499601"/>
              <a:gd name="connsiteY29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588500 w 11499601"/>
              <a:gd name="connsiteY16" fmla="*/ 5940418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16786 w 11499601"/>
              <a:gd name="connsiteY15" fmla="*/ 5901423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71167 w 11499601"/>
              <a:gd name="connsiteY16" fmla="*/ 5948382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1499601" h="6250474">
                <a:moveTo>
                  <a:pt x="9680053" y="0"/>
                </a:moveTo>
                <a:lnTo>
                  <a:pt x="11263634" y="10894"/>
                </a:lnTo>
                <a:cubicBezTo>
                  <a:pt x="11382518" y="17609"/>
                  <a:pt x="11468807" y="-29564"/>
                  <a:pt x="11499601" y="84193"/>
                </a:cubicBezTo>
                <a:lnTo>
                  <a:pt x="11496115" y="333210"/>
                </a:lnTo>
                <a:cubicBezTo>
                  <a:pt x="11496285" y="489431"/>
                  <a:pt x="11496456" y="645651"/>
                  <a:pt x="11496626" y="801872"/>
                </a:cubicBezTo>
                <a:cubicBezTo>
                  <a:pt x="11485119" y="918570"/>
                  <a:pt x="11483798" y="1773917"/>
                  <a:pt x="11482477" y="1834579"/>
                </a:cubicBezTo>
                <a:cubicBezTo>
                  <a:pt x="11462397" y="2645173"/>
                  <a:pt x="11489491" y="2970847"/>
                  <a:pt x="11478714" y="3520214"/>
                </a:cubicBezTo>
                <a:cubicBezTo>
                  <a:pt x="11462615" y="5654060"/>
                  <a:pt x="11560172" y="6010354"/>
                  <a:pt x="11419375" y="5982433"/>
                </a:cubicBezTo>
                <a:cubicBezTo>
                  <a:pt x="9251879" y="6044921"/>
                  <a:pt x="7569480" y="6004728"/>
                  <a:pt x="5959453" y="5973386"/>
                </a:cubicBezTo>
                <a:lnTo>
                  <a:pt x="4858766" y="5999562"/>
                </a:lnTo>
                <a:lnTo>
                  <a:pt x="3239306" y="5972741"/>
                </a:lnTo>
                <a:lnTo>
                  <a:pt x="3217554" y="6005912"/>
                </a:lnTo>
                <a:cubicBezTo>
                  <a:pt x="3195952" y="6047442"/>
                  <a:pt x="3201415" y="6144511"/>
                  <a:pt x="3219866" y="6250474"/>
                </a:cubicBezTo>
                <a:cubicBezTo>
                  <a:pt x="3113618" y="6201492"/>
                  <a:pt x="2980145" y="6145854"/>
                  <a:pt x="2870715" y="6056161"/>
                </a:cubicBezTo>
                <a:lnTo>
                  <a:pt x="2785655" y="5972741"/>
                </a:lnTo>
                <a:lnTo>
                  <a:pt x="2301504" y="5967647"/>
                </a:lnTo>
                <a:lnTo>
                  <a:pt x="666073" y="5958571"/>
                </a:lnTo>
                <a:cubicBezTo>
                  <a:pt x="416338" y="5959078"/>
                  <a:pt x="199443" y="5971167"/>
                  <a:pt x="94741" y="5957415"/>
                </a:cubicBezTo>
                <a:cubicBezTo>
                  <a:pt x="-9961" y="5943663"/>
                  <a:pt x="43390" y="5957506"/>
                  <a:pt x="37859" y="5876060"/>
                </a:cubicBezTo>
                <a:cubicBezTo>
                  <a:pt x="13485" y="5737802"/>
                  <a:pt x="42281" y="4414258"/>
                  <a:pt x="28975" y="2606888"/>
                </a:cubicBezTo>
                <a:cubicBezTo>
                  <a:pt x="-19249" y="1512253"/>
                  <a:pt x="110" y="488851"/>
                  <a:pt x="33539" y="59860"/>
                </a:cubicBezTo>
                <a:cubicBezTo>
                  <a:pt x="34137" y="52184"/>
                  <a:pt x="36271" y="46366"/>
                  <a:pt x="39830" y="42028"/>
                </a:cubicBezTo>
                <a:lnTo>
                  <a:pt x="88659" y="37282"/>
                </a:lnTo>
                <a:lnTo>
                  <a:pt x="301554" y="37282"/>
                </a:lnTo>
                <a:lnTo>
                  <a:pt x="416464" y="30725"/>
                </a:lnTo>
                <a:lnTo>
                  <a:pt x="907723" y="24269"/>
                </a:lnTo>
                <a:lnTo>
                  <a:pt x="3989089" y="29653"/>
                </a:lnTo>
                <a:lnTo>
                  <a:pt x="968005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489E99-8A12-4C4F-92F9-95B01D814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0724" y="558209"/>
            <a:ext cx="10333075" cy="14141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11B211-A6C3-4384-AA0B-7A8561A53C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0726" y="2089298"/>
            <a:ext cx="10333074" cy="3827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007E98-5ED3-41C2-BC39-EA8FB826AB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67834" y="6356350"/>
            <a:ext cx="26049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1"/>
                </a:solidFill>
              </a:defRPr>
            </a:lvl1pPr>
          </a:lstStyle>
          <a:p>
            <a:fld id="{C1691109-F4F8-4597-962C-A4F4B7960636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493049-EC55-4ABD-8F77-F5A84AE384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756153" y="6356350"/>
            <a:ext cx="34441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cap="all" spc="1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21B6DF-CCDC-4ED0-A4B2-1512B668F4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00263" y="6356350"/>
            <a:ext cx="523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/>
                </a:solidFill>
              </a:defRPr>
            </a:lvl1pPr>
          </a:lstStyle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2D2C6CA-56BB-4A08-A1E2-342F83955EDB}"/>
              </a:ext>
            </a:extLst>
          </p:cNvPr>
          <p:cNvSpPr/>
          <p:nvPr/>
        </p:nvSpPr>
        <p:spPr>
          <a:xfrm>
            <a:off x="403284" y="389461"/>
            <a:ext cx="11499601" cy="6203902"/>
          </a:xfrm>
          <a:custGeom>
            <a:avLst/>
            <a:gdLst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2321880 w 11499601"/>
              <a:gd name="connsiteY17" fmla="*/ 5943328 h 6250474"/>
              <a:gd name="connsiteX18" fmla="*/ 2161451 w 11499601"/>
              <a:gd name="connsiteY18" fmla="*/ 5941720 h 6250474"/>
              <a:gd name="connsiteX19" fmla="*/ 1884575 w 11499601"/>
              <a:gd name="connsiteY19" fmla="*/ 5937508 h 6250474"/>
              <a:gd name="connsiteX20" fmla="*/ 1731597 w 11499601"/>
              <a:gd name="connsiteY20" fmla="*/ 5934968 h 6250474"/>
              <a:gd name="connsiteX21" fmla="*/ 1588500 w 11499601"/>
              <a:gd name="connsiteY21" fmla="*/ 5940418 h 6250474"/>
              <a:gd name="connsiteX22" fmla="*/ 671167 w 11499601"/>
              <a:gd name="connsiteY22" fmla="*/ 5948382 h 6250474"/>
              <a:gd name="connsiteX23" fmla="*/ 94741 w 11499601"/>
              <a:gd name="connsiteY23" fmla="*/ 5957415 h 6250474"/>
              <a:gd name="connsiteX24" fmla="*/ 37859 w 11499601"/>
              <a:gd name="connsiteY24" fmla="*/ 5876060 h 6250474"/>
              <a:gd name="connsiteX25" fmla="*/ 28975 w 11499601"/>
              <a:gd name="connsiteY25" fmla="*/ 2606888 h 6250474"/>
              <a:gd name="connsiteX26" fmla="*/ 33539 w 11499601"/>
              <a:gd name="connsiteY26" fmla="*/ 59860 h 6250474"/>
              <a:gd name="connsiteX27" fmla="*/ 39830 w 11499601"/>
              <a:gd name="connsiteY27" fmla="*/ 42028 h 6250474"/>
              <a:gd name="connsiteX28" fmla="*/ 88659 w 11499601"/>
              <a:gd name="connsiteY28" fmla="*/ 37282 h 6250474"/>
              <a:gd name="connsiteX29" fmla="*/ 301554 w 11499601"/>
              <a:gd name="connsiteY29" fmla="*/ 37282 h 6250474"/>
              <a:gd name="connsiteX30" fmla="*/ 416464 w 11499601"/>
              <a:gd name="connsiteY30" fmla="*/ 30725 h 6250474"/>
              <a:gd name="connsiteX31" fmla="*/ 907723 w 11499601"/>
              <a:gd name="connsiteY31" fmla="*/ 24269 h 6250474"/>
              <a:gd name="connsiteX32" fmla="*/ 3989089 w 11499601"/>
              <a:gd name="connsiteY32" fmla="*/ 29653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2161451 w 11499601"/>
              <a:gd name="connsiteY17" fmla="*/ 5941720 h 6250474"/>
              <a:gd name="connsiteX18" fmla="*/ 1884575 w 11499601"/>
              <a:gd name="connsiteY18" fmla="*/ 5937508 h 6250474"/>
              <a:gd name="connsiteX19" fmla="*/ 1731597 w 11499601"/>
              <a:gd name="connsiteY19" fmla="*/ 5934968 h 6250474"/>
              <a:gd name="connsiteX20" fmla="*/ 1588500 w 11499601"/>
              <a:gd name="connsiteY20" fmla="*/ 5940418 h 6250474"/>
              <a:gd name="connsiteX21" fmla="*/ 671167 w 11499601"/>
              <a:gd name="connsiteY21" fmla="*/ 5948382 h 6250474"/>
              <a:gd name="connsiteX22" fmla="*/ 94741 w 11499601"/>
              <a:gd name="connsiteY22" fmla="*/ 5957415 h 6250474"/>
              <a:gd name="connsiteX23" fmla="*/ 37859 w 11499601"/>
              <a:gd name="connsiteY23" fmla="*/ 5876060 h 6250474"/>
              <a:gd name="connsiteX24" fmla="*/ 28975 w 11499601"/>
              <a:gd name="connsiteY24" fmla="*/ 2606888 h 6250474"/>
              <a:gd name="connsiteX25" fmla="*/ 33539 w 11499601"/>
              <a:gd name="connsiteY25" fmla="*/ 59860 h 6250474"/>
              <a:gd name="connsiteX26" fmla="*/ 39830 w 11499601"/>
              <a:gd name="connsiteY26" fmla="*/ 42028 h 6250474"/>
              <a:gd name="connsiteX27" fmla="*/ 88659 w 11499601"/>
              <a:gd name="connsiteY27" fmla="*/ 37282 h 6250474"/>
              <a:gd name="connsiteX28" fmla="*/ 301554 w 11499601"/>
              <a:gd name="connsiteY28" fmla="*/ 37282 h 6250474"/>
              <a:gd name="connsiteX29" fmla="*/ 416464 w 11499601"/>
              <a:gd name="connsiteY29" fmla="*/ 30725 h 6250474"/>
              <a:gd name="connsiteX30" fmla="*/ 907723 w 11499601"/>
              <a:gd name="connsiteY30" fmla="*/ 24269 h 6250474"/>
              <a:gd name="connsiteX31" fmla="*/ 3989089 w 11499601"/>
              <a:gd name="connsiteY31" fmla="*/ 29653 h 6250474"/>
              <a:gd name="connsiteX32" fmla="*/ 9680053 w 11499601"/>
              <a:gd name="connsiteY32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1884575 w 11499601"/>
              <a:gd name="connsiteY17" fmla="*/ 5937508 h 6250474"/>
              <a:gd name="connsiteX18" fmla="*/ 1731597 w 11499601"/>
              <a:gd name="connsiteY18" fmla="*/ 5934968 h 6250474"/>
              <a:gd name="connsiteX19" fmla="*/ 1588500 w 11499601"/>
              <a:gd name="connsiteY19" fmla="*/ 5940418 h 6250474"/>
              <a:gd name="connsiteX20" fmla="*/ 671167 w 11499601"/>
              <a:gd name="connsiteY20" fmla="*/ 5948382 h 6250474"/>
              <a:gd name="connsiteX21" fmla="*/ 94741 w 11499601"/>
              <a:gd name="connsiteY21" fmla="*/ 5957415 h 6250474"/>
              <a:gd name="connsiteX22" fmla="*/ 37859 w 11499601"/>
              <a:gd name="connsiteY22" fmla="*/ 5876060 h 6250474"/>
              <a:gd name="connsiteX23" fmla="*/ 28975 w 11499601"/>
              <a:gd name="connsiteY23" fmla="*/ 2606888 h 6250474"/>
              <a:gd name="connsiteX24" fmla="*/ 33539 w 11499601"/>
              <a:gd name="connsiteY24" fmla="*/ 59860 h 6250474"/>
              <a:gd name="connsiteX25" fmla="*/ 39830 w 11499601"/>
              <a:gd name="connsiteY25" fmla="*/ 42028 h 6250474"/>
              <a:gd name="connsiteX26" fmla="*/ 88659 w 11499601"/>
              <a:gd name="connsiteY26" fmla="*/ 37282 h 6250474"/>
              <a:gd name="connsiteX27" fmla="*/ 301554 w 11499601"/>
              <a:gd name="connsiteY27" fmla="*/ 37282 h 6250474"/>
              <a:gd name="connsiteX28" fmla="*/ 416464 w 11499601"/>
              <a:gd name="connsiteY28" fmla="*/ 30725 h 6250474"/>
              <a:gd name="connsiteX29" fmla="*/ 907723 w 11499601"/>
              <a:gd name="connsiteY29" fmla="*/ 24269 h 6250474"/>
              <a:gd name="connsiteX30" fmla="*/ 3989089 w 11499601"/>
              <a:gd name="connsiteY30" fmla="*/ 29653 h 6250474"/>
              <a:gd name="connsiteX31" fmla="*/ 9680053 w 11499601"/>
              <a:gd name="connsiteY31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11590 w 11499601"/>
              <a:gd name="connsiteY9" fmla="*/ 5989374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01402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731597 w 11499601"/>
              <a:gd name="connsiteY16" fmla="*/ 5934968 h 6250474"/>
              <a:gd name="connsiteX17" fmla="*/ 1588500 w 11499601"/>
              <a:gd name="connsiteY17" fmla="*/ 5940418 h 6250474"/>
              <a:gd name="connsiteX18" fmla="*/ 671167 w 11499601"/>
              <a:gd name="connsiteY18" fmla="*/ 5948382 h 6250474"/>
              <a:gd name="connsiteX19" fmla="*/ 94741 w 11499601"/>
              <a:gd name="connsiteY19" fmla="*/ 5957415 h 6250474"/>
              <a:gd name="connsiteX20" fmla="*/ 37859 w 11499601"/>
              <a:gd name="connsiteY20" fmla="*/ 5876060 h 6250474"/>
              <a:gd name="connsiteX21" fmla="*/ 28975 w 11499601"/>
              <a:gd name="connsiteY21" fmla="*/ 2606888 h 6250474"/>
              <a:gd name="connsiteX22" fmla="*/ 33539 w 11499601"/>
              <a:gd name="connsiteY22" fmla="*/ 59860 h 6250474"/>
              <a:gd name="connsiteX23" fmla="*/ 39830 w 11499601"/>
              <a:gd name="connsiteY23" fmla="*/ 42028 h 6250474"/>
              <a:gd name="connsiteX24" fmla="*/ 88659 w 11499601"/>
              <a:gd name="connsiteY24" fmla="*/ 37282 h 6250474"/>
              <a:gd name="connsiteX25" fmla="*/ 301554 w 11499601"/>
              <a:gd name="connsiteY25" fmla="*/ 37282 h 6250474"/>
              <a:gd name="connsiteX26" fmla="*/ 416464 w 11499601"/>
              <a:gd name="connsiteY26" fmla="*/ 30725 h 6250474"/>
              <a:gd name="connsiteX27" fmla="*/ 907723 w 11499601"/>
              <a:gd name="connsiteY27" fmla="*/ 24269 h 6250474"/>
              <a:gd name="connsiteX28" fmla="*/ 3989089 w 11499601"/>
              <a:gd name="connsiteY28" fmla="*/ 29653 h 6250474"/>
              <a:gd name="connsiteX29" fmla="*/ 9680053 w 11499601"/>
              <a:gd name="connsiteY29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588500 w 11499601"/>
              <a:gd name="connsiteY16" fmla="*/ 5940418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16786 w 11499601"/>
              <a:gd name="connsiteY15" fmla="*/ 5901423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71167 w 11499601"/>
              <a:gd name="connsiteY16" fmla="*/ 5948382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5500 h 6255974"/>
              <a:gd name="connsiteX1" fmla="*/ 11263634 w 11499601"/>
              <a:gd name="connsiteY1" fmla="*/ 16394 h 6255974"/>
              <a:gd name="connsiteX2" fmla="*/ 11499601 w 11499601"/>
              <a:gd name="connsiteY2" fmla="*/ 64794 h 6255974"/>
              <a:gd name="connsiteX3" fmla="*/ 11496115 w 11499601"/>
              <a:gd name="connsiteY3" fmla="*/ 338710 h 6255974"/>
              <a:gd name="connsiteX4" fmla="*/ 11496626 w 11499601"/>
              <a:gd name="connsiteY4" fmla="*/ 807372 h 6255974"/>
              <a:gd name="connsiteX5" fmla="*/ 11482477 w 11499601"/>
              <a:gd name="connsiteY5" fmla="*/ 1840079 h 6255974"/>
              <a:gd name="connsiteX6" fmla="*/ 11478714 w 11499601"/>
              <a:gd name="connsiteY6" fmla="*/ 3525714 h 6255974"/>
              <a:gd name="connsiteX7" fmla="*/ 11419375 w 11499601"/>
              <a:gd name="connsiteY7" fmla="*/ 5987933 h 6255974"/>
              <a:gd name="connsiteX8" fmla="*/ 5959453 w 11499601"/>
              <a:gd name="connsiteY8" fmla="*/ 5978886 h 6255974"/>
              <a:gd name="connsiteX9" fmla="*/ 4858766 w 11499601"/>
              <a:gd name="connsiteY9" fmla="*/ 6005062 h 6255974"/>
              <a:gd name="connsiteX10" fmla="*/ 3239306 w 11499601"/>
              <a:gd name="connsiteY10" fmla="*/ 5978241 h 6255974"/>
              <a:gd name="connsiteX11" fmla="*/ 3217554 w 11499601"/>
              <a:gd name="connsiteY11" fmla="*/ 6011412 h 6255974"/>
              <a:gd name="connsiteX12" fmla="*/ 3219866 w 11499601"/>
              <a:gd name="connsiteY12" fmla="*/ 6255974 h 6255974"/>
              <a:gd name="connsiteX13" fmla="*/ 2870715 w 11499601"/>
              <a:gd name="connsiteY13" fmla="*/ 6061661 h 6255974"/>
              <a:gd name="connsiteX14" fmla="*/ 2785655 w 11499601"/>
              <a:gd name="connsiteY14" fmla="*/ 5978241 h 6255974"/>
              <a:gd name="connsiteX15" fmla="*/ 2301504 w 11499601"/>
              <a:gd name="connsiteY15" fmla="*/ 5973147 h 6255974"/>
              <a:gd name="connsiteX16" fmla="*/ 666073 w 11499601"/>
              <a:gd name="connsiteY16" fmla="*/ 5964071 h 6255974"/>
              <a:gd name="connsiteX17" fmla="*/ 94741 w 11499601"/>
              <a:gd name="connsiteY17" fmla="*/ 5962915 h 6255974"/>
              <a:gd name="connsiteX18" fmla="*/ 37859 w 11499601"/>
              <a:gd name="connsiteY18" fmla="*/ 5881560 h 6255974"/>
              <a:gd name="connsiteX19" fmla="*/ 28975 w 11499601"/>
              <a:gd name="connsiteY19" fmla="*/ 2612388 h 6255974"/>
              <a:gd name="connsiteX20" fmla="*/ 33539 w 11499601"/>
              <a:gd name="connsiteY20" fmla="*/ 65360 h 6255974"/>
              <a:gd name="connsiteX21" fmla="*/ 39830 w 11499601"/>
              <a:gd name="connsiteY21" fmla="*/ 47528 h 6255974"/>
              <a:gd name="connsiteX22" fmla="*/ 88659 w 11499601"/>
              <a:gd name="connsiteY22" fmla="*/ 42782 h 6255974"/>
              <a:gd name="connsiteX23" fmla="*/ 301554 w 11499601"/>
              <a:gd name="connsiteY23" fmla="*/ 42782 h 6255974"/>
              <a:gd name="connsiteX24" fmla="*/ 416464 w 11499601"/>
              <a:gd name="connsiteY24" fmla="*/ 36225 h 6255974"/>
              <a:gd name="connsiteX25" fmla="*/ 907723 w 11499601"/>
              <a:gd name="connsiteY25" fmla="*/ 29769 h 6255974"/>
              <a:gd name="connsiteX26" fmla="*/ 3989089 w 11499601"/>
              <a:gd name="connsiteY26" fmla="*/ 35153 h 6255974"/>
              <a:gd name="connsiteX27" fmla="*/ 9680053 w 11499601"/>
              <a:gd name="connsiteY27" fmla="*/ 5500 h 62559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59294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39374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39374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39374 h 6250474"/>
              <a:gd name="connsiteX3" fmla="*/ 11491172 w 11499601"/>
              <a:gd name="connsiteY3" fmla="*/ 31329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1499601" h="6250474">
                <a:moveTo>
                  <a:pt x="9680053" y="0"/>
                </a:moveTo>
                <a:lnTo>
                  <a:pt x="11263634" y="10894"/>
                </a:lnTo>
                <a:cubicBezTo>
                  <a:pt x="11382518" y="17609"/>
                  <a:pt x="11483635" y="5293"/>
                  <a:pt x="11499601" y="39374"/>
                </a:cubicBezTo>
                <a:lnTo>
                  <a:pt x="11491172" y="313290"/>
                </a:lnTo>
                <a:cubicBezTo>
                  <a:pt x="11491342" y="469511"/>
                  <a:pt x="11496456" y="645651"/>
                  <a:pt x="11496626" y="801872"/>
                </a:cubicBezTo>
                <a:cubicBezTo>
                  <a:pt x="11485119" y="918570"/>
                  <a:pt x="11483798" y="1773917"/>
                  <a:pt x="11482477" y="1834579"/>
                </a:cubicBezTo>
                <a:cubicBezTo>
                  <a:pt x="11462397" y="2645173"/>
                  <a:pt x="11489491" y="2970847"/>
                  <a:pt x="11478714" y="3520214"/>
                </a:cubicBezTo>
                <a:cubicBezTo>
                  <a:pt x="11462615" y="5654060"/>
                  <a:pt x="11560172" y="6010354"/>
                  <a:pt x="11419375" y="5982433"/>
                </a:cubicBezTo>
                <a:cubicBezTo>
                  <a:pt x="9251879" y="6044921"/>
                  <a:pt x="7569480" y="6004728"/>
                  <a:pt x="5959453" y="5973386"/>
                </a:cubicBezTo>
                <a:lnTo>
                  <a:pt x="4858766" y="5999562"/>
                </a:lnTo>
                <a:lnTo>
                  <a:pt x="3239306" y="5972741"/>
                </a:lnTo>
                <a:lnTo>
                  <a:pt x="3217554" y="6005912"/>
                </a:lnTo>
                <a:cubicBezTo>
                  <a:pt x="3195952" y="6047442"/>
                  <a:pt x="3201415" y="6144511"/>
                  <a:pt x="3219866" y="6250474"/>
                </a:cubicBezTo>
                <a:cubicBezTo>
                  <a:pt x="3113618" y="6201492"/>
                  <a:pt x="2980145" y="6145854"/>
                  <a:pt x="2870715" y="6056161"/>
                </a:cubicBezTo>
                <a:lnTo>
                  <a:pt x="2785655" y="5972741"/>
                </a:lnTo>
                <a:lnTo>
                  <a:pt x="2301504" y="5967647"/>
                </a:lnTo>
                <a:lnTo>
                  <a:pt x="666073" y="5958571"/>
                </a:lnTo>
                <a:cubicBezTo>
                  <a:pt x="416338" y="5959078"/>
                  <a:pt x="199443" y="5971167"/>
                  <a:pt x="94741" y="5957415"/>
                </a:cubicBezTo>
                <a:cubicBezTo>
                  <a:pt x="-9961" y="5943663"/>
                  <a:pt x="43390" y="5957506"/>
                  <a:pt x="37859" y="5876060"/>
                </a:cubicBezTo>
                <a:cubicBezTo>
                  <a:pt x="13485" y="5737802"/>
                  <a:pt x="42281" y="4414258"/>
                  <a:pt x="28975" y="2606888"/>
                </a:cubicBezTo>
                <a:cubicBezTo>
                  <a:pt x="-19249" y="1512253"/>
                  <a:pt x="110" y="488851"/>
                  <a:pt x="33539" y="59860"/>
                </a:cubicBezTo>
                <a:cubicBezTo>
                  <a:pt x="34137" y="52184"/>
                  <a:pt x="36271" y="46366"/>
                  <a:pt x="39830" y="42028"/>
                </a:cubicBezTo>
                <a:lnTo>
                  <a:pt x="88659" y="37282"/>
                </a:lnTo>
                <a:lnTo>
                  <a:pt x="301554" y="37282"/>
                </a:lnTo>
                <a:lnTo>
                  <a:pt x="416464" y="30725"/>
                </a:lnTo>
                <a:lnTo>
                  <a:pt x="907723" y="24269"/>
                </a:lnTo>
                <a:lnTo>
                  <a:pt x="3989089" y="29653"/>
                </a:lnTo>
                <a:lnTo>
                  <a:pt x="9680053" y="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820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24" r:id="rId4"/>
    <p:sldLayoutId id="2147483725" r:id="rId5"/>
    <p:sldLayoutId id="2147483730" r:id="rId6"/>
    <p:sldLayoutId id="2147483726" r:id="rId7"/>
    <p:sldLayoutId id="2147483727" r:id="rId8"/>
    <p:sldLayoutId id="2147483728" r:id="rId9"/>
    <p:sldLayoutId id="2147483729" r:id="rId10"/>
    <p:sldLayoutId id="214748373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b="1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000"/>
        </a:spcBef>
        <a:buSzPct val="73000"/>
        <a:buFontTx/>
        <a:buNone/>
        <a:defRPr sz="3200" b="1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18288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2800" b="1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00000"/>
        </a:lnSpc>
        <a:spcBef>
          <a:spcPts val="500"/>
        </a:spcBef>
        <a:buSzPct val="73000"/>
        <a:buFontTx/>
        <a:buNone/>
        <a:defRPr sz="2400" b="1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548640" indent="-182880" algn="l" defTabSz="914400" rtl="0" eaLnBrk="1" latinLnBrk="0" hangingPunct="1">
        <a:lnSpc>
          <a:spcPct val="100000"/>
        </a:lnSpc>
        <a:spcBef>
          <a:spcPts val="500"/>
        </a:spcBef>
        <a:buSzPct val="73000"/>
        <a:buFont typeface="Arial" panose="020B0604020202020204" pitchFamily="34" charset="0"/>
        <a:buChar char="•"/>
        <a:defRPr sz="2000" b="1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00000"/>
        </a:lnSpc>
        <a:spcBef>
          <a:spcPts val="500"/>
        </a:spcBef>
        <a:buSzPct val="73000"/>
        <a:buFontTx/>
        <a:buNone/>
        <a:defRPr sz="2000" b="1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5.png"/><Relationship Id="rId7" Type="http://schemas.openxmlformats.org/officeDocument/2006/relationships/customXml" Target="../ink/ink2.xml"/><Relationship Id="rId12" Type="http://schemas.openxmlformats.org/officeDocument/2006/relationships/image" Target="../media/image11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7.png"/><Relationship Id="rId11" Type="http://schemas.openxmlformats.org/officeDocument/2006/relationships/image" Target="../media/image10.png"/><Relationship Id="rId5" Type="http://schemas.openxmlformats.org/officeDocument/2006/relationships/customXml" Target="../ink/ink1.xml"/><Relationship Id="rId10" Type="http://schemas.openxmlformats.org/officeDocument/2006/relationships/image" Target="../media/image9.png"/><Relationship Id="rId4" Type="http://schemas.openxmlformats.org/officeDocument/2006/relationships/image" Target="../media/image6.png"/><Relationship Id="rId9" Type="http://schemas.openxmlformats.org/officeDocument/2006/relationships/customXml" Target="../ink/ink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customXml" Target="../ink/ink4.xml"/><Relationship Id="rId7" Type="http://schemas.openxmlformats.org/officeDocument/2006/relationships/customXml" Target="../ink/ink6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4.png"/><Relationship Id="rId5" Type="http://schemas.openxmlformats.org/officeDocument/2006/relationships/customXml" Target="../ink/ink5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customXml" Target="../ink/ink10.xml"/><Relationship Id="rId18" Type="http://schemas.openxmlformats.org/officeDocument/2006/relationships/image" Target="../media/image24.png"/><Relationship Id="rId3" Type="http://schemas.openxmlformats.org/officeDocument/2006/relationships/slideLayout" Target="../slideLayouts/slideLayout8.xml"/><Relationship Id="rId7" Type="http://schemas.openxmlformats.org/officeDocument/2006/relationships/customXml" Target="../ink/ink7.xml"/><Relationship Id="rId12" Type="http://schemas.openxmlformats.org/officeDocument/2006/relationships/image" Target="../media/image21.png"/><Relationship Id="rId17" Type="http://schemas.openxmlformats.org/officeDocument/2006/relationships/customXml" Target="../ink/ink12.xml"/><Relationship Id="rId2" Type="http://schemas.openxmlformats.org/officeDocument/2006/relationships/video" Target="../media/media1.mp4"/><Relationship Id="rId16" Type="http://schemas.openxmlformats.org/officeDocument/2006/relationships/image" Target="../media/image23.png"/><Relationship Id="rId1" Type="http://schemas.microsoft.com/office/2007/relationships/media" Target="../media/media1.mp4"/><Relationship Id="rId6" Type="http://schemas.openxmlformats.org/officeDocument/2006/relationships/image" Target="../media/image18.svg"/><Relationship Id="rId11" Type="http://schemas.openxmlformats.org/officeDocument/2006/relationships/customXml" Target="../ink/ink9.xml"/><Relationship Id="rId5" Type="http://schemas.openxmlformats.org/officeDocument/2006/relationships/image" Target="../media/image17.png"/><Relationship Id="rId15" Type="http://schemas.openxmlformats.org/officeDocument/2006/relationships/customXml" Target="../ink/ink11.xml"/><Relationship Id="rId10" Type="http://schemas.openxmlformats.org/officeDocument/2006/relationships/image" Target="../media/image20.png"/><Relationship Id="rId4" Type="http://schemas.openxmlformats.org/officeDocument/2006/relationships/image" Target="../media/image16.png"/><Relationship Id="rId9" Type="http://schemas.openxmlformats.org/officeDocument/2006/relationships/customXml" Target="../ink/ink8.xml"/><Relationship Id="rId1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azlatew/cooking-assistant" TargetMode="Externa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0">
            <a:extLst>
              <a:ext uri="{FF2B5EF4-FFF2-40B4-BE49-F238E27FC236}">
                <a16:creationId xmlns:a16="http://schemas.microsoft.com/office/drawing/2014/main" id="{D0940C6F-9A54-410C-9BCD-203E8D97F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2">
            <a:extLst>
              <a:ext uri="{FF2B5EF4-FFF2-40B4-BE49-F238E27FC236}">
                <a16:creationId xmlns:a16="http://schemas.microsoft.com/office/drawing/2014/main" id="{F646C6CE-72A6-48A2-BAA1-A9BD9AE029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121080" y="0"/>
            <a:ext cx="7070920" cy="6858000"/>
          </a:xfrm>
          <a:custGeom>
            <a:avLst/>
            <a:gdLst>
              <a:gd name="connsiteX0" fmla="*/ 7430701 w 7551955"/>
              <a:gd name="connsiteY0" fmla="*/ 6858000 h 6858000"/>
              <a:gd name="connsiteX1" fmla="*/ 0 w 7551955"/>
              <a:gd name="connsiteY1" fmla="*/ 6858000 h 6858000"/>
              <a:gd name="connsiteX2" fmla="*/ 0 w 7551955"/>
              <a:gd name="connsiteY2" fmla="*/ 0 h 6858000"/>
              <a:gd name="connsiteX3" fmla="*/ 7505795 w 7551955"/>
              <a:gd name="connsiteY3" fmla="*/ 0 h 6858000"/>
              <a:gd name="connsiteX4" fmla="*/ 7520785 w 7551955"/>
              <a:gd name="connsiteY4" fmla="*/ 379063 h 6858000"/>
              <a:gd name="connsiteX5" fmla="*/ 7433327 w 7551955"/>
              <a:gd name="connsiteY5" fmla="*/ 680364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551955" h="6858000">
                <a:moveTo>
                  <a:pt x="7430701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7505795" y="0"/>
                </a:lnTo>
                <a:lnTo>
                  <a:pt x="7520785" y="379063"/>
                </a:lnTo>
                <a:cubicBezTo>
                  <a:pt x="7596581" y="2601669"/>
                  <a:pt x="7521128" y="5461844"/>
                  <a:pt x="7433327" y="6803646"/>
                </a:cubicBezTo>
                <a:close/>
              </a:path>
            </a:pathLst>
          </a:custGeom>
          <a:solidFill>
            <a:srgbClr val="FFFF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Freeform: Shape 14">
            <a:extLst>
              <a:ext uri="{FF2B5EF4-FFF2-40B4-BE49-F238E27FC236}">
                <a16:creationId xmlns:a16="http://schemas.microsoft.com/office/drawing/2014/main" id="{F6AFF5CE-B67C-4572-A244-872A4D90E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1286044">
            <a:off x="791907" y="958118"/>
            <a:ext cx="4266483" cy="3813636"/>
          </a:xfrm>
          <a:custGeom>
            <a:avLst/>
            <a:gdLst>
              <a:gd name="connsiteX0" fmla="*/ -39 w 914430"/>
              <a:gd name="connsiteY0" fmla="*/ 747812 h 753584"/>
              <a:gd name="connsiteX1" fmla="*/ 400011 w 914430"/>
              <a:gd name="connsiteY1" fmla="*/ 737144 h 753584"/>
              <a:gd name="connsiteX2" fmla="*/ 891787 w 914430"/>
              <a:gd name="connsiteY2" fmla="*/ 487303 h 753584"/>
              <a:gd name="connsiteX3" fmla="*/ 665854 w 914430"/>
              <a:gd name="connsiteY3" fmla="*/ 3528 h 753584"/>
              <a:gd name="connsiteX4" fmla="*/ 136835 w 914430"/>
              <a:gd name="connsiteY4" fmla="*/ 319854 h 753584"/>
              <a:gd name="connsiteX5" fmla="*/ 134168 w 914430"/>
              <a:gd name="connsiteY5" fmla="*/ 630845 h 753584"/>
              <a:gd name="connsiteX6" fmla="*/ -39 w 914430"/>
              <a:gd name="connsiteY6" fmla="*/ 747812 h 753584"/>
              <a:gd name="connsiteX0" fmla="*/ 0 w 855235"/>
              <a:gd name="connsiteY0" fmla="*/ 741453 h 759943"/>
              <a:gd name="connsiteX1" fmla="*/ 340855 w 855235"/>
              <a:gd name="connsiteY1" fmla="*/ 737153 h 759943"/>
              <a:gd name="connsiteX2" fmla="*/ 832631 w 855235"/>
              <a:gd name="connsiteY2" fmla="*/ 487312 h 759943"/>
              <a:gd name="connsiteX3" fmla="*/ 606698 w 855235"/>
              <a:gd name="connsiteY3" fmla="*/ 3537 h 759943"/>
              <a:gd name="connsiteX4" fmla="*/ 77679 w 855235"/>
              <a:gd name="connsiteY4" fmla="*/ 319863 h 759943"/>
              <a:gd name="connsiteX5" fmla="*/ 75012 w 855235"/>
              <a:gd name="connsiteY5" fmla="*/ 630854 h 759943"/>
              <a:gd name="connsiteX6" fmla="*/ 0 w 855235"/>
              <a:gd name="connsiteY6" fmla="*/ 741453 h 759943"/>
              <a:gd name="connsiteX0" fmla="*/ 0 w 850882"/>
              <a:gd name="connsiteY0" fmla="*/ 741453 h 766485"/>
              <a:gd name="connsiteX1" fmla="*/ 348748 w 850882"/>
              <a:gd name="connsiteY1" fmla="*/ 746704 h 766485"/>
              <a:gd name="connsiteX2" fmla="*/ 832631 w 850882"/>
              <a:gd name="connsiteY2" fmla="*/ 487312 h 766485"/>
              <a:gd name="connsiteX3" fmla="*/ 606698 w 850882"/>
              <a:gd name="connsiteY3" fmla="*/ 3537 h 766485"/>
              <a:gd name="connsiteX4" fmla="*/ 77679 w 850882"/>
              <a:gd name="connsiteY4" fmla="*/ 319863 h 766485"/>
              <a:gd name="connsiteX5" fmla="*/ 75012 w 850882"/>
              <a:gd name="connsiteY5" fmla="*/ 630854 h 766485"/>
              <a:gd name="connsiteX6" fmla="*/ 0 w 850882"/>
              <a:gd name="connsiteY6" fmla="*/ 741453 h 766485"/>
              <a:gd name="connsiteX0" fmla="*/ 0 w 850882"/>
              <a:gd name="connsiteY0" fmla="*/ 741453 h 764365"/>
              <a:gd name="connsiteX1" fmla="*/ 348748 w 850882"/>
              <a:gd name="connsiteY1" fmla="*/ 746704 h 764365"/>
              <a:gd name="connsiteX2" fmla="*/ 832631 w 850882"/>
              <a:gd name="connsiteY2" fmla="*/ 487312 h 764365"/>
              <a:gd name="connsiteX3" fmla="*/ 606698 w 850882"/>
              <a:gd name="connsiteY3" fmla="*/ 3537 h 764365"/>
              <a:gd name="connsiteX4" fmla="*/ 77679 w 850882"/>
              <a:gd name="connsiteY4" fmla="*/ 319863 h 764365"/>
              <a:gd name="connsiteX5" fmla="*/ 75012 w 850882"/>
              <a:gd name="connsiteY5" fmla="*/ 630854 h 764365"/>
              <a:gd name="connsiteX6" fmla="*/ 0 w 850882"/>
              <a:gd name="connsiteY6" fmla="*/ 741453 h 764365"/>
              <a:gd name="connsiteX0" fmla="*/ 0 w 832466"/>
              <a:gd name="connsiteY0" fmla="*/ 731902 h 763437"/>
              <a:gd name="connsiteX1" fmla="*/ 330332 w 832466"/>
              <a:gd name="connsiteY1" fmla="*/ 746704 h 763437"/>
              <a:gd name="connsiteX2" fmla="*/ 814215 w 832466"/>
              <a:gd name="connsiteY2" fmla="*/ 487312 h 763437"/>
              <a:gd name="connsiteX3" fmla="*/ 588282 w 832466"/>
              <a:gd name="connsiteY3" fmla="*/ 3537 h 763437"/>
              <a:gd name="connsiteX4" fmla="*/ 59263 w 832466"/>
              <a:gd name="connsiteY4" fmla="*/ 319863 h 763437"/>
              <a:gd name="connsiteX5" fmla="*/ 56596 w 832466"/>
              <a:gd name="connsiteY5" fmla="*/ 630854 h 763437"/>
              <a:gd name="connsiteX6" fmla="*/ 0 w 832466"/>
              <a:gd name="connsiteY6" fmla="*/ 731902 h 763437"/>
              <a:gd name="connsiteX0" fmla="*/ 0 w 831373"/>
              <a:gd name="connsiteY0" fmla="*/ 731902 h 763086"/>
              <a:gd name="connsiteX1" fmla="*/ 330332 w 831373"/>
              <a:gd name="connsiteY1" fmla="*/ 746704 h 763086"/>
              <a:gd name="connsiteX2" fmla="*/ 812900 w 831373"/>
              <a:gd name="connsiteY2" fmla="*/ 492088 h 763086"/>
              <a:gd name="connsiteX3" fmla="*/ 588282 w 831373"/>
              <a:gd name="connsiteY3" fmla="*/ 3537 h 763086"/>
              <a:gd name="connsiteX4" fmla="*/ 59263 w 831373"/>
              <a:gd name="connsiteY4" fmla="*/ 319863 h 763086"/>
              <a:gd name="connsiteX5" fmla="*/ 56596 w 831373"/>
              <a:gd name="connsiteY5" fmla="*/ 630854 h 763086"/>
              <a:gd name="connsiteX6" fmla="*/ 0 w 831373"/>
              <a:gd name="connsiteY6" fmla="*/ 731902 h 763086"/>
              <a:gd name="connsiteX0" fmla="*/ 0 w 830248"/>
              <a:gd name="connsiteY0" fmla="*/ 731902 h 763086"/>
              <a:gd name="connsiteX1" fmla="*/ 330332 w 830248"/>
              <a:gd name="connsiteY1" fmla="*/ 746704 h 763086"/>
              <a:gd name="connsiteX2" fmla="*/ 812900 w 830248"/>
              <a:gd name="connsiteY2" fmla="*/ 492088 h 763086"/>
              <a:gd name="connsiteX3" fmla="*/ 588282 w 830248"/>
              <a:gd name="connsiteY3" fmla="*/ 3537 h 763086"/>
              <a:gd name="connsiteX4" fmla="*/ 59263 w 830248"/>
              <a:gd name="connsiteY4" fmla="*/ 319863 h 763086"/>
              <a:gd name="connsiteX5" fmla="*/ 56596 w 830248"/>
              <a:gd name="connsiteY5" fmla="*/ 630854 h 763086"/>
              <a:gd name="connsiteX6" fmla="*/ 0 w 830248"/>
              <a:gd name="connsiteY6" fmla="*/ 731902 h 763086"/>
              <a:gd name="connsiteX0" fmla="*/ 0 w 828752"/>
              <a:gd name="connsiteY0" fmla="*/ 731902 h 769484"/>
              <a:gd name="connsiteX1" fmla="*/ 367164 w 828752"/>
              <a:gd name="connsiteY1" fmla="*/ 754664 h 769484"/>
              <a:gd name="connsiteX2" fmla="*/ 812900 w 828752"/>
              <a:gd name="connsiteY2" fmla="*/ 492088 h 769484"/>
              <a:gd name="connsiteX3" fmla="*/ 588282 w 828752"/>
              <a:gd name="connsiteY3" fmla="*/ 3537 h 769484"/>
              <a:gd name="connsiteX4" fmla="*/ 59263 w 828752"/>
              <a:gd name="connsiteY4" fmla="*/ 319863 h 769484"/>
              <a:gd name="connsiteX5" fmla="*/ 56596 w 828752"/>
              <a:gd name="connsiteY5" fmla="*/ 630854 h 769484"/>
              <a:gd name="connsiteX6" fmla="*/ 0 w 828752"/>
              <a:gd name="connsiteY6" fmla="*/ 731902 h 769484"/>
              <a:gd name="connsiteX0" fmla="*/ 0 w 828752"/>
              <a:gd name="connsiteY0" fmla="*/ 731902 h 761354"/>
              <a:gd name="connsiteX1" fmla="*/ 367164 w 828752"/>
              <a:gd name="connsiteY1" fmla="*/ 754664 h 761354"/>
              <a:gd name="connsiteX2" fmla="*/ 812900 w 828752"/>
              <a:gd name="connsiteY2" fmla="*/ 492088 h 761354"/>
              <a:gd name="connsiteX3" fmla="*/ 588282 w 828752"/>
              <a:gd name="connsiteY3" fmla="*/ 3537 h 761354"/>
              <a:gd name="connsiteX4" fmla="*/ 59263 w 828752"/>
              <a:gd name="connsiteY4" fmla="*/ 319863 h 761354"/>
              <a:gd name="connsiteX5" fmla="*/ 56596 w 828752"/>
              <a:gd name="connsiteY5" fmla="*/ 630854 h 761354"/>
              <a:gd name="connsiteX6" fmla="*/ 0 w 828752"/>
              <a:gd name="connsiteY6" fmla="*/ 731902 h 761354"/>
              <a:gd name="connsiteX0" fmla="*/ 0 w 828286"/>
              <a:gd name="connsiteY0" fmla="*/ 731902 h 764135"/>
              <a:gd name="connsiteX1" fmla="*/ 373741 w 828286"/>
              <a:gd name="connsiteY1" fmla="*/ 757848 h 764135"/>
              <a:gd name="connsiteX2" fmla="*/ 812900 w 828286"/>
              <a:gd name="connsiteY2" fmla="*/ 492088 h 764135"/>
              <a:gd name="connsiteX3" fmla="*/ 588282 w 828286"/>
              <a:gd name="connsiteY3" fmla="*/ 3537 h 764135"/>
              <a:gd name="connsiteX4" fmla="*/ 59263 w 828286"/>
              <a:gd name="connsiteY4" fmla="*/ 319863 h 764135"/>
              <a:gd name="connsiteX5" fmla="*/ 56596 w 828286"/>
              <a:gd name="connsiteY5" fmla="*/ 630854 h 764135"/>
              <a:gd name="connsiteX6" fmla="*/ 0 w 828286"/>
              <a:gd name="connsiteY6" fmla="*/ 731902 h 764135"/>
              <a:gd name="connsiteX0" fmla="*/ 0 w 826698"/>
              <a:gd name="connsiteY0" fmla="*/ 684914 h 717147"/>
              <a:gd name="connsiteX1" fmla="*/ 373741 w 826698"/>
              <a:gd name="connsiteY1" fmla="*/ 710860 h 717147"/>
              <a:gd name="connsiteX2" fmla="*/ 812900 w 826698"/>
              <a:gd name="connsiteY2" fmla="*/ 445100 h 717147"/>
              <a:gd name="connsiteX3" fmla="*/ 581207 w 826698"/>
              <a:gd name="connsiteY3" fmla="*/ 14091 h 717147"/>
              <a:gd name="connsiteX4" fmla="*/ 59263 w 826698"/>
              <a:gd name="connsiteY4" fmla="*/ 272875 h 717147"/>
              <a:gd name="connsiteX5" fmla="*/ 56596 w 826698"/>
              <a:gd name="connsiteY5" fmla="*/ 583866 h 717147"/>
              <a:gd name="connsiteX6" fmla="*/ 0 w 826698"/>
              <a:gd name="connsiteY6" fmla="*/ 684914 h 717147"/>
              <a:gd name="connsiteX0" fmla="*/ 0 w 824673"/>
              <a:gd name="connsiteY0" fmla="*/ 684914 h 717147"/>
              <a:gd name="connsiteX1" fmla="*/ 373741 w 824673"/>
              <a:gd name="connsiteY1" fmla="*/ 710860 h 717147"/>
              <a:gd name="connsiteX2" fmla="*/ 812900 w 824673"/>
              <a:gd name="connsiteY2" fmla="*/ 445100 h 717147"/>
              <a:gd name="connsiteX3" fmla="*/ 581207 w 824673"/>
              <a:gd name="connsiteY3" fmla="*/ 14091 h 717147"/>
              <a:gd name="connsiteX4" fmla="*/ 59263 w 824673"/>
              <a:gd name="connsiteY4" fmla="*/ 272875 h 717147"/>
              <a:gd name="connsiteX5" fmla="*/ 56596 w 824673"/>
              <a:gd name="connsiteY5" fmla="*/ 583866 h 717147"/>
              <a:gd name="connsiteX6" fmla="*/ 0 w 824673"/>
              <a:gd name="connsiteY6" fmla="*/ 684914 h 717147"/>
              <a:gd name="connsiteX0" fmla="*/ 0 w 824673"/>
              <a:gd name="connsiteY0" fmla="*/ 674404 h 706637"/>
              <a:gd name="connsiteX1" fmla="*/ 373741 w 824673"/>
              <a:gd name="connsiteY1" fmla="*/ 700350 h 706637"/>
              <a:gd name="connsiteX2" fmla="*/ 812900 w 824673"/>
              <a:gd name="connsiteY2" fmla="*/ 434590 h 706637"/>
              <a:gd name="connsiteX3" fmla="*/ 581207 w 824673"/>
              <a:gd name="connsiteY3" fmla="*/ 3581 h 706637"/>
              <a:gd name="connsiteX4" fmla="*/ 59263 w 824673"/>
              <a:gd name="connsiteY4" fmla="*/ 262365 h 706637"/>
              <a:gd name="connsiteX5" fmla="*/ 56596 w 824673"/>
              <a:gd name="connsiteY5" fmla="*/ 573356 h 706637"/>
              <a:gd name="connsiteX6" fmla="*/ 0 w 824673"/>
              <a:gd name="connsiteY6" fmla="*/ 674404 h 706637"/>
              <a:gd name="connsiteX0" fmla="*/ 0 w 824673"/>
              <a:gd name="connsiteY0" fmla="*/ 674404 h 705498"/>
              <a:gd name="connsiteX1" fmla="*/ 373741 w 824673"/>
              <a:gd name="connsiteY1" fmla="*/ 700350 h 705498"/>
              <a:gd name="connsiteX2" fmla="*/ 812900 w 824673"/>
              <a:gd name="connsiteY2" fmla="*/ 434590 h 705498"/>
              <a:gd name="connsiteX3" fmla="*/ 581207 w 824673"/>
              <a:gd name="connsiteY3" fmla="*/ 3581 h 705498"/>
              <a:gd name="connsiteX4" fmla="*/ 59263 w 824673"/>
              <a:gd name="connsiteY4" fmla="*/ 262365 h 705498"/>
              <a:gd name="connsiteX5" fmla="*/ 56596 w 824673"/>
              <a:gd name="connsiteY5" fmla="*/ 573356 h 705498"/>
              <a:gd name="connsiteX6" fmla="*/ 0 w 824673"/>
              <a:gd name="connsiteY6" fmla="*/ 674404 h 705498"/>
              <a:gd name="connsiteX0" fmla="*/ 0 w 825801"/>
              <a:gd name="connsiteY0" fmla="*/ 674404 h 712003"/>
              <a:gd name="connsiteX1" fmla="*/ 373741 w 825801"/>
              <a:gd name="connsiteY1" fmla="*/ 700350 h 712003"/>
              <a:gd name="connsiteX2" fmla="*/ 814209 w 825801"/>
              <a:gd name="connsiteY2" fmla="*/ 448725 h 712003"/>
              <a:gd name="connsiteX3" fmla="*/ 581207 w 825801"/>
              <a:gd name="connsiteY3" fmla="*/ 3581 h 712003"/>
              <a:gd name="connsiteX4" fmla="*/ 59263 w 825801"/>
              <a:gd name="connsiteY4" fmla="*/ 262365 h 712003"/>
              <a:gd name="connsiteX5" fmla="*/ 56596 w 825801"/>
              <a:gd name="connsiteY5" fmla="*/ 573356 h 712003"/>
              <a:gd name="connsiteX6" fmla="*/ 0 w 825801"/>
              <a:gd name="connsiteY6" fmla="*/ 674404 h 712003"/>
              <a:gd name="connsiteX0" fmla="*/ 0 w 825354"/>
              <a:gd name="connsiteY0" fmla="*/ 674404 h 712003"/>
              <a:gd name="connsiteX1" fmla="*/ 373741 w 825354"/>
              <a:gd name="connsiteY1" fmla="*/ 700350 h 712003"/>
              <a:gd name="connsiteX2" fmla="*/ 814209 w 825354"/>
              <a:gd name="connsiteY2" fmla="*/ 448725 h 712003"/>
              <a:gd name="connsiteX3" fmla="*/ 581207 w 825354"/>
              <a:gd name="connsiteY3" fmla="*/ 3581 h 712003"/>
              <a:gd name="connsiteX4" fmla="*/ 59263 w 825354"/>
              <a:gd name="connsiteY4" fmla="*/ 262365 h 712003"/>
              <a:gd name="connsiteX5" fmla="*/ 56596 w 825354"/>
              <a:gd name="connsiteY5" fmla="*/ 573356 h 712003"/>
              <a:gd name="connsiteX6" fmla="*/ 0 w 825354"/>
              <a:gd name="connsiteY6" fmla="*/ 674404 h 712003"/>
              <a:gd name="connsiteX0" fmla="*/ 0 w 824001"/>
              <a:gd name="connsiteY0" fmla="*/ 674404 h 702198"/>
              <a:gd name="connsiteX1" fmla="*/ 429494 w 824001"/>
              <a:gd name="connsiteY1" fmla="*/ 688873 h 702198"/>
              <a:gd name="connsiteX2" fmla="*/ 814209 w 824001"/>
              <a:gd name="connsiteY2" fmla="*/ 448725 h 702198"/>
              <a:gd name="connsiteX3" fmla="*/ 581207 w 824001"/>
              <a:gd name="connsiteY3" fmla="*/ 3581 h 702198"/>
              <a:gd name="connsiteX4" fmla="*/ 59263 w 824001"/>
              <a:gd name="connsiteY4" fmla="*/ 262365 h 702198"/>
              <a:gd name="connsiteX5" fmla="*/ 56596 w 824001"/>
              <a:gd name="connsiteY5" fmla="*/ 573356 h 702198"/>
              <a:gd name="connsiteX6" fmla="*/ 0 w 824001"/>
              <a:gd name="connsiteY6" fmla="*/ 674404 h 702198"/>
              <a:gd name="connsiteX0" fmla="*/ 0 w 824001"/>
              <a:gd name="connsiteY0" fmla="*/ 674404 h 693317"/>
              <a:gd name="connsiteX1" fmla="*/ 429494 w 824001"/>
              <a:gd name="connsiteY1" fmla="*/ 688873 h 693317"/>
              <a:gd name="connsiteX2" fmla="*/ 814209 w 824001"/>
              <a:gd name="connsiteY2" fmla="*/ 448725 h 693317"/>
              <a:gd name="connsiteX3" fmla="*/ 581207 w 824001"/>
              <a:gd name="connsiteY3" fmla="*/ 3581 h 693317"/>
              <a:gd name="connsiteX4" fmla="*/ 59263 w 824001"/>
              <a:gd name="connsiteY4" fmla="*/ 262365 h 693317"/>
              <a:gd name="connsiteX5" fmla="*/ 56596 w 824001"/>
              <a:gd name="connsiteY5" fmla="*/ 573356 h 693317"/>
              <a:gd name="connsiteX6" fmla="*/ 0 w 824001"/>
              <a:gd name="connsiteY6" fmla="*/ 674404 h 693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24001" h="693317">
                <a:moveTo>
                  <a:pt x="0" y="674404"/>
                </a:moveTo>
                <a:cubicBezTo>
                  <a:pt x="170947" y="672309"/>
                  <a:pt x="289590" y="704889"/>
                  <a:pt x="429494" y="688873"/>
                </a:cubicBezTo>
                <a:cubicBezTo>
                  <a:pt x="585106" y="671059"/>
                  <a:pt x="788924" y="562940"/>
                  <a:pt x="814209" y="448725"/>
                </a:cubicBezTo>
                <a:cubicBezTo>
                  <a:pt x="839495" y="334510"/>
                  <a:pt x="832857" y="49206"/>
                  <a:pt x="581207" y="3581"/>
                </a:cubicBezTo>
                <a:cubicBezTo>
                  <a:pt x="485480" y="-3562"/>
                  <a:pt x="91955" y="-26684"/>
                  <a:pt x="59263" y="262365"/>
                </a:cubicBezTo>
                <a:cubicBezTo>
                  <a:pt x="43357" y="371331"/>
                  <a:pt x="56596" y="510015"/>
                  <a:pt x="56596" y="573356"/>
                </a:cubicBezTo>
                <a:cubicBezTo>
                  <a:pt x="57073" y="645079"/>
                  <a:pt x="0" y="674404"/>
                  <a:pt x="0" y="674404"/>
                </a:cubicBez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02385FED-0654-009C-C776-40C7872FB7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8095" y="1589343"/>
            <a:ext cx="3065958" cy="2628672"/>
          </a:xfrm>
        </p:spPr>
        <p:txBody>
          <a:bodyPr anchor="ctr">
            <a:normAutofit/>
          </a:bodyPr>
          <a:lstStyle/>
          <a:p>
            <a:r>
              <a:rPr lang="bg-BG" sz="4400" b="1">
                <a:latin typeface="Segoe UI Black" panose="020B0A02040204020203" pitchFamily="34" charset="0"/>
                <a:ea typeface="Segoe UI Black" panose="020B0A02040204020203" pitchFamily="34" charset="0"/>
              </a:rPr>
              <a:t>Готвене с каквото имам</a:t>
            </a:r>
            <a:endParaRPr lang="en-US" sz="4400" b="1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3" name="Подзаглавие 2">
            <a:extLst>
              <a:ext uri="{FF2B5EF4-FFF2-40B4-BE49-F238E27FC236}">
                <a16:creationId xmlns:a16="http://schemas.microsoft.com/office/drawing/2014/main" id="{300A5205-1922-BB0C-5E4B-A9B9910F6C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7697" y="5037068"/>
            <a:ext cx="3530519" cy="1144391"/>
          </a:xfrm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2500">
                <a:highlight>
                  <a:srgbClr val="C0C0C0"/>
                </a:highlight>
                <a:latin typeface="Arial Black" panose="020B0A04020102020204" pitchFamily="34" charset="0"/>
              </a:rPr>
              <a:t>- </a:t>
            </a:r>
            <a:r>
              <a:rPr lang="ru-RU" sz="2500">
                <a:highlight>
                  <a:srgbClr val="C0C0C0"/>
                </a:highlight>
                <a:latin typeface="Arial Black" panose="020B0A04020102020204" pitchFamily="34" charset="0"/>
              </a:rPr>
              <a:t>WinForms </a:t>
            </a:r>
            <a:r>
              <a:rPr lang="ru-RU" sz="2500">
                <a:highlight>
                  <a:srgbClr val="C0C0C0"/>
                </a:highlight>
              </a:rPr>
              <a:t>приложение за проверка на рецепти</a:t>
            </a:r>
            <a:endParaRPr lang="en-US" sz="2500">
              <a:highlight>
                <a:srgbClr val="C0C0C0"/>
              </a:highlight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FB69A980-D397-4383-991D-6DC2FB1C3C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1286044">
            <a:off x="735556" y="935488"/>
            <a:ext cx="4587669" cy="3813636"/>
          </a:xfrm>
          <a:custGeom>
            <a:avLst/>
            <a:gdLst>
              <a:gd name="connsiteX0" fmla="*/ -39 w 914430"/>
              <a:gd name="connsiteY0" fmla="*/ 747812 h 753584"/>
              <a:gd name="connsiteX1" fmla="*/ 400011 w 914430"/>
              <a:gd name="connsiteY1" fmla="*/ 737144 h 753584"/>
              <a:gd name="connsiteX2" fmla="*/ 891787 w 914430"/>
              <a:gd name="connsiteY2" fmla="*/ 487303 h 753584"/>
              <a:gd name="connsiteX3" fmla="*/ 665854 w 914430"/>
              <a:gd name="connsiteY3" fmla="*/ 3528 h 753584"/>
              <a:gd name="connsiteX4" fmla="*/ 136835 w 914430"/>
              <a:gd name="connsiteY4" fmla="*/ 319854 h 753584"/>
              <a:gd name="connsiteX5" fmla="*/ 134168 w 914430"/>
              <a:gd name="connsiteY5" fmla="*/ 630845 h 753584"/>
              <a:gd name="connsiteX6" fmla="*/ -39 w 914430"/>
              <a:gd name="connsiteY6" fmla="*/ 747812 h 753584"/>
              <a:gd name="connsiteX0" fmla="*/ 0 w 855235"/>
              <a:gd name="connsiteY0" fmla="*/ 741453 h 759943"/>
              <a:gd name="connsiteX1" fmla="*/ 340855 w 855235"/>
              <a:gd name="connsiteY1" fmla="*/ 737153 h 759943"/>
              <a:gd name="connsiteX2" fmla="*/ 832631 w 855235"/>
              <a:gd name="connsiteY2" fmla="*/ 487312 h 759943"/>
              <a:gd name="connsiteX3" fmla="*/ 606698 w 855235"/>
              <a:gd name="connsiteY3" fmla="*/ 3537 h 759943"/>
              <a:gd name="connsiteX4" fmla="*/ 77679 w 855235"/>
              <a:gd name="connsiteY4" fmla="*/ 319863 h 759943"/>
              <a:gd name="connsiteX5" fmla="*/ 75012 w 855235"/>
              <a:gd name="connsiteY5" fmla="*/ 630854 h 759943"/>
              <a:gd name="connsiteX6" fmla="*/ 0 w 855235"/>
              <a:gd name="connsiteY6" fmla="*/ 741453 h 759943"/>
              <a:gd name="connsiteX0" fmla="*/ 0 w 850882"/>
              <a:gd name="connsiteY0" fmla="*/ 741453 h 766485"/>
              <a:gd name="connsiteX1" fmla="*/ 348748 w 850882"/>
              <a:gd name="connsiteY1" fmla="*/ 746704 h 766485"/>
              <a:gd name="connsiteX2" fmla="*/ 832631 w 850882"/>
              <a:gd name="connsiteY2" fmla="*/ 487312 h 766485"/>
              <a:gd name="connsiteX3" fmla="*/ 606698 w 850882"/>
              <a:gd name="connsiteY3" fmla="*/ 3537 h 766485"/>
              <a:gd name="connsiteX4" fmla="*/ 77679 w 850882"/>
              <a:gd name="connsiteY4" fmla="*/ 319863 h 766485"/>
              <a:gd name="connsiteX5" fmla="*/ 75012 w 850882"/>
              <a:gd name="connsiteY5" fmla="*/ 630854 h 766485"/>
              <a:gd name="connsiteX6" fmla="*/ 0 w 850882"/>
              <a:gd name="connsiteY6" fmla="*/ 741453 h 766485"/>
              <a:gd name="connsiteX0" fmla="*/ 0 w 850882"/>
              <a:gd name="connsiteY0" fmla="*/ 741453 h 764365"/>
              <a:gd name="connsiteX1" fmla="*/ 348748 w 850882"/>
              <a:gd name="connsiteY1" fmla="*/ 746704 h 764365"/>
              <a:gd name="connsiteX2" fmla="*/ 832631 w 850882"/>
              <a:gd name="connsiteY2" fmla="*/ 487312 h 764365"/>
              <a:gd name="connsiteX3" fmla="*/ 606698 w 850882"/>
              <a:gd name="connsiteY3" fmla="*/ 3537 h 764365"/>
              <a:gd name="connsiteX4" fmla="*/ 77679 w 850882"/>
              <a:gd name="connsiteY4" fmla="*/ 319863 h 764365"/>
              <a:gd name="connsiteX5" fmla="*/ 75012 w 850882"/>
              <a:gd name="connsiteY5" fmla="*/ 630854 h 764365"/>
              <a:gd name="connsiteX6" fmla="*/ 0 w 850882"/>
              <a:gd name="connsiteY6" fmla="*/ 741453 h 764365"/>
              <a:gd name="connsiteX0" fmla="*/ 0 w 832466"/>
              <a:gd name="connsiteY0" fmla="*/ 731902 h 763437"/>
              <a:gd name="connsiteX1" fmla="*/ 330332 w 832466"/>
              <a:gd name="connsiteY1" fmla="*/ 746704 h 763437"/>
              <a:gd name="connsiteX2" fmla="*/ 814215 w 832466"/>
              <a:gd name="connsiteY2" fmla="*/ 487312 h 763437"/>
              <a:gd name="connsiteX3" fmla="*/ 588282 w 832466"/>
              <a:gd name="connsiteY3" fmla="*/ 3537 h 763437"/>
              <a:gd name="connsiteX4" fmla="*/ 59263 w 832466"/>
              <a:gd name="connsiteY4" fmla="*/ 319863 h 763437"/>
              <a:gd name="connsiteX5" fmla="*/ 56596 w 832466"/>
              <a:gd name="connsiteY5" fmla="*/ 630854 h 763437"/>
              <a:gd name="connsiteX6" fmla="*/ 0 w 832466"/>
              <a:gd name="connsiteY6" fmla="*/ 731902 h 763437"/>
              <a:gd name="connsiteX0" fmla="*/ 0 w 831373"/>
              <a:gd name="connsiteY0" fmla="*/ 731902 h 763086"/>
              <a:gd name="connsiteX1" fmla="*/ 330332 w 831373"/>
              <a:gd name="connsiteY1" fmla="*/ 746704 h 763086"/>
              <a:gd name="connsiteX2" fmla="*/ 812900 w 831373"/>
              <a:gd name="connsiteY2" fmla="*/ 492088 h 763086"/>
              <a:gd name="connsiteX3" fmla="*/ 588282 w 831373"/>
              <a:gd name="connsiteY3" fmla="*/ 3537 h 763086"/>
              <a:gd name="connsiteX4" fmla="*/ 59263 w 831373"/>
              <a:gd name="connsiteY4" fmla="*/ 319863 h 763086"/>
              <a:gd name="connsiteX5" fmla="*/ 56596 w 831373"/>
              <a:gd name="connsiteY5" fmla="*/ 630854 h 763086"/>
              <a:gd name="connsiteX6" fmla="*/ 0 w 831373"/>
              <a:gd name="connsiteY6" fmla="*/ 731902 h 763086"/>
              <a:gd name="connsiteX0" fmla="*/ 0 w 830248"/>
              <a:gd name="connsiteY0" fmla="*/ 731902 h 763086"/>
              <a:gd name="connsiteX1" fmla="*/ 330332 w 830248"/>
              <a:gd name="connsiteY1" fmla="*/ 746704 h 763086"/>
              <a:gd name="connsiteX2" fmla="*/ 812900 w 830248"/>
              <a:gd name="connsiteY2" fmla="*/ 492088 h 763086"/>
              <a:gd name="connsiteX3" fmla="*/ 588282 w 830248"/>
              <a:gd name="connsiteY3" fmla="*/ 3537 h 763086"/>
              <a:gd name="connsiteX4" fmla="*/ 59263 w 830248"/>
              <a:gd name="connsiteY4" fmla="*/ 319863 h 763086"/>
              <a:gd name="connsiteX5" fmla="*/ 56596 w 830248"/>
              <a:gd name="connsiteY5" fmla="*/ 630854 h 763086"/>
              <a:gd name="connsiteX6" fmla="*/ 0 w 830248"/>
              <a:gd name="connsiteY6" fmla="*/ 731902 h 763086"/>
              <a:gd name="connsiteX0" fmla="*/ 0 w 828752"/>
              <a:gd name="connsiteY0" fmla="*/ 731902 h 769484"/>
              <a:gd name="connsiteX1" fmla="*/ 367164 w 828752"/>
              <a:gd name="connsiteY1" fmla="*/ 754664 h 769484"/>
              <a:gd name="connsiteX2" fmla="*/ 812900 w 828752"/>
              <a:gd name="connsiteY2" fmla="*/ 492088 h 769484"/>
              <a:gd name="connsiteX3" fmla="*/ 588282 w 828752"/>
              <a:gd name="connsiteY3" fmla="*/ 3537 h 769484"/>
              <a:gd name="connsiteX4" fmla="*/ 59263 w 828752"/>
              <a:gd name="connsiteY4" fmla="*/ 319863 h 769484"/>
              <a:gd name="connsiteX5" fmla="*/ 56596 w 828752"/>
              <a:gd name="connsiteY5" fmla="*/ 630854 h 769484"/>
              <a:gd name="connsiteX6" fmla="*/ 0 w 828752"/>
              <a:gd name="connsiteY6" fmla="*/ 731902 h 769484"/>
              <a:gd name="connsiteX0" fmla="*/ 0 w 828752"/>
              <a:gd name="connsiteY0" fmla="*/ 731902 h 761354"/>
              <a:gd name="connsiteX1" fmla="*/ 367164 w 828752"/>
              <a:gd name="connsiteY1" fmla="*/ 754664 h 761354"/>
              <a:gd name="connsiteX2" fmla="*/ 812900 w 828752"/>
              <a:gd name="connsiteY2" fmla="*/ 492088 h 761354"/>
              <a:gd name="connsiteX3" fmla="*/ 588282 w 828752"/>
              <a:gd name="connsiteY3" fmla="*/ 3537 h 761354"/>
              <a:gd name="connsiteX4" fmla="*/ 59263 w 828752"/>
              <a:gd name="connsiteY4" fmla="*/ 319863 h 761354"/>
              <a:gd name="connsiteX5" fmla="*/ 56596 w 828752"/>
              <a:gd name="connsiteY5" fmla="*/ 630854 h 761354"/>
              <a:gd name="connsiteX6" fmla="*/ 0 w 828752"/>
              <a:gd name="connsiteY6" fmla="*/ 731902 h 761354"/>
              <a:gd name="connsiteX0" fmla="*/ 0 w 828286"/>
              <a:gd name="connsiteY0" fmla="*/ 731902 h 764135"/>
              <a:gd name="connsiteX1" fmla="*/ 373741 w 828286"/>
              <a:gd name="connsiteY1" fmla="*/ 757848 h 764135"/>
              <a:gd name="connsiteX2" fmla="*/ 812900 w 828286"/>
              <a:gd name="connsiteY2" fmla="*/ 492088 h 764135"/>
              <a:gd name="connsiteX3" fmla="*/ 588282 w 828286"/>
              <a:gd name="connsiteY3" fmla="*/ 3537 h 764135"/>
              <a:gd name="connsiteX4" fmla="*/ 59263 w 828286"/>
              <a:gd name="connsiteY4" fmla="*/ 319863 h 764135"/>
              <a:gd name="connsiteX5" fmla="*/ 56596 w 828286"/>
              <a:gd name="connsiteY5" fmla="*/ 630854 h 764135"/>
              <a:gd name="connsiteX6" fmla="*/ 0 w 828286"/>
              <a:gd name="connsiteY6" fmla="*/ 731902 h 764135"/>
              <a:gd name="connsiteX0" fmla="*/ 0 w 826698"/>
              <a:gd name="connsiteY0" fmla="*/ 684914 h 717147"/>
              <a:gd name="connsiteX1" fmla="*/ 373741 w 826698"/>
              <a:gd name="connsiteY1" fmla="*/ 710860 h 717147"/>
              <a:gd name="connsiteX2" fmla="*/ 812900 w 826698"/>
              <a:gd name="connsiteY2" fmla="*/ 445100 h 717147"/>
              <a:gd name="connsiteX3" fmla="*/ 581207 w 826698"/>
              <a:gd name="connsiteY3" fmla="*/ 14091 h 717147"/>
              <a:gd name="connsiteX4" fmla="*/ 59263 w 826698"/>
              <a:gd name="connsiteY4" fmla="*/ 272875 h 717147"/>
              <a:gd name="connsiteX5" fmla="*/ 56596 w 826698"/>
              <a:gd name="connsiteY5" fmla="*/ 583866 h 717147"/>
              <a:gd name="connsiteX6" fmla="*/ 0 w 826698"/>
              <a:gd name="connsiteY6" fmla="*/ 684914 h 717147"/>
              <a:gd name="connsiteX0" fmla="*/ 0 w 824673"/>
              <a:gd name="connsiteY0" fmla="*/ 684914 h 717147"/>
              <a:gd name="connsiteX1" fmla="*/ 373741 w 824673"/>
              <a:gd name="connsiteY1" fmla="*/ 710860 h 717147"/>
              <a:gd name="connsiteX2" fmla="*/ 812900 w 824673"/>
              <a:gd name="connsiteY2" fmla="*/ 445100 h 717147"/>
              <a:gd name="connsiteX3" fmla="*/ 581207 w 824673"/>
              <a:gd name="connsiteY3" fmla="*/ 14091 h 717147"/>
              <a:gd name="connsiteX4" fmla="*/ 59263 w 824673"/>
              <a:gd name="connsiteY4" fmla="*/ 272875 h 717147"/>
              <a:gd name="connsiteX5" fmla="*/ 56596 w 824673"/>
              <a:gd name="connsiteY5" fmla="*/ 583866 h 717147"/>
              <a:gd name="connsiteX6" fmla="*/ 0 w 824673"/>
              <a:gd name="connsiteY6" fmla="*/ 684914 h 717147"/>
              <a:gd name="connsiteX0" fmla="*/ 0 w 824673"/>
              <a:gd name="connsiteY0" fmla="*/ 674404 h 706637"/>
              <a:gd name="connsiteX1" fmla="*/ 373741 w 824673"/>
              <a:gd name="connsiteY1" fmla="*/ 700350 h 706637"/>
              <a:gd name="connsiteX2" fmla="*/ 812900 w 824673"/>
              <a:gd name="connsiteY2" fmla="*/ 434590 h 706637"/>
              <a:gd name="connsiteX3" fmla="*/ 581207 w 824673"/>
              <a:gd name="connsiteY3" fmla="*/ 3581 h 706637"/>
              <a:gd name="connsiteX4" fmla="*/ 59263 w 824673"/>
              <a:gd name="connsiteY4" fmla="*/ 262365 h 706637"/>
              <a:gd name="connsiteX5" fmla="*/ 56596 w 824673"/>
              <a:gd name="connsiteY5" fmla="*/ 573356 h 706637"/>
              <a:gd name="connsiteX6" fmla="*/ 0 w 824673"/>
              <a:gd name="connsiteY6" fmla="*/ 674404 h 706637"/>
              <a:gd name="connsiteX0" fmla="*/ 0 w 824673"/>
              <a:gd name="connsiteY0" fmla="*/ 674404 h 705498"/>
              <a:gd name="connsiteX1" fmla="*/ 373741 w 824673"/>
              <a:gd name="connsiteY1" fmla="*/ 700350 h 705498"/>
              <a:gd name="connsiteX2" fmla="*/ 812900 w 824673"/>
              <a:gd name="connsiteY2" fmla="*/ 434590 h 705498"/>
              <a:gd name="connsiteX3" fmla="*/ 581207 w 824673"/>
              <a:gd name="connsiteY3" fmla="*/ 3581 h 705498"/>
              <a:gd name="connsiteX4" fmla="*/ 59263 w 824673"/>
              <a:gd name="connsiteY4" fmla="*/ 262365 h 705498"/>
              <a:gd name="connsiteX5" fmla="*/ 56596 w 824673"/>
              <a:gd name="connsiteY5" fmla="*/ 573356 h 705498"/>
              <a:gd name="connsiteX6" fmla="*/ 0 w 824673"/>
              <a:gd name="connsiteY6" fmla="*/ 674404 h 705498"/>
              <a:gd name="connsiteX0" fmla="*/ 0 w 825801"/>
              <a:gd name="connsiteY0" fmla="*/ 674404 h 712003"/>
              <a:gd name="connsiteX1" fmla="*/ 373741 w 825801"/>
              <a:gd name="connsiteY1" fmla="*/ 700350 h 712003"/>
              <a:gd name="connsiteX2" fmla="*/ 814209 w 825801"/>
              <a:gd name="connsiteY2" fmla="*/ 448725 h 712003"/>
              <a:gd name="connsiteX3" fmla="*/ 581207 w 825801"/>
              <a:gd name="connsiteY3" fmla="*/ 3581 h 712003"/>
              <a:gd name="connsiteX4" fmla="*/ 59263 w 825801"/>
              <a:gd name="connsiteY4" fmla="*/ 262365 h 712003"/>
              <a:gd name="connsiteX5" fmla="*/ 56596 w 825801"/>
              <a:gd name="connsiteY5" fmla="*/ 573356 h 712003"/>
              <a:gd name="connsiteX6" fmla="*/ 0 w 825801"/>
              <a:gd name="connsiteY6" fmla="*/ 674404 h 712003"/>
              <a:gd name="connsiteX0" fmla="*/ 0 w 825354"/>
              <a:gd name="connsiteY0" fmla="*/ 674404 h 712003"/>
              <a:gd name="connsiteX1" fmla="*/ 373741 w 825354"/>
              <a:gd name="connsiteY1" fmla="*/ 700350 h 712003"/>
              <a:gd name="connsiteX2" fmla="*/ 814209 w 825354"/>
              <a:gd name="connsiteY2" fmla="*/ 448725 h 712003"/>
              <a:gd name="connsiteX3" fmla="*/ 581207 w 825354"/>
              <a:gd name="connsiteY3" fmla="*/ 3581 h 712003"/>
              <a:gd name="connsiteX4" fmla="*/ 59263 w 825354"/>
              <a:gd name="connsiteY4" fmla="*/ 262365 h 712003"/>
              <a:gd name="connsiteX5" fmla="*/ 56596 w 825354"/>
              <a:gd name="connsiteY5" fmla="*/ 573356 h 712003"/>
              <a:gd name="connsiteX6" fmla="*/ 0 w 825354"/>
              <a:gd name="connsiteY6" fmla="*/ 674404 h 712003"/>
              <a:gd name="connsiteX0" fmla="*/ 0 w 824001"/>
              <a:gd name="connsiteY0" fmla="*/ 674404 h 702198"/>
              <a:gd name="connsiteX1" fmla="*/ 429494 w 824001"/>
              <a:gd name="connsiteY1" fmla="*/ 688873 h 702198"/>
              <a:gd name="connsiteX2" fmla="*/ 814209 w 824001"/>
              <a:gd name="connsiteY2" fmla="*/ 448725 h 702198"/>
              <a:gd name="connsiteX3" fmla="*/ 581207 w 824001"/>
              <a:gd name="connsiteY3" fmla="*/ 3581 h 702198"/>
              <a:gd name="connsiteX4" fmla="*/ 59263 w 824001"/>
              <a:gd name="connsiteY4" fmla="*/ 262365 h 702198"/>
              <a:gd name="connsiteX5" fmla="*/ 56596 w 824001"/>
              <a:gd name="connsiteY5" fmla="*/ 573356 h 702198"/>
              <a:gd name="connsiteX6" fmla="*/ 0 w 824001"/>
              <a:gd name="connsiteY6" fmla="*/ 674404 h 702198"/>
              <a:gd name="connsiteX0" fmla="*/ 0 w 824001"/>
              <a:gd name="connsiteY0" fmla="*/ 674404 h 693317"/>
              <a:gd name="connsiteX1" fmla="*/ 429494 w 824001"/>
              <a:gd name="connsiteY1" fmla="*/ 688873 h 693317"/>
              <a:gd name="connsiteX2" fmla="*/ 814209 w 824001"/>
              <a:gd name="connsiteY2" fmla="*/ 448725 h 693317"/>
              <a:gd name="connsiteX3" fmla="*/ 581207 w 824001"/>
              <a:gd name="connsiteY3" fmla="*/ 3581 h 693317"/>
              <a:gd name="connsiteX4" fmla="*/ 59263 w 824001"/>
              <a:gd name="connsiteY4" fmla="*/ 262365 h 693317"/>
              <a:gd name="connsiteX5" fmla="*/ 56596 w 824001"/>
              <a:gd name="connsiteY5" fmla="*/ 573356 h 693317"/>
              <a:gd name="connsiteX6" fmla="*/ 0 w 824001"/>
              <a:gd name="connsiteY6" fmla="*/ 674404 h 693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24001" h="693317">
                <a:moveTo>
                  <a:pt x="0" y="674404"/>
                </a:moveTo>
                <a:cubicBezTo>
                  <a:pt x="170947" y="672309"/>
                  <a:pt x="289590" y="704889"/>
                  <a:pt x="429494" y="688873"/>
                </a:cubicBezTo>
                <a:cubicBezTo>
                  <a:pt x="585106" y="671059"/>
                  <a:pt x="788924" y="562940"/>
                  <a:pt x="814209" y="448725"/>
                </a:cubicBezTo>
                <a:cubicBezTo>
                  <a:pt x="839495" y="334510"/>
                  <a:pt x="832857" y="49206"/>
                  <a:pt x="581207" y="3581"/>
                </a:cubicBezTo>
                <a:cubicBezTo>
                  <a:pt x="485480" y="-3562"/>
                  <a:pt x="91955" y="-26684"/>
                  <a:pt x="59263" y="262365"/>
                </a:cubicBezTo>
                <a:cubicBezTo>
                  <a:pt x="43357" y="371331"/>
                  <a:pt x="56596" y="510015"/>
                  <a:pt x="56596" y="573356"/>
                </a:cubicBezTo>
                <a:cubicBezTo>
                  <a:pt x="57073" y="645079"/>
                  <a:pt x="0" y="674404"/>
                  <a:pt x="0" y="674404"/>
                </a:cubicBezTo>
                <a:close/>
              </a:path>
            </a:pathLst>
          </a:custGeom>
          <a:noFill/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65ECCD1-CF5E-4EE6-837B-F9A6958B1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1286044">
            <a:off x="737159" y="912857"/>
            <a:ext cx="4266483" cy="3813636"/>
          </a:xfrm>
          <a:custGeom>
            <a:avLst/>
            <a:gdLst>
              <a:gd name="connsiteX0" fmla="*/ -39 w 914430"/>
              <a:gd name="connsiteY0" fmla="*/ 747812 h 753584"/>
              <a:gd name="connsiteX1" fmla="*/ 400011 w 914430"/>
              <a:gd name="connsiteY1" fmla="*/ 737144 h 753584"/>
              <a:gd name="connsiteX2" fmla="*/ 891787 w 914430"/>
              <a:gd name="connsiteY2" fmla="*/ 487303 h 753584"/>
              <a:gd name="connsiteX3" fmla="*/ 665854 w 914430"/>
              <a:gd name="connsiteY3" fmla="*/ 3528 h 753584"/>
              <a:gd name="connsiteX4" fmla="*/ 136835 w 914430"/>
              <a:gd name="connsiteY4" fmla="*/ 319854 h 753584"/>
              <a:gd name="connsiteX5" fmla="*/ 134168 w 914430"/>
              <a:gd name="connsiteY5" fmla="*/ 630845 h 753584"/>
              <a:gd name="connsiteX6" fmla="*/ -39 w 914430"/>
              <a:gd name="connsiteY6" fmla="*/ 747812 h 753584"/>
              <a:gd name="connsiteX0" fmla="*/ 0 w 855235"/>
              <a:gd name="connsiteY0" fmla="*/ 741453 h 759943"/>
              <a:gd name="connsiteX1" fmla="*/ 340855 w 855235"/>
              <a:gd name="connsiteY1" fmla="*/ 737153 h 759943"/>
              <a:gd name="connsiteX2" fmla="*/ 832631 w 855235"/>
              <a:gd name="connsiteY2" fmla="*/ 487312 h 759943"/>
              <a:gd name="connsiteX3" fmla="*/ 606698 w 855235"/>
              <a:gd name="connsiteY3" fmla="*/ 3537 h 759943"/>
              <a:gd name="connsiteX4" fmla="*/ 77679 w 855235"/>
              <a:gd name="connsiteY4" fmla="*/ 319863 h 759943"/>
              <a:gd name="connsiteX5" fmla="*/ 75012 w 855235"/>
              <a:gd name="connsiteY5" fmla="*/ 630854 h 759943"/>
              <a:gd name="connsiteX6" fmla="*/ 0 w 855235"/>
              <a:gd name="connsiteY6" fmla="*/ 741453 h 759943"/>
              <a:gd name="connsiteX0" fmla="*/ 0 w 850882"/>
              <a:gd name="connsiteY0" fmla="*/ 741453 h 766485"/>
              <a:gd name="connsiteX1" fmla="*/ 348748 w 850882"/>
              <a:gd name="connsiteY1" fmla="*/ 746704 h 766485"/>
              <a:gd name="connsiteX2" fmla="*/ 832631 w 850882"/>
              <a:gd name="connsiteY2" fmla="*/ 487312 h 766485"/>
              <a:gd name="connsiteX3" fmla="*/ 606698 w 850882"/>
              <a:gd name="connsiteY3" fmla="*/ 3537 h 766485"/>
              <a:gd name="connsiteX4" fmla="*/ 77679 w 850882"/>
              <a:gd name="connsiteY4" fmla="*/ 319863 h 766485"/>
              <a:gd name="connsiteX5" fmla="*/ 75012 w 850882"/>
              <a:gd name="connsiteY5" fmla="*/ 630854 h 766485"/>
              <a:gd name="connsiteX6" fmla="*/ 0 w 850882"/>
              <a:gd name="connsiteY6" fmla="*/ 741453 h 766485"/>
              <a:gd name="connsiteX0" fmla="*/ 0 w 850882"/>
              <a:gd name="connsiteY0" fmla="*/ 741453 h 764365"/>
              <a:gd name="connsiteX1" fmla="*/ 348748 w 850882"/>
              <a:gd name="connsiteY1" fmla="*/ 746704 h 764365"/>
              <a:gd name="connsiteX2" fmla="*/ 832631 w 850882"/>
              <a:gd name="connsiteY2" fmla="*/ 487312 h 764365"/>
              <a:gd name="connsiteX3" fmla="*/ 606698 w 850882"/>
              <a:gd name="connsiteY3" fmla="*/ 3537 h 764365"/>
              <a:gd name="connsiteX4" fmla="*/ 77679 w 850882"/>
              <a:gd name="connsiteY4" fmla="*/ 319863 h 764365"/>
              <a:gd name="connsiteX5" fmla="*/ 75012 w 850882"/>
              <a:gd name="connsiteY5" fmla="*/ 630854 h 764365"/>
              <a:gd name="connsiteX6" fmla="*/ 0 w 850882"/>
              <a:gd name="connsiteY6" fmla="*/ 741453 h 764365"/>
              <a:gd name="connsiteX0" fmla="*/ 0 w 832466"/>
              <a:gd name="connsiteY0" fmla="*/ 731902 h 763437"/>
              <a:gd name="connsiteX1" fmla="*/ 330332 w 832466"/>
              <a:gd name="connsiteY1" fmla="*/ 746704 h 763437"/>
              <a:gd name="connsiteX2" fmla="*/ 814215 w 832466"/>
              <a:gd name="connsiteY2" fmla="*/ 487312 h 763437"/>
              <a:gd name="connsiteX3" fmla="*/ 588282 w 832466"/>
              <a:gd name="connsiteY3" fmla="*/ 3537 h 763437"/>
              <a:gd name="connsiteX4" fmla="*/ 59263 w 832466"/>
              <a:gd name="connsiteY4" fmla="*/ 319863 h 763437"/>
              <a:gd name="connsiteX5" fmla="*/ 56596 w 832466"/>
              <a:gd name="connsiteY5" fmla="*/ 630854 h 763437"/>
              <a:gd name="connsiteX6" fmla="*/ 0 w 832466"/>
              <a:gd name="connsiteY6" fmla="*/ 731902 h 763437"/>
              <a:gd name="connsiteX0" fmla="*/ 0 w 831373"/>
              <a:gd name="connsiteY0" fmla="*/ 731902 h 763086"/>
              <a:gd name="connsiteX1" fmla="*/ 330332 w 831373"/>
              <a:gd name="connsiteY1" fmla="*/ 746704 h 763086"/>
              <a:gd name="connsiteX2" fmla="*/ 812900 w 831373"/>
              <a:gd name="connsiteY2" fmla="*/ 492088 h 763086"/>
              <a:gd name="connsiteX3" fmla="*/ 588282 w 831373"/>
              <a:gd name="connsiteY3" fmla="*/ 3537 h 763086"/>
              <a:gd name="connsiteX4" fmla="*/ 59263 w 831373"/>
              <a:gd name="connsiteY4" fmla="*/ 319863 h 763086"/>
              <a:gd name="connsiteX5" fmla="*/ 56596 w 831373"/>
              <a:gd name="connsiteY5" fmla="*/ 630854 h 763086"/>
              <a:gd name="connsiteX6" fmla="*/ 0 w 831373"/>
              <a:gd name="connsiteY6" fmla="*/ 731902 h 763086"/>
              <a:gd name="connsiteX0" fmla="*/ 0 w 830248"/>
              <a:gd name="connsiteY0" fmla="*/ 731902 h 763086"/>
              <a:gd name="connsiteX1" fmla="*/ 330332 w 830248"/>
              <a:gd name="connsiteY1" fmla="*/ 746704 h 763086"/>
              <a:gd name="connsiteX2" fmla="*/ 812900 w 830248"/>
              <a:gd name="connsiteY2" fmla="*/ 492088 h 763086"/>
              <a:gd name="connsiteX3" fmla="*/ 588282 w 830248"/>
              <a:gd name="connsiteY3" fmla="*/ 3537 h 763086"/>
              <a:gd name="connsiteX4" fmla="*/ 59263 w 830248"/>
              <a:gd name="connsiteY4" fmla="*/ 319863 h 763086"/>
              <a:gd name="connsiteX5" fmla="*/ 56596 w 830248"/>
              <a:gd name="connsiteY5" fmla="*/ 630854 h 763086"/>
              <a:gd name="connsiteX6" fmla="*/ 0 w 830248"/>
              <a:gd name="connsiteY6" fmla="*/ 731902 h 763086"/>
              <a:gd name="connsiteX0" fmla="*/ 0 w 828752"/>
              <a:gd name="connsiteY0" fmla="*/ 731902 h 769484"/>
              <a:gd name="connsiteX1" fmla="*/ 367164 w 828752"/>
              <a:gd name="connsiteY1" fmla="*/ 754664 h 769484"/>
              <a:gd name="connsiteX2" fmla="*/ 812900 w 828752"/>
              <a:gd name="connsiteY2" fmla="*/ 492088 h 769484"/>
              <a:gd name="connsiteX3" fmla="*/ 588282 w 828752"/>
              <a:gd name="connsiteY3" fmla="*/ 3537 h 769484"/>
              <a:gd name="connsiteX4" fmla="*/ 59263 w 828752"/>
              <a:gd name="connsiteY4" fmla="*/ 319863 h 769484"/>
              <a:gd name="connsiteX5" fmla="*/ 56596 w 828752"/>
              <a:gd name="connsiteY5" fmla="*/ 630854 h 769484"/>
              <a:gd name="connsiteX6" fmla="*/ 0 w 828752"/>
              <a:gd name="connsiteY6" fmla="*/ 731902 h 769484"/>
              <a:gd name="connsiteX0" fmla="*/ 0 w 828752"/>
              <a:gd name="connsiteY0" fmla="*/ 731902 h 761354"/>
              <a:gd name="connsiteX1" fmla="*/ 367164 w 828752"/>
              <a:gd name="connsiteY1" fmla="*/ 754664 h 761354"/>
              <a:gd name="connsiteX2" fmla="*/ 812900 w 828752"/>
              <a:gd name="connsiteY2" fmla="*/ 492088 h 761354"/>
              <a:gd name="connsiteX3" fmla="*/ 588282 w 828752"/>
              <a:gd name="connsiteY3" fmla="*/ 3537 h 761354"/>
              <a:gd name="connsiteX4" fmla="*/ 59263 w 828752"/>
              <a:gd name="connsiteY4" fmla="*/ 319863 h 761354"/>
              <a:gd name="connsiteX5" fmla="*/ 56596 w 828752"/>
              <a:gd name="connsiteY5" fmla="*/ 630854 h 761354"/>
              <a:gd name="connsiteX6" fmla="*/ 0 w 828752"/>
              <a:gd name="connsiteY6" fmla="*/ 731902 h 761354"/>
              <a:gd name="connsiteX0" fmla="*/ 0 w 828286"/>
              <a:gd name="connsiteY0" fmla="*/ 731902 h 764135"/>
              <a:gd name="connsiteX1" fmla="*/ 373741 w 828286"/>
              <a:gd name="connsiteY1" fmla="*/ 757848 h 764135"/>
              <a:gd name="connsiteX2" fmla="*/ 812900 w 828286"/>
              <a:gd name="connsiteY2" fmla="*/ 492088 h 764135"/>
              <a:gd name="connsiteX3" fmla="*/ 588282 w 828286"/>
              <a:gd name="connsiteY3" fmla="*/ 3537 h 764135"/>
              <a:gd name="connsiteX4" fmla="*/ 59263 w 828286"/>
              <a:gd name="connsiteY4" fmla="*/ 319863 h 764135"/>
              <a:gd name="connsiteX5" fmla="*/ 56596 w 828286"/>
              <a:gd name="connsiteY5" fmla="*/ 630854 h 764135"/>
              <a:gd name="connsiteX6" fmla="*/ 0 w 828286"/>
              <a:gd name="connsiteY6" fmla="*/ 731902 h 764135"/>
              <a:gd name="connsiteX0" fmla="*/ 0 w 826698"/>
              <a:gd name="connsiteY0" fmla="*/ 684914 h 717147"/>
              <a:gd name="connsiteX1" fmla="*/ 373741 w 826698"/>
              <a:gd name="connsiteY1" fmla="*/ 710860 h 717147"/>
              <a:gd name="connsiteX2" fmla="*/ 812900 w 826698"/>
              <a:gd name="connsiteY2" fmla="*/ 445100 h 717147"/>
              <a:gd name="connsiteX3" fmla="*/ 581207 w 826698"/>
              <a:gd name="connsiteY3" fmla="*/ 14091 h 717147"/>
              <a:gd name="connsiteX4" fmla="*/ 59263 w 826698"/>
              <a:gd name="connsiteY4" fmla="*/ 272875 h 717147"/>
              <a:gd name="connsiteX5" fmla="*/ 56596 w 826698"/>
              <a:gd name="connsiteY5" fmla="*/ 583866 h 717147"/>
              <a:gd name="connsiteX6" fmla="*/ 0 w 826698"/>
              <a:gd name="connsiteY6" fmla="*/ 684914 h 717147"/>
              <a:gd name="connsiteX0" fmla="*/ 0 w 824673"/>
              <a:gd name="connsiteY0" fmla="*/ 684914 h 717147"/>
              <a:gd name="connsiteX1" fmla="*/ 373741 w 824673"/>
              <a:gd name="connsiteY1" fmla="*/ 710860 h 717147"/>
              <a:gd name="connsiteX2" fmla="*/ 812900 w 824673"/>
              <a:gd name="connsiteY2" fmla="*/ 445100 h 717147"/>
              <a:gd name="connsiteX3" fmla="*/ 581207 w 824673"/>
              <a:gd name="connsiteY3" fmla="*/ 14091 h 717147"/>
              <a:gd name="connsiteX4" fmla="*/ 59263 w 824673"/>
              <a:gd name="connsiteY4" fmla="*/ 272875 h 717147"/>
              <a:gd name="connsiteX5" fmla="*/ 56596 w 824673"/>
              <a:gd name="connsiteY5" fmla="*/ 583866 h 717147"/>
              <a:gd name="connsiteX6" fmla="*/ 0 w 824673"/>
              <a:gd name="connsiteY6" fmla="*/ 684914 h 717147"/>
              <a:gd name="connsiteX0" fmla="*/ 0 w 824673"/>
              <a:gd name="connsiteY0" fmla="*/ 674404 h 706637"/>
              <a:gd name="connsiteX1" fmla="*/ 373741 w 824673"/>
              <a:gd name="connsiteY1" fmla="*/ 700350 h 706637"/>
              <a:gd name="connsiteX2" fmla="*/ 812900 w 824673"/>
              <a:gd name="connsiteY2" fmla="*/ 434590 h 706637"/>
              <a:gd name="connsiteX3" fmla="*/ 581207 w 824673"/>
              <a:gd name="connsiteY3" fmla="*/ 3581 h 706637"/>
              <a:gd name="connsiteX4" fmla="*/ 59263 w 824673"/>
              <a:gd name="connsiteY4" fmla="*/ 262365 h 706637"/>
              <a:gd name="connsiteX5" fmla="*/ 56596 w 824673"/>
              <a:gd name="connsiteY5" fmla="*/ 573356 h 706637"/>
              <a:gd name="connsiteX6" fmla="*/ 0 w 824673"/>
              <a:gd name="connsiteY6" fmla="*/ 674404 h 706637"/>
              <a:gd name="connsiteX0" fmla="*/ 0 w 824673"/>
              <a:gd name="connsiteY0" fmla="*/ 674404 h 705498"/>
              <a:gd name="connsiteX1" fmla="*/ 373741 w 824673"/>
              <a:gd name="connsiteY1" fmla="*/ 700350 h 705498"/>
              <a:gd name="connsiteX2" fmla="*/ 812900 w 824673"/>
              <a:gd name="connsiteY2" fmla="*/ 434590 h 705498"/>
              <a:gd name="connsiteX3" fmla="*/ 581207 w 824673"/>
              <a:gd name="connsiteY3" fmla="*/ 3581 h 705498"/>
              <a:gd name="connsiteX4" fmla="*/ 59263 w 824673"/>
              <a:gd name="connsiteY4" fmla="*/ 262365 h 705498"/>
              <a:gd name="connsiteX5" fmla="*/ 56596 w 824673"/>
              <a:gd name="connsiteY5" fmla="*/ 573356 h 705498"/>
              <a:gd name="connsiteX6" fmla="*/ 0 w 824673"/>
              <a:gd name="connsiteY6" fmla="*/ 674404 h 705498"/>
              <a:gd name="connsiteX0" fmla="*/ 0 w 825801"/>
              <a:gd name="connsiteY0" fmla="*/ 674404 h 712003"/>
              <a:gd name="connsiteX1" fmla="*/ 373741 w 825801"/>
              <a:gd name="connsiteY1" fmla="*/ 700350 h 712003"/>
              <a:gd name="connsiteX2" fmla="*/ 814209 w 825801"/>
              <a:gd name="connsiteY2" fmla="*/ 448725 h 712003"/>
              <a:gd name="connsiteX3" fmla="*/ 581207 w 825801"/>
              <a:gd name="connsiteY3" fmla="*/ 3581 h 712003"/>
              <a:gd name="connsiteX4" fmla="*/ 59263 w 825801"/>
              <a:gd name="connsiteY4" fmla="*/ 262365 h 712003"/>
              <a:gd name="connsiteX5" fmla="*/ 56596 w 825801"/>
              <a:gd name="connsiteY5" fmla="*/ 573356 h 712003"/>
              <a:gd name="connsiteX6" fmla="*/ 0 w 825801"/>
              <a:gd name="connsiteY6" fmla="*/ 674404 h 712003"/>
              <a:gd name="connsiteX0" fmla="*/ 0 w 825354"/>
              <a:gd name="connsiteY0" fmla="*/ 674404 h 712003"/>
              <a:gd name="connsiteX1" fmla="*/ 373741 w 825354"/>
              <a:gd name="connsiteY1" fmla="*/ 700350 h 712003"/>
              <a:gd name="connsiteX2" fmla="*/ 814209 w 825354"/>
              <a:gd name="connsiteY2" fmla="*/ 448725 h 712003"/>
              <a:gd name="connsiteX3" fmla="*/ 581207 w 825354"/>
              <a:gd name="connsiteY3" fmla="*/ 3581 h 712003"/>
              <a:gd name="connsiteX4" fmla="*/ 59263 w 825354"/>
              <a:gd name="connsiteY4" fmla="*/ 262365 h 712003"/>
              <a:gd name="connsiteX5" fmla="*/ 56596 w 825354"/>
              <a:gd name="connsiteY5" fmla="*/ 573356 h 712003"/>
              <a:gd name="connsiteX6" fmla="*/ 0 w 825354"/>
              <a:gd name="connsiteY6" fmla="*/ 674404 h 712003"/>
              <a:gd name="connsiteX0" fmla="*/ 0 w 824001"/>
              <a:gd name="connsiteY0" fmla="*/ 674404 h 702198"/>
              <a:gd name="connsiteX1" fmla="*/ 429494 w 824001"/>
              <a:gd name="connsiteY1" fmla="*/ 688873 h 702198"/>
              <a:gd name="connsiteX2" fmla="*/ 814209 w 824001"/>
              <a:gd name="connsiteY2" fmla="*/ 448725 h 702198"/>
              <a:gd name="connsiteX3" fmla="*/ 581207 w 824001"/>
              <a:gd name="connsiteY3" fmla="*/ 3581 h 702198"/>
              <a:gd name="connsiteX4" fmla="*/ 59263 w 824001"/>
              <a:gd name="connsiteY4" fmla="*/ 262365 h 702198"/>
              <a:gd name="connsiteX5" fmla="*/ 56596 w 824001"/>
              <a:gd name="connsiteY5" fmla="*/ 573356 h 702198"/>
              <a:gd name="connsiteX6" fmla="*/ 0 w 824001"/>
              <a:gd name="connsiteY6" fmla="*/ 674404 h 702198"/>
              <a:gd name="connsiteX0" fmla="*/ 0 w 824001"/>
              <a:gd name="connsiteY0" fmla="*/ 674404 h 693317"/>
              <a:gd name="connsiteX1" fmla="*/ 429494 w 824001"/>
              <a:gd name="connsiteY1" fmla="*/ 688873 h 693317"/>
              <a:gd name="connsiteX2" fmla="*/ 814209 w 824001"/>
              <a:gd name="connsiteY2" fmla="*/ 448725 h 693317"/>
              <a:gd name="connsiteX3" fmla="*/ 581207 w 824001"/>
              <a:gd name="connsiteY3" fmla="*/ 3581 h 693317"/>
              <a:gd name="connsiteX4" fmla="*/ 59263 w 824001"/>
              <a:gd name="connsiteY4" fmla="*/ 262365 h 693317"/>
              <a:gd name="connsiteX5" fmla="*/ 56596 w 824001"/>
              <a:gd name="connsiteY5" fmla="*/ 573356 h 693317"/>
              <a:gd name="connsiteX6" fmla="*/ 0 w 824001"/>
              <a:gd name="connsiteY6" fmla="*/ 674404 h 693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24001" h="693317">
                <a:moveTo>
                  <a:pt x="0" y="674404"/>
                </a:moveTo>
                <a:cubicBezTo>
                  <a:pt x="170947" y="672309"/>
                  <a:pt x="289590" y="704889"/>
                  <a:pt x="429494" y="688873"/>
                </a:cubicBezTo>
                <a:cubicBezTo>
                  <a:pt x="585106" y="671059"/>
                  <a:pt x="788924" y="562940"/>
                  <a:pt x="814209" y="448725"/>
                </a:cubicBezTo>
                <a:cubicBezTo>
                  <a:pt x="839495" y="334510"/>
                  <a:pt x="832857" y="49206"/>
                  <a:pt x="581207" y="3581"/>
                </a:cubicBezTo>
                <a:cubicBezTo>
                  <a:pt x="485480" y="-3562"/>
                  <a:pt x="91955" y="-26684"/>
                  <a:pt x="59263" y="262365"/>
                </a:cubicBezTo>
                <a:cubicBezTo>
                  <a:pt x="43357" y="371331"/>
                  <a:pt x="56596" y="510015"/>
                  <a:pt x="56596" y="573356"/>
                </a:cubicBezTo>
                <a:cubicBezTo>
                  <a:pt x="57073" y="645079"/>
                  <a:pt x="0" y="674404"/>
                  <a:pt x="0" y="674404"/>
                </a:cubicBez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6" name="Картина 5" descr="Картина, която съдържа анимирана рисунка, Анимация, Анимационен филм, изкуство&#10;&#10;Генерираното от ИИ съдържание може да е неправилно.">
            <a:extLst>
              <a:ext uri="{FF2B5EF4-FFF2-40B4-BE49-F238E27FC236}">
                <a16:creationId xmlns:a16="http://schemas.microsoft.com/office/drawing/2014/main" id="{7D42C8FB-5072-E582-E783-F92B50C793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7877" y="1732855"/>
            <a:ext cx="6039627" cy="3397290"/>
          </a:xfrm>
          <a:prstGeom prst="rect">
            <a:avLst/>
          </a:prstGeom>
        </p:spPr>
      </p:pic>
      <p:sp>
        <p:nvSpPr>
          <p:cNvPr id="4" name="Текстово поле 3">
            <a:extLst>
              <a:ext uri="{FF2B5EF4-FFF2-40B4-BE49-F238E27FC236}">
                <a16:creationId xmlns:a16="http://schemas.microsoft.com/office/drawing/2014/main" id="{B9B34F61-78BC-D7EF-992A-02C7E639EE3A}"/>
              </a:ext>
            </a:extLst>
          </p:cNvPr>
          <p:cNvSpPr txBox="1"/>
          <p:nvPr/>
        </p:nvSpPr>
        <p:spPr>
          <a:xfrm>
            <a:off x="10375427" y="6181459"/>
            <a:ext cx="1816573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bg-BG" sz="1600" b="1"/>
              <a:t>Габриел Иванов</a:t>
            </a:r>
          </a:p>
          <a:p>
            <a:pPr>
              <a:spcAft>
                <a:spcPts val="600"/>
              </a:spcAft>
            </a:pPr>
            <a:r>
              <a:rPr lang="bg-BG" sz="1600" b="1"/>
              <a:t>Димитър Златев</a:t>
            </a:r>
            <a:endParaRPr lang="en-US" sz="1600" b="1"/>
          </a:p>
        </p:txBody>
      </p:sp>
    </p:spTree>
    <p:extLst>
      <p:ext uri="{BB962C8B-B14F-4D97-AF65-F5344CB8AC3E}">
        <p14:creationId xmlns:p14="http://schemas.microsoft.com/office/powerpoint/2010/main" val="1686917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544EF42-87F9-4466-8124-7328D49A22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99B7B539-E79B-44C5-8319-9CE01F87F4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023595" y="2950509"/>
            <a:ext cx="4715671" cy="3134603"/>
          </a:xfrm>
          <a:custGeom>
            <a:avLst/>
            <a:gdLst>
              <a:gd name="connsiteX0" fmla="*/ 7142118 w 7680682"/>
              <a:gd name="connsiteY0" fmla="*/ 6405352 h 6405386"/>
              <a:gd name="connsiteX1" fmla="*/ 6552830 w 7680682"/>
              <a:gd name="connsiteY1" fmla="*/ 6396252 h 6405386"/>
              <a:gd name="connsiteX2" fmla="*/ 987782 w 7680682"/>
              <a:gd name="connsiteY2" fmla="*/ 6365722 h 6405386"/>
              <a:gd name="connsiteX3" fmla="*/ 0 w 7680682"/>
              <a:gd name="connsiteY3" fmla="*/ 6336938 h 6405386"/>
              <a:gd name="connsiteX4" fmla="*/ 0 w 7680682"/>
              <a:gd name="connsiteY4" fmla="*/ 32372 h 6405386"/>
              <a:gd name="connsiteX5" fmla="*/ 157934 w 7680682"/>
              <a:gd name="connsiteY5" fmla="*/ 32797 h 6405386"/>
              <a:gd name="connsiteX6" fmla="*/ 6431319 w 7680682"/>
              <a:gd name="connsiteY6" fmla="*/ 0 h 6405386"/>
              <a:gd name="connsiteX7" fmla="*/ 7631470 w 7680682"/>
              <a:gd name="connsiteY7" fmla="*/ 30531 h 6405386"/>
              <a:gd name="connsiteX8" fmla="*/ 7560032 w 7680682"/>
              <a:gd name="connsiteY8" fmla="*/ 6274128 h 6405386"/>
              <a:gd name="connsiteX9" fmla="*/ 7394324 w 7680682"/>
              <a:gd name="connsiteY9" fmla="*/ 6402154 h 6405386"/>
              <a:gd name="connsiteX10" fmla="*/ 7142118 w 7680682"/>
              <a:gd name="connsiteY10" fmla="*/ 6405352 h 6405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680682" h="6405386">
                <a:moveTo>
                  <a:pt x="7142118" y="6405352"/>
                </a:moveTo>
                <a:cubicBezTo>
                  <a:pt x="6967357" y="6404963"/>
                  <a:pt x="6748379" y="6401325"/>
                  <a:pt x="6552830" y="6396252"/>
                </a:cubicBezTo>
                <a:lnTo>
                  <a:pt x="987782" y="6365722"/>
                </a:lnTo>
                <a:lnTo>
                  <a:pt x="0" y="6336938"/>
                </a:lnTo>
                <a:lnTo>
                  <a:pt x="0" y="32372"/>
                </a:lnTo>
                <a:lnTo>
                  <a:pt x="157934" y="32797"/>
                </a:lnTo>
                <a:cubicBezTo>
                  <a:pt x="2047215" y="35779"/>
                  <a:pt x="4666218" y="0"/>
                  <a:pt x="6431319" y="0"/>
                </a:cubicBezTo>
                <a:cubicBezTo>
                  <a:pt x="6931382" y="30531"/>
                  <a:pt x="7288570" y="-1"/>
                  <a:pt x="7631470" y="30531"/>
                </a:cubicBezTo>
                <a:cubicBezTo>
                  <a:pt x="7736245" y="2096465"/>
                  <a:pt x="7655283" y="4971471"/>
                  <a:pt x="7560032" y="6274128"/>
                </a:cubicBezTo>
                <a:cubicBezTo>
                  <a:pt x="7551842" y="6434165"/>
                  <a:pt x="7558630" y="6381800"/>
                  <a:pt x="7394324" y="6402154"/>
                </a:cubicBezTo>
                <a:cubicBezTo>
                  <a:pt x="7335914" y="6404650"/>
                  <a:pt x="7246975" y="6405586"/>
                  <a:pt x="7142118" y="6405352"/>
                </a:cubicBez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86169C0-6882-4BA0-92B1-590870CAE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33982" flipH="1">
            <a:off x="561228" y="610976"/>
            <a:ext cx="5552381" cy="2430084"/>
          </a:xfrm>
          <a:custGeom>
            <a:avLst/>
            <a:gdLst>
              <a:gd name="connsiteX0" fmla="*/ 628580 w 1248448"/>
              <a:gd name="connsiteY0" fmla="*/ 873029 h 873038"/>
              <a:gd name="connsiteX1" fmla="*/ 820985 w 1248448"/>
              <a:gd name="connsiteY1" fmla="*/ 803115 h 873038"/>
              <a:gd name="connsiteX2" fmla="*/ 1179791 w 1248448"/>
              <a:gd name="connsiteY2" fmla="*/ 630332 h 873038"/>
              <a:gd name="connsiteX3" fmla="*/ 1178744 w 1248448"/>
              <a:gd name="connsiteY3" fmla="*/ 192753 h 873038"/>
              <a:gd name="connsiteX4" fmla="*/ 459416 w 1248448"/>
              <a:gd name="connsiteY4" fmla="*/ 32447 h 873038"/>
              <a:gd name="connsiteX5" fmla="*/ 7264 w 1248448"/>
              <a:gd name="connsiteY5" fmla="*/ 595184 h 873038"/>
              <a:gd name="connsiteX6" fmla="*/ 545617 w 1248448"/>
              <a:gd name="connsiteY6" fmla="*/ 737202 h 873038"/>
              <a:gd name="connsiteX7" fmla="*/ 628580 w 1248448"/>
              <a:gd name="connsiteY7" fmla="*/ 873029 h 873038"/>
              <a:gd name="connsiteX0" fmla="*/ 639896 w 1259724"/>
              <a:gd name="connsiteY0" fmla="*/ 840930 h 840930"/>
              <a:gd name="connsiteX1" fmla="*/ 832301 w 1259724"/>
              <a:gd name="connsiteY1" fmla="*/ 771016 h 840930"/>
              <a:gd name="connsiteX2" fmla="*/ 1191107 w 1259724"/>
              <a:gd name="connsiteY2" fmla="*/ 598233 h 840930"/>
              <a:gd name="connsiteX3" fmla="*/ 1190060 w 1259724"/>
              <a:gd name="connsiteY3" fmla="*/ 160654 h 840930"/>
              <a:gd name="connsiteX4" fmla="*/ 470732 w 1259724"/>
              <a:gd name="connsiteY4" fmla="*/ 348 h 840930"/>
              <a:gd name="connsiteX5" fmla="*/ 118993 w 1259724"/>
              <a:gd name="connsiteY5" fmla="*/ 132433 h 840930"/>
              <a:gd name="connsiteX6" fmla="*/ 18580 w 1259724"/>
              <a:gd name="connsiteY6" fmla="*/ 563085 h 840930"/>
              <a:gd name="connsiteX7" fmla="*/ 556933 w 1259724"/>
              <a:gd name="connsiteY7" fmla="*/ 705103 h 840930"/>
              <a:gd name="connsiteX8" fmla="*/ 639896 w 1259724"/>
              <a:gd name="connsiteY8" fmla="*/ 840930 h 840930"/>
              <a:gd name="connsiteX0" fmla="*/ 639896 w 1259724"/>
              <a:gd name="connsiteY0" fmla="*/ 843646 h 843646"/>
              <a:gd name="connsiteX1" fmla="*/ 832301 w 1259724"/>
              <a:gd name="connsiteY1" fmla="*/ 773732 h 843646"/>
              <a:gd name="connsiteX2" fmla="*/ 1191107 w 1259724"/>
              <a:gd name="connsiteY2" fmla="*/ 600949 h 843646"/>
              <a:gd name="connsiteX3" fmla="*/ 1190060 w 1259724"/>
              <a:gd name="connsiteY3" fmla="*/ 163370 h 843646"/>
              <a:gd name="connsiteX4" fmla="*/ 470732 w 1259724"/>
              <a:gd name="connsiteY4" fmla="*/ 3064 h 843646"/>
              <a:gd name="connsiteX5" fmla="*/ 118993 w 1259724"/>
              <a:gd name="connsiteY5" fmla="*/ 135149 h 843646"/>
              <a:gd name="connsiteX6" fmla="*/ 18580 w 1259724"/>
              <a:gd name="connsiteY6" fmla="*/ 565801 h 843646"/>
              <a:gd name="connsiteX7" fmla="*/ 556933 w 1259724"/>
              <a:gd name="connsiteY7" fmla="*/ 707819 h 843646"/>
              <a:gd name="connsiteX8" fmla="*/ 639896 w 1259724"/>
              <a:gd name="connsiteY8" fmla="*/ 843646 h 843646"/>
              <a:gd name="connsiteX0" fmla="*/ 639896 w 1259724"/>
              <a:gd name="connsiteY0" fmla="*/ 843646 h 843646"/>
              <a:gd name="connsiteX1" fmla="*/ 832301 w 1259724"/>
              <a:gd name="connsiteY1" fmla="*/ 773732 h 843646"/>
              <a:gd name="connsiteX2" fmla="*/ 1191107 w 1259724"/>
              <a:gd name="connsiteY2" fmla="*/ 600949 h 843646"/>
              <a:gd name="connsiteX3" fmla="*/ 1190060 w 1259724"/>
              <a:gd name="connsiteY3" fmla="*/ 163370 h 843646"/>
              <a:gd name="connsiteX4" fmla="*/ 470732 w 1259724"/>
              <a:gd name="connsiteY4" fmla="*/ 3064 h 843646"/>
              <a:gd name="connsiteX5" fmla="*/ 118993 w 1259724"/>
              <a:gd name="connsiteY5" fmla="*/ 135149 h 843646"/>
              <a:gd name="connsiteX6" fmla="*/ 18580 w 1259724"/>
              <a:gd name="connsiteY6" fmla="*/ 565801 h 843646"/>
              <a:gd name="connsiteX7" fmla="*/ 556933 w 1259724"/>
              <a:gd name="connsiteY7" fmla="*/ 707819 h 843646"/>
              <a:gd name="connsiteX8" fmla="*/ 639896 w 1259724"/>
              <a:gd name="connsiteY8" fmla="*/ 843646 h 843646"/>
              <a:gd name="connsiteX0" fmla="*/ 628900 w 1259724"/>
              <a:gd name="connsiteY0" fmla="*/ 854454 h 854454"/>
              <a:gd name="connsiteX1" fmla="*/ 832301 w 1259724"/>
              <a:gd name="connsiteY1" fmla="*/ 773732 h 854454"/>
              <a:gd name="connsiteX2" fmla="*/ 1191107 w 1259724"/>
              <a:gd name="connsiteY2" fmla="*/ 600949 h 854454"/>
              <a:gd name="connsiteX3" fmla="*/ 1190060 w 1259724"/>
              <a:gd name="connsiteY3" fmla="*/ 163370 h 854454"/>
              <a:gd name="connsiteX4" fmla="*/ 470732 w 1259724"/>
              <a:gd name="connsiteY4" fmla="*/ 3064 h 854454"/>
              <a:gd name="connsiteX5" fmla="*/ 118993 w 1259724"/>
              <a:gd name="connsiteY5" fmla="*/ 135149 h 854454"/>
              <a:gd name="connsiteX6" fmla="*/ 18580 w 1259724"/>
              <a:gd name="connsiteY6" fmla="*/ 565801 h 854454"/>
              <a:gd name="connsiteX7" fmla="*/ 556933 w 1259724"/>
              <a:gd name="connsiteY7" fmla="*/ 707819 h 854454"/>
              <a:gd name="connsiteX8" fmla="*/ 628900 w 1259724"/>
              <a:gd name="connsiteY8" fmla="*/ 854454 h 854454"/>
              <a:gd name="connsiteX0" fmla="*/ 628900 w 1259724"/>
              <a:gd name="connsiteY0" fmla="*/ 854454 h 854454"/>
              <a:gd name="connsiteX1" fmla="*/ 832301 w 1259724"/>
              <a:gd name="connsiteY1" fmla="*/ 773732 h 854454"/>
              <a:gd name="connsiteX2" fmla="*/ 1191107 w 1259724"/>
              <a:gd name="connsiteY2" fmla="*/ 600949 h 854454"/>
              <a:gd name="connsiteX3" fmla="*/ 1190060 w 1259724"/>
              <a:gd name="connsiteY3" fmla="*/ 163370 h 854454"/>
              <a:gd name="connsiteX4" fmla="*/ 470732 w 1259724"/>
              <a:gd name="connsiteY4" fmla="*/ 3064 h 854454"/>
              <a:gd name="connsiteX5" fmla="*/ 118993 w 1259724"/>
              <a:gd name="connsiteY5" fmla="*/ 135149 h 854454"/>
              <a:gd name="connsiteX6" fmla="*/ 18580 w 1259724"/>
              <a:gd name="connsiteY6" fmla="*/ 565801 h 854454"/>
              <a:gd name="connsiteX7" fmla="*/ 556933 w 1259724"/>
              <a:gd name="connsiteY7" fmla="*/ 707819 h 854454"/>
              <a:gd name="connsiteX8" fmla="*/ 628900 w 1259724"/>
              <a:gd name="connsiteY8" fmla="*/ 854454 h 8544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59724" h="854454">
                <a:moveTo>
                  <a:pt x="628900" y="854454"/>
                </a:moveTo>
                <a:cubicBezTo>
                  <a:pt x="712339" y="843024"/>
                  <a:pt x="738600" y="815983"/>
                  <a:pt x="832301" y="773732"/>
                </a:cubicBezTo>
                <a:cubicBezTo>
                  <a:pt x="926002" y="731481"/>
                  <a:pt x="1114241" y="748872"/>
                  <a:pt x="1191107" y="600949"/>
                </a:cubicBezTo>
                <a:cubicBezTo>
                  <a:pt x="1267974" y="453025"/>
                  <a:pt x="1296549" y="287576"/>
                  <a:pt x="1190060" y="163370"/>
                </a:cubicBezTo>
                <a:cubicBezTo>
                  <a:pt x="1083570" y="39164"/>
                  <a:pt x="689562" y="-13846"/>
                  <a:pt x="470732" y="3064"/>
                </a:cubicBezTo>
                <a:cubicBezTo>
                  <a:pt x="251902" y="19974"/>
                  <a:pt x="194352" y="41360"/>
                  <a:pt x="118993" y="135149"/>
                </a:cubicBezTo>
                <a:cubicBezTo>
                  <a:pt x="43634" y="228938"/>
                  <a:pt x="-37305" y="464952"/>
                  <a:pt x="18580" y="565801"/>
                </a:cubicBezTo>
                <a:cubicBezTo>
                  <a:pt x="78130" y="709879"/>
                  <a:pt x="404010" y="718293"/>
                  <a:pt x="556933" y="707819"/>
                </a:cubicBezTo>
                <a:cubicBezTo>
                  <a:pt x="738384" y="744490"/>
                  <a:pt x="628900" y="854454"/>
                  <a:pt x="628900" y="854454"/>
                </a:cubicBez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1BD2D0A5-31E6-CB81-C906-37473B86F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045" y="1110134"/>
            <a:ext cx="4861382" cy="1324229"/>
          </a:xfrm>
        </p:spPr>
        <p:txBody>
          <a:bodyPr>
            <a:normAutofit/>
          </a:bodyPr>
          <a:lstStyle/>
          <a:p>
            <a:pPr algn="ctr"/>
            <a:r>
              <a:rPr lang="bg-BG"/>
              <a:t>Проблем</a:t>
            </a:r>
            <a:endParaRPr lang="en-US"/>
          </a:p>
        </p:txBody>
      </p:sp>
      <p:pic>
        <p:nvPicPr>
          <p:cNvPr id="5" name="Картина 4" descr="Картина, която съдържа текст, анимирана рисунка, графична колекция, илюстрация&#10;&#10;Генерираното от ИИ съдържание може да е неправилно.">
            <a:extLst>
              <a:ext uri="{FF2B5EF4-FFF2-40B4-BE49-F238E27FC236}">
                <a16:creationId xmlns:a16="http://schemas.microsoft.com/office/drawing/2014/main" id="{D5459A2D-A8A3-5F7C-0E3A-043B93588E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061" y="3037686"/>
            <a:ext cx="4502366" cy="294003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DCECB35C-FCFB-4B31-B3CF-A20982BE64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33982" flipH="1">
            <a:off x="519333" y="639412"/>
            <a:ext cx="5552381" cy="2430084"/>
          </a:xfrm>
          <a:custGeom>
            <a:avLst/>
            <a:gdLst>
              <a:gd name="connsiteX0" fmla="*/ 628580 w 1248448"/>
              <a:gd name="connsiteY0" fmla="*/ 873029 h 873038"/>
              <a:gd name="connsiteX1" fmla="*/ 820985 w 1248448"/>
              <a:gd name="connsiteY1" fmla="*/ 803115 h 873038"/>
              <a:gd name="connsiteX2" fmla="*/ 1179791 w 1248448"/>
              <a:gd name="connsiteY2" fmla="*/ 630332 h 873038"/>
              <a:gd name="connsiteX3" fmla="*/ 1178744 w 1248448"/>
              <a:gd name="connsiteY3" fmla="*/ 192753 h 873038"/>
              <a:gd name="connsiteX4" fmla="*/ 459416 w 1248448"/>
              <a:gd name="connsiteY4" fmla="*/ 32447 h 873038"/>
              <a:gd name="connsiteX5" fmla="*/ 7264 w 1248448"/>
              <a:gd name="connsiteY5" fmla="*/ 595184 h 873038"/>
              <a:gd name="connsiteX6" fmla="*/ 545617 w 1248448"/>
              <a:gd name="connsiteY6" fmla="*/ 737202 h 873038"/>
              <a:gd name="connsiteX7" fmla="*/ 628580 w 1248448"/>
              <a:gd name="connsiteY7" fmla="*/ 873029 h 873038"/>
              <a:gd name="connsiteX0" fmla="*/ 639896 w 1259724"/>
              <a:gd name="connsiteY0" fmla="*/ 840930 h 840930"/>
              <a:gd name="connsiteX1" fmla="*/ 832301 w 1259724"/>
              <a:gd name="connsiteY1" fmla="*/ 771016 h 840930"/>
              <a:gd name="connsiteX2" fmla="*/ 1191107 w 1259724"/>
              <a:gd name="connsiteY2" fmla="*/ 598233 h 840930"/>
              <a:gd name="connsiteX3" fmla="*/ 1190060 w 1259724"/>
              <a:gd name="connsiteY3" fmla="*/ 160654 h 840930"/>
              <a:gd name="connsiteX4" fmla="*/ 470732 w 1259724"/>
              <a:gd name="connsiteY4" fmla="*/ 348 h 840930"/>
              <a:gd name="connsiteX5" fmla="*/ 118993 w 1259724"/>
              <a:gd name="connsiteY5" fmla="*/ 132433 h 840930"/>
              <a:gd name="connsiteX6" fmla="*/ 18580 w 1259724"/>
              <a:gd name="connsiteY6" fmla="*/ 563085 h 840930"/>
              <a:gd name="connsiteX7" fmla="*/ 556933 w 1259724"/>
              <a:gd name="connsiteY7" fmla="*/ 705103 h 840930"/>
              <a:gd name="connsiteX8" fmla="*/ 639896 w 1259724"/>
              <a:gd name="connsiteY8" fmla="*/ 840930 h 840930"/>
              <a:gd name="connsiteX0" fmla="*/ 639896 w 1259724"/>
              <a:gd name="connsiteY0" fmla="*/ 843646 h 843646"/>
              <a:gd name="connsiteX1" fmla="*/ 832301 w 1259724"/>
              <a:gd name="connsiteY1" fmla="*/ 773732 h 843646"/>
              <a:gd name="connsiteX2" fmla="*/ 1191107 w 1259724"/>
              <a:gd name="connsiteY2" fmla="*/ 600949 h 843646"/>
              <a:gd name="connsiteX3" fmla="*/ 1190060 w 1259724"/>
              <a:gd name="connsiteY3" fmla="*/ 163370 h 843646"/>
              <a:gd name="connsiteX4" fmla="*/ 470732 w 1259724"/>
              <a:gd name="connsiteY4" fmla="*/ 3064 h 843646"/>
              <a:gd name="connsiteX5" fmla="*/ 118993 w 1259724"/>
              <a:gd name="connsiteY5" fmla="*/ 135149 h 843646"/>
              <a:gd name="connsiteX6" fmla="*/ 18580 w 1259724"/>
              <a:gd name="connsiteY6" fmla="*/ 565801 h 843646"/>
              <a:gd name="connsiteX7" fmla="*/ 556933 w 1259724"/>
              <a:gd name="connsiteY7" fmla="*/ 707819 h 843646"/>
              <a:gd name="connsiteX8" fmla="*/ 639896 w 1259724"/>
              <a:gd name="connsiteY8" fmla="*/ 843646 h 843646"/>
              <a:gd name="connsiteX0" fmla="*/ 639896 w 1259724"/>
              <a:gd name="connsiteY0" fmla="*/ 843646 h 843646"/>
              <a:gd name="connsiteX1" fmla="*/ 832301 w 1259724"/>
              <a:gd name="connsiteY1" fmla="*/ 773732 h 843646"/>
              <a:gd name="connsiteX2" fmla="*/ 1191107 w 1259724"/>
              <a:gd name="connsiteY2" fmla="*/ 600949 h 843646"/>
              <a:gd name="connsiteX3" fmla="*/ 1190060 w 1259724"/>
              <a:gd name="connsiteY3" fmla="*/ 163370 h 843646"/>
              <a:gd name="connsiteX4" fmla="*/ 470732 w 1259724"/>
              <a:gd name="connsiteY4" fmla="*/ 3064 h 843646"/>
              <a:gd name="connsiteX5" fmla="*/ 118993 w 1259724"/>
              <a:gd name="connsiteY5" fmla="*/ 135149 h 843646"/>
              <a:gd name="connsiteX6" fmla="*/ 18580 w 1259724"/>
              <a:gd name="connsiteY6" fmla="*/ 565801 h 843646"/>
              <a:gd name="connsiteX7" fmla="*/ 556933 w 1259724"/>
              <a:gd name="connsiteY7" fmla="*/ 707819 h 843646"/>
              <a:gd name="connsiteX8" fmla="*/ 639896 w 1259724"/>
              <a:gd name="connsiteY8" fmla="*/ 843646 h 843646"/>
              <a:gd name="connsiteX0" fmla="*/ 628900 w 1259724"/>
              <a:gd name="connsiteY0" fmla="*/ 854454 h 854454"/>
              <a:gd name="connsiteX1" fmla="*/ 832301 w 1259724"/>
              <a:gd name="connsiteY1" fmla="*/ 773732 h 854454"/>
              <a:gd name="connsiteX2" fmla="*/ 1191107 w 1259724"/>
              <a:gd name="connsiteY2" fmla="*/ 600949 h 854454"/>
              <a:gd name="connsiteX3" fmla="*/ 1190060 w 1259724"/>
              <a:gd name="connsiteY3" fmla="*/ 163370 h 854454"/>
              <a:gd name="connsiteX4" fmla="*/ 470732 w 1259724"/>
              <a:gd name="connsiteY4" fmla="*/ 3064 h 854454"/>
              <a:gd name="connsiteX5" fmla="*/ 118993 w 1259724"/>
              <a:gd name="connsiteY5" fmla="*/ 135149 h 854454"/>
              <a:gd name="connsiteX6" fmla="*/ 18580 w 1259724"/>
              <a:gd name="connsiteY6" fmla="*/ 565801 h 854454"/>
              <a:gd name="connsiteX7" fmla="*/ 556933 w 1259724"/>
              <a:gd name="connsiteY7" fmla="*/ 707819 h 854454"/>
              <a:gd name="connsiteX8" fmla="*/ 628900 w 1259724"/>
              <a:gd name="connsiteY8" fmla="*/ 854454 h 854454"/>
              <a:gd name="connsiteX0" fmla="*/ 628900 w 1259724"/>
              <a:gd name="connsiteY0" fmla="*/ 854454 h 854454"/>
              <a:gd name="connsiteX1" fmla="*/ 832301 w 1259724"/>
              <a:gd name="connsiteY1" fmla="*/ 773732 h 854454"/>
              <a:gd name="connsiteX2" fmla="*/ 1191107 w 1259724"/>
              <a:gd name="connsiteY2" fmla="*/ 600949 h 854454"/>
              <a:gd name="connsiteX3" fmla="*/ 1190060 w 1259724"/>
              <a:gd name="connsiteY3" fmla="*/ 163370 h 854454"/>
              <a:gd name="connsiteX4" fmla="*/ 470732 w 1259724"/>
              <a:gd name="connsiteY4" fmla="*/ 3064 h 854454"/>
              <a:gd name="connsiteX5" fmla="*/ 118993 w 1259724"/>
              <a:gd name="connsiteY5" fmla="*/ 135149 h 854454"/>
              <a:gd name="connsiteX6" fmla="*/ 18580 w 1259724"/>
              <a:gd name="connsiteY6" fmla="*/ 565801 h 854454"/>
              <a:gd name="connsiteX7" fmla="*/ 556933 w 1259724"/>
              <a:gd name="connsiteY7" fmla="*/ 707819 h 854454"/>
              <a:gd name="connsiteX8" fmla="*/ 628900 w 1259724"/>
              <a:gd name="connsiteY8" fmla="*/ 854454 h 8544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59724" h="854454">
                <a:moveTo>
                  <a:pt x="628900" y="854454"/>
                </a:moveTo>
                <a:cubicBezTo>
                  <a:pt x="712339" y="843024"/>
                  <a:pt x="738600" y="815983"/>
                  <a:pt x="832301" y="773732"/>
                </a:cubicBezTo>
                <a:cubicBezTo>
                  <a:pt x="926002" y="731481"/>
                  <a:pt x="1114241" y="748872"/>
                  <a:pt x="1191107" y="600949"/>
                </a:cubicBezTo>
                <a:cubicBezTo>
                  <a:pt x="1267974" y="453025"/>
                  <a:pt x="1296549" y="287576"/>
                  <a:pt x="1190060" y="163370"/>
                </a:cubicBezTo>
                <a:cubicBezTo>
                  <a:pt x="1083570" y="39164"/>
                  <a:pt x="689562" y="-13846"/>
                  <a:pt x="470732" y="3064"/>
                </a:cubicBezTo>
                <a:cubicBezTo>
                  <a:pt x="251902" y="19974"/>
                  <a:pt x="194352" y="41360"/>
                  <a:pt x="118993" y="135149"/>
                </a:cubicBezTo>
                <a:cubicBezTo>
                  <a:pt x="43634" y="228938"/>
                  <a:pt x="-37305" y="464952"/>
                  <a:pt x="18580" y="565801"/>
                </a:cubicBezTo>
                <a:cubicBezTo>
                  <a:pt x="78130" y="709879"/>
                  <a:pt x="404010" y="718293"/>
                  <a:pt x="556933" y="707819"/>
                </a:cubicBezTo>
                <a:cubicBezTo>
                  <a:pt x="738384" y="744490"/>
                  <a:pt x="628900" y="854454"/>
                  <a:pt x="628900" y="854454"/>
                </a:cubicBez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7AFC07EA-6DFA-4B8E-0CB9-5009D8592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8677" y="696124"/>
            <a:ext cx="4722279" cy="5481716"/>
          </a:xfrm>
        </p:spPr>
        <p:txBody>
          <a:bodyPr anchor="ctr">
            <a:normAutofit/>
          </a:bodyPr>
          <a:lstStyle/>
          <a:p>
            <a:pPr algn="ctr"/>
            <a:r>
              <a:rPr lang="ru-RU">
                <a:highlight>
                  <a:srgbClr val="C0C0C0"/>
                </a:highlight>
              </a:rPr>
              <a:t>Понякога имаме продукти вкъщи, но не знаем какво да сготвим с тях.</a:t>
            </a:r>
            <a:br>
              <a:rPr lang="ru-RU">
                <a:highlight>
                  <a:srgbClr val="C0C0C0"/>
                </a:highlight>
              </a:rPr>
            </a:br>
            <a:r>
              <a:rPr lang="ru-RU">
                <a:highlight>
                  <a:srgbClr val="C0C0C0"/>
                </a:highlight>
              </a:rPr>
              <a:t>Търсим рецепти, но е трудно да разберем дали имаме всичко необходимо.</a:t>
            </a:r>
            <a:endParaRPr lang="en-US">
              <a:highlight>
                <a:srgbClr val="C0C0C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914638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Картина 7" descr="Картина, която съдържа текст, Шрифт, Електриково синьо, линия&#10;&#10;Генерираното от ИИ съдържание може да е неправилно.">
            <a:extLst>
              <a:ext uri="{FF2B5EF4-FFF2-40B4-BE49-F238E27FC236}">
                <a16:creationId xmlns:a16="http://schemas.microsoft.com/office/drawing/2014/main" id="{5A953D79-4136-BA74-6C98-CF33998CEF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5500" y="2837047"/>
            <a:ext cx="1257475" cy="733527"/>
          </a:xfrm>
          <a:prstGeom prst="rect">
            <a:avLst/>
          </a:prstGeom>
        </p:spPr>
      </p:pic>
      <p:pic>
        <p:nvPicPr>
          <p:cNvPr id="12" name="Картина 11" descr="Картина, която съдържа софтуер, екранна снимка&#10;&#10;Генерираното от ИИ съдържание може да е неправилно.">
            <a:extLst>
              <a:ext uri="{FF2B5EF4-FFF2-40B4-BE49-F238E27FC236}">
                <a16:creationId xmlns:a16="http://schemas.microsoft.com/office/drawing/2014/main" id="{1F6DF295-14BF-B54D-71A9-14A9375647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996" y="2087392"/>
            <a:ext cx="9888330" cy="3886742"/>
          </a:xfrm>
          <a:prstGeom prst="rect">
            <a:avLst/>
          </a:prstGeom>
        </p:spPr>
      </p:pic>
      <p:sp>
        <p:nvSpPr>
          <p:cNvPr id="16" name="Текстово поле 15">
            <a:extLst>
              <a:ext uri="{FF2B5EF4-FFF2-40B4-BE49-F238E27FC236}">
                <a16:creationId xmlns:a16="http://schemas.microsoft.com/office/drawing/2014/main" id="{6A4CAD29-CA19-D3EC-12DB-6E24874EEFB7}"/>
              </a:ext>
            </a:extLst>
          </p:cNvPr>
          <p:cNvSpPr txBox="1"/>
          <p:nvPr/>
        </p:nvSpPr>
        <p:spPr>
          <a:xfrm>
            <a:off x="841681" y="3877298"/>
            <a:ext cx="420657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>
                <a:highlight>
                  <a:srgbClr val="C0C0C0"/>
                </a:highlight>
              </a:rPr>
              <a:t>Направих</a:t>
            </a:r>
            <a:r>
              <a:rPr lang="bg-BG" b="1">
                <a:highlight>
                  <a:srgbClr val="C0C0C0"/>
                </a:highlight>
              </a:rPr>
              <a:t>ме</a:t>
            </a:r>
            <a:r>
              <a:rPr lang="ru-RU" b="1">
                <a:highlight>
                  <a:srgbClr val="C0C0C0"/>
                </a:highlight>
              </a:rPr>
              <a:t> приложение, което </a:t>
            </a:r>
          </a:p>
          <a:p>
            <a:r>
              <a:rPr lang="ru-RU" b="1">
                <a:highlight>
                  <a:srgbClr val="C0C0C0"/>
                </a:highlight>
              </a:rPr>
              <a:t>проверява какво можем да сготвиме </a:t>
            </a:r>
          </a:p>
          <a:p>
            <a:r>
              <a:rPr lang="ru-RU" b="1">
                <a:highlight>
                  <a:srgbClr val="C0C0C0"/>
                </a:highlight>
              </a:rPr>
              <a:t>с продуктите, които имаме вкъщи.</a:t>
            </a:r>
            <a:br>
              <a:rPr lang="ru-RU" b="1">
                <a:highlight>
                  <a:srgbClr val="C0C0C0"/>
                </a:highlight>
              </a:rPr>
            </a:br>
            <a:r>
              <a:rPr lang="ru-RU" b="1">
                <a:highlight>
                  <a:srgbClr val="C0C0C0"/>
                </a:highlight>
              </a:rPr>
              <a:t>Въвеждаме наличните неща </a:t>
            </a:r>
          </a:p>
          <a:p>
            <a:r>
              <a:rPr lang="ru-RU" b="1">
                <a:highlight>
                  <a:srgbClr val="C0C0C0"/>
                </a:highlight>
              </a:rPr>
              <a:t>и програмата ни казва кои </a:t>
            </a:r>
          </a:p>
          <a:p>
            <a:r>
              <a:rPr lang="ru-RU" b="1">
                <a:highlight>
                  <a:srgbClr val="C0C0C0"/>
                </a:highlight>
              </a:rPr>
              <a:t>рецепти можем да направим.</a:t>
            </a:r>
            <a:endParaRPr lang="en-US" b="1">
              <a:highlight>
                <a:srgbClr val="C0C0C0"/>
              </a:highlight>
            </a:endParaRPr>
          </a:p>
        </p:txBody>
      </p:sp>
      <p:sp>
        <p:nvSpPr>
          <p:cNvPr id="20" name="Овал 19">
            <a:extLst>
              <a:ext uri="{FF2B5EF4-FFF2-40B4-BE49-F238E27FC236}">
                <a16:creationId xmlns:a16="http://schemas.microsoft.com/office/drawing/2014/main" id="{AFBF1792-FAB1-0968-671E-0AE2A4103A5F}"/>
              </a:ext>
            </a:extLst>
          </p:cNvPr>
          <p:cNvSpPr/>
          <p:nvPr/>
        </p:nvSpPr>
        <p:spPr>
          <a:xfrm>
            <a:off x="841680" y="660471"/>
            <a:ext cx="4642338" cy="1131810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4800" b="1">
                <a:solidFill>
                  <a:schemeClr val="tx1"/>
                </a:solidFill>
              </a:rPr>
              <a:t>Решение</a:t>
            </a:r>
            <a:endParaRPr lang="en-US" sz="48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9328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Контейнер за съдържание 5" descr="Картина, която съдържа текст, Шрифт, Електриково синьо, линия&#10;&#10;Генерираното от ИИ съдържание може да е неправилно.">
            <a:extLst>
              <a:ext uri="{FF2B5EF4-FFF2-40B4-BE49-F238E27FC236}">
                <a16:creationId xmlns:a16="http://schemas.microsoft.com/office/drawing/2014/main" id="{A29DB6D7-3045-0BF3-0EE4-87AFC2A053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5669" y="2552700"/>
            <a:ext cx="2060662" cy="1524000"/>
          </a:xfrm>
        </p:spPr>
      </p:pic>
      <p:pic>
        <p:nvPicPr>
          <p:cNvPr id="8" name="Картина 7" descr="Картина, която съдържа текст, екранна снимка, софтуер, мултимедия&#10;&#10;Генерираното от ИИ съдържание може да е неправилно.">
            <a:extLst>
              <a:ext uri="{FF2B5EF4-FFF2-40B4-BE49-F238E27FC236}">
                <a16:creationId xmlns:a16="http://schemas.microsoft.com/office/drawing/2014/main" id="{B5BB2F75-B765-2522-B6E9-9432810452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604" y="2233445"/>
            <a:ext cx="3181794" cy="2391109"/>
          </a:xfrm>
          <a:prstGeom prst="rect">
            <a:avLst/>
          </a:prstGeom>
        </p:spPr>
      </p:pic>
      <p:sp>
        <p:nvSpPr>
          <p:cNvPr id="10" name="Стрелка надясно 9">
            <a:extLst>
              <a:ext uri="{FF2B5EF4-FFF2-40B4-BE49-F238E27FC236}">
                <a16:creationId xmlns:a16="http://schemas.microsoft.com/office/drawing/2014/main" id="{F7709FE2-68CE-E929-2A77-94843AF4D22E}"/>
              </a:ext>
            </a:extLst>
          </p:cNvPr>
          <p:cNvSpPr/>
          <p:nvPr/>
        </p:nvSpPr>
        <p:spPr>
          <a:xfrm>
            <a:off x="3790950" y="2552700"/>
            <a:ext cx="1206500" cy="29845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Картина 13" descr="Картина, която съдържа графична колекция, храна, торта за рожден ден, десерт&#10;&#10;Генерираното от ИИ съдържание може да е неправилно.">
            <a:extLst>
              <a:ext uri="{FF2B5EF4-FFF2-40B4-BE49-F238E27FC236}">
                <a16:creationId xmlns:a16="http://schemas.microsoft.com/office/drawing/2014/main" id="{513C69D0-65C5-C9B7-2035-2AE03871D8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1430" y="1681786"/>
            <a:ext cx="3181795" cy="2338727"/>
          </a:xfrm>
          <a:prstGeom prst="rect">
            <a:avLst/>
          </a:prstGeom>
        </p:spPr>
      </p:pic>
      <p:sp>
        <p:nvSpPr>
          <p:cNvPr id="15" name="Стрелка надясно 14">
            <a:extLst>
              <a:ext uri="{FF2B5EF4-FFF2-40B4-BE49-F238E27FC236}">
                <a16:creationId xmlns:a16="http://schemas.microsoft.com/office/drawing/2014/main" id="{5AAA1453-E76C-CFE4-4B50-00F91D746082}"/>
              </a:ext>
            </a:extLst>
          </p:cNvPr>
          <p:cNvSpPr/>
          <p:nvPr/>
        </p:nvSpPr>
        <p:spPr>
          <a:xfrm>
            <a:off x="7051762" y="2552700"/>
            <a:ext cx="1660438" cy="30162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0" name="Ръкопис 19">
                <a:extLst>
                  <a:ext uri="{FF2B5EF4-FFF2-40B4-BE49-F238E27FC236}">
                    <a16:creationId xmlns:a16="http://schemas.microsoft.com/office/drawing/2014/main" id="{2E0AA704-1038-30A1-9EA5-1720AD36000B}"/>
                  </a:ext>
                </a:extLst>
              </p14:cNvPr>
              <p14:cNvContentPartPr/>
              <p14:nvPr/>
            </p14:nvContentPartPr>
            <p14:xfrm>
              <a:off x="4878920" y="3623770"/>
              <a:ext cx="938520" cy="581760"/>
            </p14:xfrm>
          </p:contentPart>
        </mc:Choice>
        <mc:Fallback>
          <p:pic>
            <p:nvPicPr>
              <p:cNvPr id="20" name="Ръкопис 19">
                <a:extLst>
                  <a:ext uri="{FF2B5EF4-FFF2-40B4-BE49-F238E27FC236}">
                    <a16:creationId xmlns:a16="http://schemas.microsoft.com/office/drawing/2014/main" id="{2E0AA704-1038-30A1-9EA5-1720AD36000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825280" y="3515770"/>
                <a:ext cx="1046160" cy="79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1" name="Ръкопис 20">
                <a:extLst>
                  <a:ext uri="{FF2B5EF4-FFF2-40B4-BE49-F238E27FC236}">
                    <a16:creationId xmlns:a16="http://schemas.microsoft.com/office/drawing/2014/main" id="{C4D531F3-0145-F735-C2EC-0F9714280E0A}"/>
                  </a:ext>
                </a:extLst>
              </p14:cNvPr>
              <p14:cNvContentPartPr/>
              <p14:nvPr/>
            </p14:nvContentPartPr>
            <p14:xfrm>
              <a:off x="5981240" y="4126690"/>
              <a:ext cx="2883960" cy="623880"/>
            </p14:xfrm>
          </p:contentPart>
        </mc:Choice>
        <mc:Fallback>
          <p:pic>
            <p:nvPicPr>
              <p:cNvPr id="21" name="Ръкопис 20">
                <a:extLst>
                  <a:ext uri="{FF2B5EF4-FFF2-40B4-BE49-F238E27FC236}">
                    <a16:creationId xmlns:a16="http://schemas.microsoft.com/office/drawing/2014/main" id="{C4D531F3-0145-F735-C2EC-0F9714280E0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927600" y="4019050"/>
                <a:ext cx="2991600" cy="83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22" name="Ръкопис 21">
                <a:extLst>
                  <a:ext uri="{FF2B5EF4-FFF2-40B4-BE49-F238E27FC236}">
                    <a16:creationId xmlns:a16="http://schemas.microsoft.com/office/drawing/2014/main" id="{8BC7A8FD-8864-1CB1-4367-7D87FDE8C6B0}"/>
                  </a:ext>
                </a:extLst>
              </p14:cNvPr>
              <p14:cNvContentPartPr/>
              <p14:nvPr/>
            </p14:nvContentPartPr>
            <p14:xfrm>
              <a:off x="8902280" y="4235050"/>
              <a:ext cx="38520" cy="660240"/>
            </p14:xfrm>
          </p:contentPart>
        </mc:Choice>
        <mc:Fallback>
          <p:pic>
            <p:nvPicPr>
              <p:cNvPr id="22" name="Ръкопис 21">
                <a:extLst>
                  <a:ext uri="{FF2B5EF4-FFF2-40B4-BE49-F238E27FC236}">
                    <a16:creationId xmlns:a16="http://schemas.microsoft.com/office/drawing/2014/main" id="{8BC7A8FD-8864-1CB1-4367-7D87FDE8C6B0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848640" y="4127410"/>
                <a:ext cx="146160" cy="875880"/>
              </a:xfrm>
              <a:prstGeom prst="rect">
                <a:avLst/>
              </a:prstGeom>
            </p:spPr>
          </p:pic>
        </mc:Fallback>
      </mc:AlternateContent>
      <p:pic>
        <p:nvPicPr>
          <p:cNvPr id="27" name="Графика 26" descr="Bear with solid fill">
            <a:extLst>
              <a:ext uri="{FF2B5EF4-FFF2-40B4-BE49-F238E27FC236}">
                <a16:creationId xmlns:a16="http://schemas.microsoft.com/office/drawing/2014/main" id="{CC159D81-2ED3-9E6D-9EA6-806676A1AE4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48775" y="63576"/>
            <a:ext cx="5213350" cy="2169869"/>
          </a:xfrm>
          <a:prstGeom prst="rect">
            <a:avLst/>
          </a:prstGeom>
        </p:spPr>
      </p:pic>
      <p:sp>
        <p:nvSpPr>
          <p:cNvPr id="29" name="Текстово поле 28">
            <a:extLst>
              <a:ext uri="{FF2B5EF4-FFF2-40B4-BE49-F238E27FC236}">
                <a16:creationId xmlns:a16="http://schemas.microsoft.com/office/drawing/2014/main" id="{535B0AE7-E81C-C1C1-E7F1-45AA06D4F7D9}"/>
              </a:ext>
            </a:extLst>
          </p:cNvPr>
          <p:cNvSpPr txBox="1"/>
          <p:nvPr/>
        </p:nvSpPr>
        <p:spPr>
          <a:xfrm>
            <a:off x="843398" y="705820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bg-BG" sz="2800" b="1" i="1"/>
              <a:t>Принцип на работа</a:t>
            </a:r>
            <a:endParaRPr lang="en-US" sz="2800" b="1" i="1"/>
          </a:p>
        </p:txBody>
      </p:sp>
    </p:spTree>
    <p:extLst>
      <p:ext uri="{BB962C8B-B14F-4D97-AF65-F5344CB8AC3E}">
        <p14:creationId xmlns:p14="http://schemas.microsoft.com/office/powerpoint/2010/main" val="40296632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9CD0AE25-0F1E-23D9-D035-4332D9696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638" y="715962"/>
            <a:ext cx="3932237" cy="838199"/>
          </a:xfrm>
        </p:spPr>
        <p:txBody>
          <a:bodyPr>
            <a:normAutofit fontScale="90000"/>
          </a:bodyPr>
          <a:lstStyle/>
          <a:p>
            <a:r>
              <a:rPr lang="en-US">
                <a:latin typeface="Arial Black" panose="020B0A04020102020204" pitchFamily="34" charset="0"/>
              </a:rPr>
              <a:t>UML </a:t>
            </a:r>
            <a:r>
              <a:rPr lang="bg-BG"/>
              <a:t>диаграма</a:t>
            </a:r>
            <a:br>
              <a:rPr lang="bg-BG"/>
            </a:br>
            <a:r>
              <a:rPr lang="bg-BG" sz="1800"/>
              <a:t>(</a:t>
            </a:r>
            <a:r>
              <a:rPr lang="en-US" sz="1800"/>
              <a:t>Unified Modeling Language </a:t>
            </a:r>
            <a:r>
              <a:rPr lang="bg-BG" sz="1800"/>
              <a:t>диаграма)</a:t>
            </a:r>
            <a:endParaRPr lang="en-US" sz="1800"/>
          </a:p>
        </p:txBody>
      </p:sp>
      <p:pic>
        <p:nvPicPr>
          <p:cNvPr id="6" name="Контейнер за съдържание 5">
            <a:extLst>
              <a:ext uri="{FF2B5EF4-FFF2-40B4-BE49-F238E27FC236}">
                <a16:creationId xmlns:a16="http://schemas.microsoft.com/office/drawing/2014/main" id="{D92FEF42-C631-C0AA-81B3-6BD81D4FF4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39135" y="2081283"/>
            <a:ext cx="4756245" cy="3050276"/>
          </a:xfrm>
        </p:spPr>
      </p:pic>
      <p:sp>
        <p:nvSpPr>
          <p:cNvPr id="4" name="Текстов контейнер 3">
            <a:extLst>
              <a:ext uri="{FF2B5EF4-FFF2-40B4-BE49-F238E27FC236}">
                <a16:creationId xmlns:a16="http://schemas.microsoft.com/office/drawing/2014/main" id="{8C2150A9-7E0A-3DE6-959D-E09E064B4F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6438" y="2083249"/>
            <a:ext cx="3932237" cy="3048310"/>
          </a:xfrm>
        </p:spPr>
        <p:txBody>
          <a:bodyPr>
            <a:normAutofit fontScale="85000" lnSpcReduction="10000"/>
          </a:bodyPr>
          <a:lstStyle/>
          <a:p>
            <a:r>
              <a:rPr lang="ru-RU">
                <a:latin typeface="Arial Black" panose="020B0A04020102020204" pitchFamily="34" charset="0"/>
              </a:rPr>
              <a:t>В приложението има три важни класа:</a:t>
            </a:r>
          </a:p>
          <a:p>
            <a:endParaRPr lang="ru-RU">
              <a:latin typeface="Arial Black" panose="020B0A04020102020204" pitchFamily="34" charset="0"/>
            </a:endParaRPr>
          </a:p>
          <a:p>
            <a:r>
              <a:rPr lang="ru-RU"/>
              <a:t>Recipe – рецептите, които можем да готвим</a:t>
            </a:r>
          </a:p>
          <a:p>
            <a:r>
              <a:rPr lang="ru-RU"/>
              <a:t>Ingredient – продуктите и съставките</a:t>
            </a:r>
          </a:p>
          <a:p>
            <a:r>
              <a:rPr lang="ru-RU"/>
              <a:t>Inventory – какво имаме вкъщи</a:t>
            </a:r>
          </a:p>
          <a:p>
            <a:br>
              <a:rPr lang="ru-RU"/>
            </a:br>
            <a:r>
              <a:rPr lang="ru-RU">
                <a:latin typeface="Arial Black" panose="020B0A04020102020204" pitchFamily="34" charset="0"/>
              </a:rPr>
              <a:t>Те са свързани, за да може програмата да провери дали рецептата може да се направи.</a:t>
            </a:r>
          </a:p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1" name="Ръкопис 10">
                <a:extLst>
                  <a:ext uri="{FF2B5EF4-FFF2-40B4-BE49-F238E27FC236}">
                    <a16:creationId xmlns:a16="http://schemas.microsoft.com/office/drawing/2014/main" id="{DDCBF093-ED12-7610-95C5-95267175B93F}"/>
                  </a:ext>
                </a:extLst>
              </p14:cNvPr>
              <p14:cNvContentPartPr/>
              <p14:nvPr/>
            </p14:nvContentPartPr>
            <p14:xfrm>
              <a:off x="6099867" y="2271896"/>
              <a:ext cx="3175560" cy="705240"/>
            </p14:xfrm>
          </p:contentPart>
        </mc:Choice>
        <mc:Fallback>
          <p:pic>
            <p:nvPicPr>
              <p:cNvPr id="11" name="Ръкопис 10">
                <a:extLst>
                  <a:ext uri="{FF2B5EF4-FFF2-40B4-BE49-F238E27FC236}">
                    <a16:creationId xmlns:a16="http://schemas.microsoft.com/office/drawing/2014/main" id="{DDCBF093-ED12-7610-95C5-95267175B93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037227" y="2208896"/>
                <a:ext cx="3301200" cy="83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2" name="Ръкопис 11">
                <a:extLst>
                  <a:ext uri="{FF2B5EF4-FFF2-40B4-BE49-F238E27FC236}">
                    <a16:creationId xmlns:a16="http://schemas.microsoft.com/office/drawing/2014/main" id="{1230DAAF-D8D0-D5CB-D6C9-608F486DEFDE}"/>
                  </a:ext>
                </a:extLst>
              </p14:cNvPr>
              <p14:cNvContentPartPr/>
              <p14:nvPr/>
            </p14:nvContentPartPr>
            <p14:xfrm>
              <a:off x="6174747" y="2855096"/>
              <a:ext cx="2874960" cy="591120"/>
            </p14:xfrm>
          </p:contentPart>
        </mc:Choice>
        <mc:Fallback>
          <p:pic>
            <p:nvPicPr>
              <p:cNvPr id="12" name="Ръкопис 11">
                <a:extLst>
                  <a:ext uri="{FF2B5EF4-FFF2-40B4-BE49-F238E27FC236}">
                    <a16:creationId xmlns:a16="http://schemas.microsoft.com/office/drawing/2014/main" id="{1230DAAF-D8D0-D5CB-D6C9-608F486DEFD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111747" y="2792096"/>
                <a:ext cx="3000600" cy="71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4" name="Ръкопис 13">
                <a:extLst>
                  <a:ext uri="{FF2B5EF4-FFF2-40B4-BE49-F238E27FC236}">
                    <a16:creationId xmlns:a16="http://schemas.microsoft.com/office/drawing/2014/main" id="{6CFA69AD-2C15-6DE7-6BE5-1644AA83239E}"/>
                  </a:ext>
                </a:extLst>
              </p14:cNvPr>
              <p14:cNvContentPartPr/>
              <p14:nvPr/>
            </p14:nvContentPartPr>
            <p14:xfrm>
              <a:off x="5947587" y="4329656"/>
              <a:ext cx="3217680" cy="694440"/>
            </p14:xfrm>
          </p:contentPart>
        </mc:Choice>
        <mc:Fallback>
          <p:pic>
            <p:nvPicPr>
              <p:cNvPr id="14" name="Ръкопис 13">
                <a:extLst>
                  <a:ext uri="{FF2B5EF4-FFF2-40B4-BE49-F238E27FC236}">
                    <a16:creationId xmlns:a16="http://schemas.microsoft.com/office/drawing/2014/main" id="{6CFA69AD-2C15-6DE7-6BE5-1644AA83239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884587" y="4266656"/>
                <a:ext cx="3343320" cy="820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804797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3F65DC3D-6A78-275D-0BE4-F978FD9C2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088" y="762000"/>
            <a:ext cx="4665662" cy="552449"/>
          </a:xfrm>
        </p:spPr>
        <p:txBody>
          <a:bodyPr>
            <a:normAutofit fontScale="90000"/>
          </a:bodyPr>
          <a:lstStyle/>
          <a:p>
            <a:r>
              <a:rPr lang="bg-BG">
                <a:solidFill>
                  <a:schemeClr val="bg1"/>
                </a:solidFill>
                <a:highlight>
                  <a:srgbClr val="000000"/>
                </a:highlight>
              </a:rPr>
              <a:t>Демонстрация </a:t>
            </a:r>
            <a:r>
              <a:rPr lang="en-US">
                <a:solidFill>
                  <a:schemeClr val="bg1"/>
                </a:solidFill>
                <a:highlight>
                  <a:srgbClr val="000000"/>
                </a:highlight>
                <a:latin typeface="Arial Black" panose="020B0A04020102020204" pitchFamily="34" charset="0"/>
              </a:rPr>
              <a:t>live</a:t>
            </a:r>
          </a:p>
        </p:txBody>
      </p:sp>
      <p:pic>
        <p:nvPicPr>
          <p:cNvPr id="6" name="_515971757_9804808696283106_97501758681157106_n">
            <a:hlinkClick r:id="" action="ppaction://media"/>
            <a:extLst>
              <a:ext uri="{FF2B5EF4-FFF2-40B4-BE49-F238E27FC236}">
                <a16:creationId xmlns:a16="http://schemas.microsoft.com/office/drawing/2014/main" id="{28F5DA37-80B2-EA1F-AFA9-6ED95FA6E1CB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rcRect l="5908" t="26841" r="5908" b="26841"/>
          <a:stretch>
            <a:fillRect/>
          </a:stretch>
        </p:blipFill>
        <p:spPr>
          <a:xfrm>
            <a:off x="5137150" y="1625841"/>
            <a:ext cx="5816600" cy="2482609"/>
          </a:xfrm>
        </p:spPr>
      </p:pic>
      <p:sp>
        <p:nvSpPr>
          <p:cNvPr id="5" name="Текстово поле 4">
            <a:extLst>
              <a:ext uri="{FF2B5EF4-FFF2-40B4-BE49-F238E27FC236}">
                <a16:creationId xmlns:a16="http://schemas.microsoft.com/office/drawing/2014/main" id="{22AA5308-224A-43E4-D4A7-1B9AE6BB5DDE}"/>
              </a:ext>
            </a:extLst>
          </p:cNvPr>
          <p:cNvSpPr txBox="1"/>
          <p:nvPr/>
        </p:nvSpPr>
        <p:spPr>
          <a:xfrm>
            <a:off x="839787" y="2419528"/>
            <a:ext cx="3282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>
                <a:highlight>
                  <a:srgbClr val="C0C0C0"/>
                </a:highlight>
              </a:rPr>
              <a:t>Сега ще ви покажа как работи приложението.</a:t>
            </a:r>
            <a:endParaRPr lang="en-US" b="1">
              <a:highlight>
                <a:srgbClr val="C0C0C0"/>
              </a:highlight>
            </a:endParaRPr>
          </a:p>
        </p:txBody>
      </p:sp>
      <p:pic>
        <p:nvPicPr>
          <p:cNvPr id="8" name="Графика 7" descr="Advertising with solid fill">
            <a:extLst>
              <a:ext uri="{FF2B5EF4-FFF2-40B4-BE49-F238E27FC236}">
                <a16:creationId xmlns:a16="http://schemas.microsoft.com/office/drawing/2014/main" id="{2876347C-2C8D-44C2-2350-0046CF5537B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192587" y="349008"/>
            <a:ext cx="7688263" cy="6508991"/>
          </a:xfrm>
          <a:prstGeom prst="rect">
            <a:avLst/>
          </a:prstGeom>
        </p:spPr>
      </p:pic>
      <p:sp>
        <p:nvSpPr>
          <p:cNvPr id="9" name="Стрелка надясно 8">
            <a:extLst>
              <a:ext uri="{FF2B5EF4-FFF2-40B4-BE49-F238E27FC236}">
                <a16:creationId xmlns:a16="http://schemas.microsoft.com/office/drawing/2014/main" id="{98B4A746-12B1-D06C-EE12-7CC2DA649596}"/>
              </a:ext>
            </a:extLst>
          </p:cNvPr>
          <p:cNvSpPr/>
          <p:nvPr/>
        </p:nvSpPr>
        <p:spPr>
          <a:xfrm>
            <a:off x="3695700" y="2587745"/>
            <a:ext cx="996950" cy="279400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0" name="Ръкопис 9">
                <a:extLst>
                  <a:ext uri="{FF2B5EF4-FFF2-40B4-BE49-F238E27FC236}">
                    <a16:creationId xmlns:a16="http://schemas.microsoft.com/office/drawing/2014/main" id="{0BF327AA-5799-1C15-A446-09C90AA5DA20}"/>
                  </a:ext>
                </a:extLst>
              </p14:cNvPr>
              <p14:cNvContentPartPr/>
              <p14:nvPr/>
            </p14:nvContentPartPr>
            <p14:xfrm>
              <a:off x="5911400" y="1021690"/>
              <a:ext cx="300240" cy="19800"/>
            </p14:xfrm>
          </p:contentPart>
        </mc:Choice>
        <mc:Fallback>
          <p:pic>
            <p:nvPicPr>
              <p:cNvPr id="10" name="Ръкопис 9">
                <a:extLst>
                  <a:ext uri="{FF2B5EF4-FFF2-40B4-BE49-F238E27FC236}">
                    <a16:creationId xmlns:a16="http://schemas.microsoft.com/office/drawing/2014/main" id="{0BF327AA-5799-1C15-A446-09C90AA5DA2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848760" y="959050"/>
                <a:ext cx="425880" cy="14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1" name="Ръкопис 10">
                <a:extLst>
                  <a:ext uri="{FF2B5EF4-FFF2-40B4-BE49-F238E27FC236}">
                    <a16:creationId xmlns:a16="http://schemas.microsoft.com/office/drawing/2014/main" id="{ED1933FB-0AEC-8105-5A66-C0FC14DAEF46}"/>
                  </a:ext>
                </a:extLst>
              </p14:cNvPr>
              <p14:cNvContentPartPr/>
              <p14:nvPr/>
            </p14:nvContentPartPr>
            <p14:xfrm>
              <a:off x="6228920" y="1034650"/>
              <a:ext cx="64080" cy="360"/>
            </p14:xfrm>
          </p:contentPart>
        </mc:Choice>
        <mc:Fallback>
          <p:pic>
            <p:nvPicPr>
              <p:cNvPr id="11" name="Ръкопис 10">
                <a:extLst>
                  <a:ext uri="{FF2B5EF4-FFF2-40B4-BE49-F238E27FC236}">
                    <a16:creationId xmlns:a16="http://schemas.microsoft.com/office/drawing/2014/main" id="{ED1933FB-0AEC-8105-5A66-C0FC14DAEF46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166280" y="972010"/>
                <a:ext cx="18972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2" name="Ръкопис 11">
                <a:extLst>
                  <a:ext uri="{FF2B5EF4-FFF2-40B4-BE49-F238E27FC236}">
                    <a16:creationId xmlns:a16="http://schemas.microsoft.com/office/drawing/2014/main" id="{22B2CC0D-6201-BB92-2754-BCF001C96BA7}"/>
                  </a:ext>
                </a:extLst>
              </p14:cNvPr>
              <p14:cNvContentPartPr/>
              <p14:nvPr/>
            </p14:nvContentPartPr>
            <p14:xfrm>
              <a:off x="7803920" y="1022050"/>
              <a:ext cx="419400" cy="360"/>
            </p14:xfrm>
          </p:contentPart>
        </mc:Choice>
        <mc:Fallback>
          <p:pic>
            <p:nvPicPr>
              <p:cNvPr id="12" name="Ръкопис 11">
                <a:extLst>
                  <a:ext uri="{FF2B5EF4-FFF2-40B4-BE49-F238E27FC236}">
                    <a16:creationId xmlns:a16="http://schemas.microsoft.com/office/drawing/2014/main" id="{22B2CC0D-6201-BB92-2754-BCF001C96BA7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741280" y="959050"/>
                <a:ext cx="54504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5" name="Ръкопис 14">
                <a:extLst>
                  <a:ext uri="{FF2B5EF4-FFF2-40B4-BE49-F238E27FC236}">
                    <a16:creationId xmlns:a16="http://schemas.microsoft.com/office/drawing/2014/main" id="{27C75A2B-3D6B-45F4-C3A2-5E01BE9938E3}"/>
                  </a:ext>
                </a:extLst>
              </p14:cNvPr>
              <p14:cNvContentPartPr/>
              <p14:nvPr/>
            </p14:nvContentPartPr>
            <p14:xfrm>
              <a:off x="9765920" y="1028530"/>
              <a:ext cx="356400" cy="6840"/>
            </p14:xfrm>
          </p:contentPart>
        </mc:Choice>
        <mc:Fallback>
          <p:pic>
            <p:nvPicPr>
              <p:cNvPr id="15" name="Ръкопис 14">
                <a:extLst>
                  <a:ext uri="{FF2B5EF4-FFF2-40B4-BE49-F238E27FC236}">
                    <a16:creationId xmlns:a16="http://schemas.microsoft.com/office/drawing/2014/main" id="{27C75A2B-3D6B-45F4-C3A2-5E01BE9938E3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9703280" y="965530"/>
                <a:ext cx="482040" cy="13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6" name="Ръкопис 15">
                <a:extLst>
                  <a:ext uri="{FF2B5EF4-FFF2-40B4-BE49-F238E27FC236}">
                    <a16:creationId xmlns:a16="http://schemas.microsoft.com/office/drawing/2014/main" id="{4748E7D8-209A-F944-E5B4-49B3C2F229BB}"/>
                  </a:ext>
                </a:extLst>
              </p14:cNvPr>
              <p14:cNvContentPartPr/>
              <p14:nvPr/>
            </p14:nvContentPartPr>
            <p14:xfrm>
              <a:off x="6095000" y="5003650"/>
              <a:ext cx="47520" cy="1138680"/>
            </p14:xfrm>
          </p:contentPart>
        </mc:Choice>
        <mc:Fallback>
          <p:pic>
            <p:nvPicPr>
              <p:cNvPr id="16" name="Ръкопис 15">
                <a:extLst>
                  <a:ext uri="{FF2B5EF4-FFF2-40B4-BE49-F238E27FC236}">
                    <a16:creationId xmlns:a16="http://schemas.microsoft.com/office/drawing/2014/main" id="{4748E7D8-209A-F944-E5B4-49B3C2F229BB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032000" y="4940650"/>
                <a:ext cx="173160" cy="126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7" name="Ръкопис 16">
                <a:extLst>
                  <a:ext uri="{FF2B5EF4-FFF2-40B4-BE49-F238E27FC236}">
                    <a16:creationId xmlns:a16="http://schemas.microsoft.com/office/drawing/2014/main" id="{3BA2B3CA-34D1-8C1E-0B52-FFA7178ACA2E}"/>
                  </a:ext>
                </a:extLst>
              </p14:cNvPr>
              <p14:cNvContentPartPr/>
              <p14:nvPr/>
            </p14:nvContentPartPr>
            <p14:xfrm>
              <a:off x="9853400" y="4952530"/>
              <a:ext cx="105840" cy="1229760"/>
            </p14:xfrm>
          </p:contentPart>
        </mc:Choice>
        <mc:Fallback>
          <p:pic>
            <p:nvPicPr>
              <p:cNvPr id="17" name="Ръкопис 16">
                <a:extLst>
                  <a:ext uri="{FF2B5EF4-FFF2-40B4-BE49-F238E27FC236}">
                    <a16:creationId xmlns:a16="http://schemas.microsoft.com/office/drawing/2014/main" id="{3BA2B3CA-34D1-8C1E-0B52-FFA7178ACA2E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9790760" y="4889890"/>
                <a:ext cx="231480" cy="1355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45610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3004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30303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9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A1DEC07A-7D80-DAC7-AC1A-5B3659DFD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0238" y="1603375"/>
            <a:ext cx="3932237" cy="628650"/>
          </a:xfrm>
        </p:spPr>
        <p:txBody>
          <a:bodyPr>
            <a:normAutofit/>
          </a:bodyPr>
          <a:lstStyle/>
          <a:p>
            <a:pPr algn="ctr"/>
            <a:r>
              <a:rPr lang="en-US" sz="3200">
                <a:latin typeface="Arial Black" panose="020B0A04020102020204" pitchFamily="34" charset="0"/>
              </a:rPr>
              <a:t>GitHub</a:t>
            </a:r>
            <a:r>
              <a:rPr lang="en-US" sz="3200"/>
              <a:t> </a:t>
            </a:r>
            <a:r>
              <a:rPr lang="bg-BG" sz="3200"/>
              <a:t>линк</a:t>
            </a:r>
            <a:endParaRPr lang="en-US" sz="320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683A28A6-1005-30EE-96C7-9529348277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94125" y="4191000"/>
            <a:ext cx="5110162" cy="560387"/>
          </a:xfrm>
        </p:spPr>
        <p:txBody>
          <a:bodyPr>
            <a:normAutofit lnSpcReduction="10000"/>
          </a:bodyPr>
          <a:lstStyle/>
          <a:p>
            <a:r>
              <a:rPr lang="en-US">
                <a:highlight>
                  <a:srgbClr val="FF0000"/>
                </a:highlight>
                <a:hlinkClick r:id="rId2"/>
              </a:rPr>
              <a:t>lazlatew/cooking-assistant: Project For Practice</a:t>
            </a:r>
            <a:endParaRPr lang="en-US">
              <a:highlight>
                <a:srgbClr val="FF0000"/>
              </a:highlight>
            </a:endParaRPr>
          </a:p>
        </p:txBody>
      </p:sp>
      <p:sp>
        <p:nvSpPr>
          <p:cNvPr id="4" name="Текстов контейнер 3">
            <a:extLst>
              <a:ext uri="{FF2B5EF4-FFF2-40B4-BE49-F238E27FC236}">
                <a16:creationId xmlns:a16="http://schemas.microsoft.com/office/drawing/2014/main" id="{F757845A-F353-C436-933A-21F43DB8F2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83088" y="2800350"/>
            <a:ext cx="3932237" cy="628650"/>
          </a:xfrm>
        </p:spPr>
        <p:txBody>
          <a:bodyPr>
            <a:normAutofit lnSpcReduction="10000"/>
          </a:bodyPr>
          <a:lstStyle/>
          <a:p>
            <a:r>
              <a:rPr lang="ru-RU">
                <a:highlight>
                  <a:srgbClr val="00FF00"/>
                </a:highlight>
              </a:rPr>
              <a:t>Ето линк към кода, ако искате да го видите и да пробвате сами</a:t>
            </a:r>
            <a:endParaRPr lang="en-US">
              <a:highlight>
                <a:srgbClr val="00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7533072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74E122A4-4E1D-BDA2-4E02-5A6638501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8221" y="1773464"/>
            <a:ext cx="6966858" cy="3091544"/>
          </a:xfrm>
        </p:spPr>
        <p:txBody>
          <a:bodyPr>
            <a:scene3d>
              <a:camera prst="orthographicFront">
                <a:rot lat="1200000" lon="21594000" rev="21000000"/>
              </a:camera>
              <a:lightRig rig="threePt" dir="t">
                <a:rot lat="0" lon="0" rev="21594000"/>
              </a:lightRig>
            </a:scene3d>
            <a:sp3d z="127000"/>
          </a:bodyPr>
          <a:lstStyle/>
          <a:p>
            <a:r>
              <a:rPr lang="bg-BG">
                <a:effectLst>
                  <a:outerShdw sx="1000" sy="1000" algn="ctr" rotWithShape="0">
                    <a:srgbClr val="000000"/>
                  </a:outerShdw>
                  <a:reflection endPos="0" dist="50800" dir="5400000" sy="-100000" algn="bl" rotWithShape="0"/>
                </a:effectLst>
              </a:rPr>
              <a:t>Благодарим ви за вниманието!</a:t>
            </a:r>
            <a:endParaRPr lang="en-US">
              <a:effectLst>
                <a:outerShdw sx="1000" sy="1000" algn="ctr" rotWithShape="0">
                  <a:srgbClr val="000000"/>
                </a:outerShdw>
                <a:reflection endPos="0" dist="508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34547836"/>
      </p:ext>
    </p:extLst>
  </p:cSld>
  <p:clrMapOvr>
    <a:masterClrMapping/>
  </p:clrMapOvr>
</p:sld>
</file>

<file path=ppt/theme/theme1.xml><?xml version="1.0" encoding="utf-8"?>
<a:theme xmlns:a="http://schemas.openxmlformats.org/drawingml/2006/main" name="ChitchatVTI">
  <a:themeElements>
    <a:clrScheme name="bubbles">
      <a:dk1>
        <a:sysClr val="windowText" lastClr="000000"/>
      </a:dk1>
      <a:lt1>
        <a:sysClr val="window" lastClr="FFFFFF"/>
      </a:lt1>
      <a:dk2>
        <a:srgbClr val="071819"/>
      </a:dk2>
      <a:lt2>
        <a:srgbClr val="D5F2EB"/>
      </a:lt2>
      <a:accent1>
        <a:srgbClr val="38B698"/>
      </a:accent1>
      <a:accent2>
        <a:srgbClr val="528BD6"/>
      </a:accent2>
      <a:accent3>
        <a:srgbClr val="31A7C7"/>
      </a:accent3>
      <a:accent4>
        <a:srgbClr val="F15843"/>
      </a:accent4>
      <a:accent5>
        <a:srgbClr val="DE3A6D"/>
      </a:accent5>
      <a:accent6>
        <a:srgbClr val="7AAE3C"/>
      </a:accent6>
      <a:hlink>
        <a:srgbClr val="2F9880"/>
      </a:hlink>
      <a:folHlink>
        <a:srgbClr val="396CD1"/>
      </a:folHlink>
    </a:clrScheme>
    <a:fontScheme name="The Hand">
      <a:majorFont>
        <a:latin typeface="The Serif Hand"/>
        <a:ea typeface=""/>
        <a:cs typeface=""/>
      </a:majorFont>
      <a:minorFont>
        <a:latin typeface="The Ha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itchatVTI" id="{08BB1610-1071-4750-BA6F-EA15E875FFCD}" vid="{D7BDF053-2181-45AE-9365-FFAA906CB43F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340E23EAD8ED047A7884134C398CCA8" ma:contentTypeVersion="7" ma:contentTypeDescription="Create a new document." ma:contentTypeScope="" ma:versionID="6d256f00ebf025b689ef5e89f1c5d25e">
  <xsd:schema xmlns:xsd="http://www.w3.org/2001/XMLSchema" xmlns:xs="http://www.w3.org/2001/XMLSchema" xmlns:p="http://schemas.microsoft.com/office/2006/metadata/properties" xmlns:ns3="b727253a-1e94-4c84-9052-b41d244170d7" xmlns:ns4="a4894264-a316-4276-aeb4-12fa3c4926a3" targetNamespace="http://schemas.microsoft.com/office/2006/metadata/properties" ma:root="true" ma:fieldsID="57d9af898f84e800ffcb6ae00c811083" ns3:_="" ns4:_="">
    <xsd:import namespace="b727253a-1e94-4c84-9052-b41d244170d7"/>
    <xsd:import namespace="a4894264-a316-4276-aeb4-12fa3c4926a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ObjectDetectorVersion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727253a-1e94-4c84-9052-b41d244170d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894264-a316-4276-aeb4-12fa3c4926a3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36F46C6-17E1-4DD4-8B26-A8D8E0336F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727253a-1e94-4c84-9052-b41d244170d7"/>
    <ds:schemaRef ds:uri="a4894264-a316-4276-aeb4-12fa3c4926a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0B5CC95-5944-407D-A30F-CA99F534FDF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1C73B86-7C3F-4DB5-9BC1-BA6192966047}">
  <ds:schemaRefs>
    <ds:schemaRef ds:uri="a4894264-a316-4276-aeb4-12fa3c4926a3"/>
    <ds:schemaRef ds:uri="http://schemas.microsoft.com/office/infopath/2007/PartnerControls"/>
    <ds:schemaRef ds:uri="http://www.w3.org/XML/1998/namespace"/>
    <ds:schemaRef ds:uri="http://schemas.microsoft.com/office/2006/metadata/properties"/>
    <ds:schemaRef ds:uri="b727253a-1e94-4c84-9052-b41d244170d7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purl.org/dc/terms/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169</Words>
  <Application>Microsoft Office PowerPoint</Application>
  <PresentationFormat>Широк екран</PresentationFormat>
  <Paragraphs>26</Paragraphs>
  <Slides>8</Slides>
  <Notes>0</Notes>
  <HiddenSlides>0</HiddenSlides>
  <MMClips>1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8</vt:i4>
      </vt:variant>
    </vt:vector>
  </HeadingPairs>
  <TitlesOfParts>
    <vt:vector size="14" baseType="lpstr">
      <vt:lpstr>Arial</vt:lpstr>
      <vt:lpstr>Arial Black</vt:lpstr>
      <vt:lpstr>Segoe UI Black</vt:lpstr>
      <vt:lpstr>The Hand</vt:lpstr>
      <vt:lpstr>The Serif Hand</vt:lpstr>
      <vt:lpstr>ChitchatVTI</vt:lpstr>
      <vt:lpstr>Готвене с каквото имам</vt:lpstr>
      <vt:lpstr>Проблем</vt:lpstr>
      <vt:lpstr>Презентация на PowerPoint</vt:lpstr>
      <vt:lpstr>Презентация на PowerPoint</vt:lpstr>
      <vt:lpstr>UML диаграма (Unified Modeling Language диаграма)</vt:lpstr>
      <vt:lpstr>Демонстрация live</vt:lpstr>
      <vt:lpstr>GitHub линк</vt:lpstr>
      <vt:lpstr>Благодарим ви за вниманието!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Димитър М. Златев</dc:creator>
  <cp:lastModifiedBy>Димитър М. Златев</cp:lastModifiedBy>
  <cp:revision>1</cp:revision>
  <dcterms:created xsi:type="dcterms:W3CDTF">2025-07-03T12:14:15Z</dcterms:created>
  <dcterms:modified xsi:type="dcterms:W3CDTF">2025-07-03T13:56:30Z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0x010100B340E23EAD8ED047A7884134C398CCA8</vt:lpwstr>
  </property>
</Properties>
</file>