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  <p:sldId id="271" r:id="rId15"/>
    <p:sldId id="273" r:id="rId16"/>
    <p:sldId id="272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3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84"/>
      </p:cViewPr>
      <p:guideLst>
        <p:guide orient="horz" pos="21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04031-7EE4-44B5-8292-1D9FDC4044C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405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46AEE-10E4-46B9-9175-7C796B1F322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2859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92DD2-F21B-4517-B355-DCC8B20D283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146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D52A1-8C91-4618-A0E4-2F6A188875B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767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AF266-B77B-41E5-B316-C20282B3831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734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39EC9-F16E-4FDD-AF5D-E37FC832B10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940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1F05E-F6A3-41CB-9596-CA861D78839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124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6A7EE-97FD-4439-B02F-77A3755CEBD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9198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5C5F0-B0E4-438A-945B-8C7309F8290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640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3E065-340C-42D5-9382-FF135CA7E8D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04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7508E-FA70-4E28-84DB-F5510CD811F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561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CDE5F4-9948-4CC8-BF9F-F9541E7906A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sz="4000" dirty="0" err="1"/>
              <a:t>Curso</a:t>
            </a:r>
            <a:r>
              <a:rPr lang="en-US" sz="4000" dirty="0"/>
              <a:t>: </a:t>
            </a:r>
            <a:r>
              <a:rPr lang="en-US" sz="4000" dirty="0" err="1"/>
              <a:t>Manipulación</a:t>
            </a:r>
            <a:r>
              <a:rPr lang="en-US" sz="4000" dirty="0"/>
              <a:t> de </a:t>
            </a:r>
            <a:r>
              <a:rPr lang="en-US" sz="4000" dirty="0" err="1"/>
              <a:t>aplicaciones</a:t>
            </a:r>
            <a:r>
              <a:rPr lang="en-US" sz="4000" dirty="0"/>
              <a:t> web del </a:t>
            </a:r>
            <a:r>
              <a:rPr lang="en-US" sz="4000" dirty="0" err="1"/>
              <a:t>lado</a:t>
            </a:r>
            <a:r>
              <a:rPr lang="en-US" sz="4000" dirty="0"/>
              <a:t> </a:t>
            </a:r>
            <a:r>
              <a:rPr lang="en-US" sz="4000" dirty="0" err="1"/>
              <a:t>cliente</a:t>
            </a:r>
            <a:r>
              <a:rPr lang="en-US" sz="4000" dirty="0"/>
              <a:t> con </a:t>
            </a:r>
            <a:r>
              <a:rPr lang="en-US" sz="4000" dirty="0" err="1"/>
              <a:t>jQuery</a:t>
            </a:r>
            <a:r>
              <a:rPr lang="en-US" sz="4000" dirty="0"/>
              <a:t> 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s-MX" sz="3200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Estructuras</a:t>
            </a:r>
            <a:r>
              <a:rPr lang="en-US" sz="2800" dirty="0"/>
              <a:t> de control</a:t>
            </a:r>
          </a:p>
          <a:p>
            <a:endParaRPr lang="en-US" sz="2800" dirty="0"/>
          </a:p>
          <a:p>
            <a:r>
              <a:rPr lang="en-US" sz="2800" dirty="0"/>
              <a:t>for:</a:t>
            </a:r>
          </a:p>
          <a:p>
            <a:r>
              <a:rPr lang="en-US" sz="2800" dirty="0"/>
              <a:t>	for(</a:t>
            </a:r>
            <a:r>
              <a:rPr lang="en-US" sz="2800" dirty="0" err="1"/>
              <a:t>inicializacion</a:t>
            </a:r>
            <a:r>
              <a:rPr lang="en-US" sz="2800" dirty="0"/>
              <a:t>; </a:t>
            </a:r>
            <a:r>
              <a:rPr lang="en-US" sz="2800" dirty="0" err="1"/>
              <a:t>condicion</a:t>
            </a:r>
            <a:r>
              <a:rPr lang="en-US" sz="2800" dirty="0"/>
              <a:t>; </a:t>
            </a:r>
            <a:r>
              <a:rPr lang="en-US" sz="2800" dirty="0" err="1"/>
              <a:t>actualizacion</a:t>
            </a:r>
            <a:r>
              <a:rPr lang="en-US" sz="2800" dirty="0"/>
              <a:t>){</a:t>
            </a:r>
          </a:p>
          <a:p>
            <a:r>
              <a:rPr lang="en-US" sz="2800" dirty="0"/>
              <a:t>		...</a:t>
            </a:r>
          </a:p>
          <a:p>
            <a:r>
              <a:rPr lang="en-US" sz="2800" dirty="0"/>
              <a:t>	}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Estructuras</a:t>
            </a:r>
            <a:r>
              <a:rPr lang="en-US" sz="2800" dirty="0"/>
              <a:t> de control</a:t>
            </a:r>
          </a:p>
          <a:p>
            <a:endParaRPr lang="en-US" sz="2800" dirty="0"/>
          </a:p>
          <a:p>
            <a:r>
              <a:rPr lang="en-US" sz="2800" dirty="0"/>
              <a:t>For in ó </a:t>
            </a:r>
            <a:r>
              <a:rPr lang="en-US" sz="2800" dirty="0" err="1"/>
              <a:t>Foreach</a:t>
            </a:r>
            <a:r>
              <a:rPr lang="en-US" sz="2800" dirty="0"/>
              <a:t> ó each:</a:t>
            </a:r>
          </a:p>
          <a:p>
            <a:r>
              <a:rPr lang="en-US" sz="2800" dirty="0"/>
              <a:t>	for(</a:t>
            </a:r>
            <a:r>
              <a:rPr lang="en-US" sz="2800" dirty="0" err="1"/>
              <a:t>indice</a:t>
            </a:r>
            <a:r>
              <a:rPr lang="en-US" sz="2800" dirty="0"/>
              <a:t> in array){</a:t>
            </a:r>
          </a:p>
          <a:p>
            <a:r>
              <a:rPr lang="en-US" sz="2800" dirty="0"/>
              <a:t>		...</a:t>
            </a:r>
          </a:p>
          <a:p>
            <a:r>
              <a:rPr lang="en-US" sz="2800" dirty="0"/>
              <a:t>	}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Funciones</a:t>
            </a:r>
            <a:r>
              <a:rPr lang="en-US" sz="2800" dirty="0"/>
              <a:t> y </a:t>
            </a:r>
            <a:r>
              <a:rPr lang="en-US" sz="2800" dirty="0" err="1"/>
              <a:t>propiedades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Cadenas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: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Longitud</a:t>
            </a:r>
            <a:r>
              <a:rPr lang="en-US" sz="2800" dirty="0"/>
              <a:t> de </a:t>
            </a:r>
            <a:r>
              <a:rPr lang="en-US" sz="2800" dirty="0" err="1"/>
              <a:t>cadena</a:t>
            </a:r>
            <a:r>
              <a:rPr lang="en-US" sz="2800" dirty="0"/>
              <a:t>: .length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Concatenacion</a:t>
            </a:r>
            <a:r>
              <a:rPr lang="en-US" sz="2800" dirty="0"/>
              <a:t>: +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Mayusculas</a:t>
            </a:r>
            <a:r>
              <a:rPr lang="en-US" sz="2800" dirty="0"/>
              <a:t>: .</a:t>
            </a:r>
            <a:r>
              <a:rPr lang="en-US" sz="2800" dirty="0" err="1"/>
              <a:t>toUpperCase</a:t>
            </a:r>
            <a:r>
              <a:rPr lang="en-US" sz="2800" dirty="0"/>
              <a:t>();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Minusculas</a:t>
            </a:r>
            <a:r>
              <a:rPr lang="en-US" sz="2800" dirty="0"/>
              <a:t>: .</a:t>
            </a:r>
            <a:r>
              <a:rPr lang="en-US" sz="2800" dirty="0" err="1"/>
              <a:t>toLowerCase</a:t>
            </a:r>
            <a:r>
              <a:rPr lang="en-US" sz="2800" dirty="0"/>
              <a:t>();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Obtencion</a:t>
            </a:r>
            <a:r>
              <a:rPr lang="en-US" sz="2800" dirty="0"/>
              <a:t>: .</a:t>
            </a:r>
            <a:r>
              <a:rPr lang="en-US" sz="2800" dirty="0" err="1"/>
              <a:t>charAt</a:t>
            </a:r>
            <a:r>
              <a:rPr lang="en-US" sz="2800" dirty="0"/>
              <a:t>(n);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Posicion</a:t>
            </a:r>
            <a:r>
              <a:rPr lang="en-US" sz="2800" dirty="0"/>
              <a:t> de un car: </a:t>
            </a:r>
            <a:r>
              <a:rPr lang="en-US" sz="2800" dirty="0" err="1"/>
              <a:t>indexOf</a:t>
            </a:r>
            <a:r>
              <a:rPr lang="en-US" sz="2800" dirty="0"/>
              <a:t>(n);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Extraccion</a:t>
            </a:r>
            <a:r>
              <a:rPr lang="en-US" sz="2800" dirty="0"/>
              <a:t>: .substring(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num</a:t>
            </a:r>
            <a:r>
              <a:rPr lang="en-US" sz="2800" dirty="0"/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Separador</a:t>
            </a:r>
            <a:r>
              <a:rPr lang="en-US" sz="2800" dirty="0"/>
              <a:t>: .split()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Funciones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function </a:t>
            </a:r>
            <a:r>
              <a:rPr lang="en-US" sz="2800" dirty="0" err="1"/>
              <a:t>nombre_funcion</a:t>
            </a:r>
            <a:r>
              <a:rPr lang="en-US" sz="2800" dirty="0"/>
              <a:t>() {</a:t>
            </a:r>
          </a:p>
          <a:p>
            <a:r>
              <a:rPr lang="en-US" sz="2800" dirty="0"/>
              <a:t>...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Ambito</a:t>
            </a:r>
            <a:r>
              <a:rPr lang="en-US" sz="2800" dirty="0"/>
              <a:t> de </a:t>
            </a:r>
            <a:r>
              <a:rPr lang="en-US" sz="2800" dirty="0" err="1"/>
              <a:t>las</a:t>
            </a:r>
            <a:r>
              <a:rPr lang="en-US" sz="2800" dirty="0"/>
              <a:t> variables</a:t>
            </a:r>
          </a:p>
          <a:p>
            <a:endParaRPr lang="en-US" sz="2800" dirty="0"/>
          </a:p>
          <a:p>
            <a:r>
              <a:rPr lang="en-US" sz="2800" dirty="0"/>
              <a:t>El </a:t>
            </a:r>
            <a:r>
              <a:rPr lang="en-US" sz="2800" dirty="0" err="1"/>
              <a:t>ámbito</a:t>
            </a:r>
            <a:r>
              <a:rPr lang="en-US" sz="2800" dirty="0"/>
              <a:t> de </a:t>
            </a:r>
            <a:r>
              <a:rPr lang="en-US" sz="2800" dirty="0" err="1"/>
              <a:t>una</a:t>
            </a:r>
            <a:r>
              <a:rPr lang="en-US" sz="2800" dirty="0"/>
              <a:t> variable (</a:t>
            </a:r>
            <a:r>
              <a:rPr lang="en-US" sz="2800" dirty="0" err="1"/>
              <a:t>llamado</a:t>
            </a:r>
            <a:r>
              <a:rPr lang="en-US" sz="2800" dirty="0"/>
              <a:t> "scope" en </a:t>
            </a:r>
            <a:r>
              <a:rPr lang="en-US" sz="2800" dirty="0" err="1"/>
              <a:t>inglés</a:t>
            </a:r>
            <a:r>
              <a:rPr lang="en-US" sz="2800" dirty="0"/>
              <a:t>) </a:t>
            </a:r>
            <a:r>
              <a:rPr lang="en-US" sz="2800" dirty="0" err="1"/>
              <a:t>es</a:t>
            </a:r>
            <a:r>
              <a:rPr lang="en-US" sz="2800" dirty="0"/>
              <a:t> la </a:t>
            </a:r>
            <a:r>
              <a:rPr lang="en-US" sz="2800" dirty="0" err="1"/>
              <a:t>zona</a:t>
            </a:r>
            <a:r>
              <a:rPr lang="en-US" sz="2800" dirty="0"/>
              <a:t> del </a:t>
            </a:r>
            <a:r>
              <a:rPr lang="en-US" sz="2800" dirty="0" err="1"/>
              <a:t>programa</a:t>
            </a:r>
            <a:r>
              <a:rPr lang="en-US" sz="2800" dirty="0"/>
              <a:t> en la </a:t>
            </a:r>
            <a:r>
              <a:rPr lang="en-US" sz="2800" dirty="0" err="1"/>
              <a:t>que</a:t>
            </a:r>
            <a:endParaRPr lang="en-US" sz="2800" dirty="0"/>
          </a:p>
          <a:p>
            <a:r>
              <a:rPr lang="en-US" sz="2800" dirty="0"/>
              <a:t>se define la variable. JavaScript define dos </a:t>
            </a:r>
            <a:r>
              <a:rPr lang="en-US" sz="2800" dirty="0" err="1"/>
              <a:t>ámbitos</a:t>
            </a:r>
            <a:r>
              <a:rPr lang="en-US" sz="2800" dirty="0"/>
              <a:t> para </a:t>
            </a:r>
            <a:r>
              <a:rPr lang="en-US" sz="2800" dirty="0" err="1"/>
              <a:t>las</a:t>
            </a:r>
            <a:r>
              <a:rPr lang="en-US" sz="2800" dirty="0"/>
              <a:t> variables: global y local.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Objetos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myObject</a:t>
            </a:r>
            <a:r>
              <a:rPr lang="en-US" sz="2800" dirty="0"/>
              <a:t> =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saludar</a:t>
            </a:r>
            <a:r>
              <a:rPr lang="en-US" sz="2800" dirty="0"/>
              <a:t> : function() {</a:t>
            </a:r>
          </a:p>
          <a:p>
            <a:r>
              <a:rPr lang="en-US" sz="2800" dirty="0"/>
              <a:t>			alert('hello');</a:t>
            </a:r>
          </a:p>
          <a:p>
            <a:r>
              <a:rPr lang="en-US" sz="2800" dirty="0"/>
              <a:t>			},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myName</a:t>
            </a:r>
            <a:r>
              <a:rPr lang="en-US" sz="2800" dirty="0"/>
              <a:t> : 'Rebecca'</a:t>
            </a:r>
          </a:p>
          <a:p>
            <a:r>
              <a:rPr lang="en-US" sz="2800" dirty="0"/>
              <a:t>};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JSON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json</a:t>
            </a:r>
            <a:r>
              <a:rPr lang="en-US" sz="2800" dirty="0"/>
              <a:t> = {</a:t>
            </a:r>
          </a:p>
          <a:p>
            <a:r>
              <a:rPr lang="en-US" sz="2800" dirty="0"/>
              <a:t>  "array": [1,2,3],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boolean</a:t>
            </a:r>
            <a:r>
              <a:rPr lang="en-US" sz="2800" dirty="0"/>
              <a:t>": true,</a:t>
            </a:r>
          </a:p>
          <a:p>
            <a:r>
              <a:rPr lang="en-US" sz="2800" dirty="0"/>
              <a:t>  "null": null,</a:t>
            </a:r>
          </a:p>
          <a:p>
            <a:r>
              <a:rPr lang="en-US" sz="2800" dirty="0"/>
              <a:t>  "number": 123,</a:t>
            </a:r>
          </a:p>
          <a:p>
            <a:r>
              <a:rPr lang="en-US" sz="2800" dirty="0"/>
              <a:t>  "object": {</a:t>
            </a:r>
          </a:p>
          <a:p>
            <a:r>
              <a:rPr lang="en-US" sz="2800" dirty="0"/>
              <a:t>    "a": "b",</a:t>
            </a:r>
          </a:p>
          <a:p>
            <a:r>
              <a:rPr lang="en-US" sz="2800" dirty="0"/>
              <a:t>    "c": "d",</a:t>
            </a:r>
          </a:p>
          <a:p>
            <a:r>
              <a:rPr lang="en-US" sz="2800" dirty="0"/>
              <a:t>    "e": "f"</a:t>
            </a:r>
          </a:p>
          <a:p>
            <a:r>
              <a:rPr lang="en-US" sz="2800" dirty="0"/>
              <a:t>  },</a:t>
            </a:r>
          </a:p>
          <a:p>
            <a:r>
              <a:rPr lang="en-US" sz="2800" dirty="0"/>
              <a:t>  "string": "Hello World"</a:t>
            </a:r>
          </a:p>
          <a:p>
            <a:r>
              <a:rPr lang="en-US" sz="2800" dirty="0"/>
              <a:t>}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1.2 Jquery framework básico para el desarrollo del lado cliente.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60350" y="1203325"/>
            <a:ext cx="7832725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jQuery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biblioteca</a:t>
            </a:r>
            <a:r>
              <a:rPr lang="en-US" sz="2800" dirty="0"/>
              <a:t> de JavaScript, </a:t>
            </a:r>
            <a:r>
              <a:rPr lang="en-US" sz="2800" dirty="0" err="1"/>
              <a:t>creada</a:t>
            </a:r>
            <a:r>
              <a:rPr lang="en-US" sz="2800" dirty="0"/>
              <a:t> </a:t>
            </a:r>
            <a:r>
              <a:rPr lang="en-US" sz="2800" dirty="0" err="1"/>
              <a:t>inicialmente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John </a:t>
            </a:r>
            <a:r>
              <a:rPr lang="en-US" sz="2800" dirty="0" err="1"/>
              <a:t>Resig</a:t>
            </a:r>
            <a:r>
              <a:rPr lang="en-US" sz="2800" dirty="0"/>
              <a:t>,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simplificar</a:t>
            </a:r>
            <a:r>
              <a:rPr lang="en-US" sz="2800" dirty="0"/>
              <a:t> la </a:t>
            </a:r>
            <a:r>
              <a:rPr lang="en-US" sz="2800" dirty="0" err="1"/>
              <a:t>manera</a:t>
            </a:r>
            <a:r>
              <a:rPr lang="en-US" sz="2800" dirty="0"/>
              <a:t> de </a:t>
            </a:r>
            <a:r>
              <a:rPr lang="en-US" sz="2800" dirty="0" err="1"/>
              <a:t>interactuar</a:t>
            </a:r>
            <a:r>
              <a:rPr lang="en-US" sz="2800" dirty="0"/>
              <a:t> con los </a:t>
            </a:r>
            <a:r>
              <a:rPr lang="en-US" sz="2800" dirty="0" err="1"/>
              <a:t>documentos</a:t>
            </a:r>
            <a:r>
              <a:rPr lang="en-US" sz="2800" dirty="0"/>
              <a:t> HTML, </a:t>
            </a:r>
            <a:r>
              <a:rPr lang="en-US" sz="2800" dirty="0" err="1"/>
              <a:t>manipular</a:t>
            </a:r>
            <a:r>
              <a:rPr lang="en-US" sz="2800" dirty="0"/>
              <a:t> el </a:t>
            </a:r>
            <a:r>
              <a:rPr lang="en-US" sz="2800" dirty="0" err="1"/>
              <a:t>árbol</a:t>
            </a:r>
            <a:r>
              <a:rPr lang="en-US" sz="2800" dirty="0"/>
              <a:t> DOM, </a:t>
            </a:r>
            <a:r>
              <a:rPr lang="en-US" sz="2800" dirty="0" err="1"/>
              <a:t>manejar</a:t>
            </a:r>
            <a:r>
              <a:rPr lang="en-US" sz="2800" dirty="0"/>
              <a:t> </a:t>
            </a:r>
            <a:r>
              <a:rPr lang="en-US" sz="2800" dirty="0" err="1"/>
              <a:t>eventos</a:t>
            </a:r>
            <a:r>
              <a:rPr lang="en-US" sz="2800" dirty="0"/>
              <a:t>, </a:t>
            </a:r>
            <a:r>
              <a:rPr lang="en-US" sz="2800" dirty="0" err="1"/>
              <a:t>desarrollar</a:t>
            </a:r>
            <a:r>
              <a:rPr lang="en-US" sz="2800" dirty="0"/>
              <a:t> </a:t>
            </a:r>
            <a:r>
              <a:rPr lang="en-US" sz="2800" dirty="0" err="1"/>
              <a:t>animaciones</a:t>
            </a:r>
            <a:r>
              <a:rPr lang="en-US" sz="2800" dirty="0"/>
              <a:t> y </a:t>
            </a:r>
            <a:r>
              <a:rPr lang="en-US" sz="2800" dirty="0" err="1"/>
              <a:t>agregar</a:t>
            </a:r>
            <a:r>
              <a:rPr lang="en-US" sz="2800" dirty="0"/>
              <a:t> </a:t>
            </a:r>
            <a:r>
              <a:rPr lang="en-US" sz="2800" dirty="0" err="1"/>
              <a:t>interacción</a:t>
            </a:r>
            <a:r>
              <a:rPr lang="en-US" sz="2800" dirty="0"/>
              <a:t> con la </a:t>
            </a:r>
            <a:r>
              <a:rPr lang="en-US" sz="2800" dirty="0" err="1"/>
              <a:t>técnica</a:t>
            </a:r>
            <a:r>
              <a:rPr lang="en-US" sz="2800" dirty="0"/>
              <a:t> AJAX a </a:t>
            </a:r>
            <a:r>
              <a:rPr lang="en-US" sz="2800" dirty="0" err="1"/>
              <a:t>páginas</a:t>
            </a:r>
            <a:r>
              <a:rPr lang="en-US" sz="2800" dirty="0"/>
              <a:t> web.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1.2 Jquery framework básico para el desarrollo del lado cliente.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60350" y="1203325"/>
            <a:ext cx="7832725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Selección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DOM.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Eventos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Manipulación</a:t>
            </a:r>
            <a:r>
              <a:rPr lang="en-US" sz="2800" dirty="0"/>
              <a:t> de la </a:t>
            </a:r>
            <a:r>
              <a:rPr lang="en-US" sz="2800" dirty="0" err="1"/>
              <a:t>hoja</a:t>
            </a:r>
            <a:r>
              <a:rPr lang="en-US" sz="2800" dirty="0"/>
              <a:t> de </a:t>
            </a:r>
            <a:r>
              <a:rPr lang="en-US" sz="2800" dirty="0" err="1"/>
              <a:t>estilos</a:t>
            </a:r>
            <a:r>
              <a:rPr lang="en-US" sz="2800" dirty="0"/>
              <a:t> CSS.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Efectos</a:t>
            </a:r>
            <a:r>
              <a:rPr lang="en-US" sz="2800" dirty="0"/>
              <a:t> y </a:t>
            </a:r>
            <a:r>
              <a:rPr lang="en-US" sz="2800" dirty="0" err="1"/>
              <a:t>animaciones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Animaciones</a:t>
            </a:r>
            <a:r>
              <a:rPr lang="en-US" sz="2800" dirty="0"/>
              <a:t> </a:t>
            </a:r>
            <a:r>
              <a:rPr lang="en-US" sz="2800" dirty="0" err="1"/>
              <a:t>personalizadas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AJAX.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Soporta</a:t>
            </a:r>
            <a:r>
              <a:rPr lang="en-US" sz="2800" dirty="0"/>
              <a:t> </a:t>
            </a:r>
            <a:r>
              <a:rPr lang="en-US" sz="2800" dirty="0" err="1"/>
              <a:t>extensiones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Utilidades</a:t>
            </a:r>
            <a:r>
              <a:rPr lang="en-US" sz="2800" dirty="0"/>
              <a:t> </a:t>
            </a:r>
            <a:r>
              <a:rPr lang="en-US" sz="2800" dirty="0" err="1"/>
              <a:t>varias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obtener</a:t>
            </a:r>
            <a:r>
              <a:rPr lang="en-US" sz="2800" dirty="0"/>
              <a:t> </a:t>
            </a:r>
            <a:r>
              <a:rPr lang="en-US" sz="2800" dirty="0" err="1"/>
              <a:t>información</a:t>
            </a:r>
            <a:r>
              <a:rPr lang="en-US" sz="2800" dirty="0"/>
              <a:t> del </a:t>
            </a:r>
            <a:r>
              <a:rPr lang="en-US" sz="2800" dirty="0" err="1"/>
              <a:t>navegador</a:t>
            </a:r>
            <a:r>
              <a:rPr lang="en-US" sz="2800" dirty="0"/>
              <a:t>, </a:t>
            </a:r>
            <a:r>
              <a:rPr lang="en-US" sz="2800" dirty="0" err="1"/>
              <a:t>operar</a:t>
            </a:r>
            <a:r>
              <a:rPr lang="en-US" sz="2800" dirty="0"/>
              <a:t> con </a:t>
            </a:r>
            <a:r>
              <a:rPr lang="en-US" sz="2800" dirty="0" err="1"/>
              <a:t>objetos</a:t>
            </a:r>
            <a:r>
              <a:rPr lang="en-US" sz="2800" dirty="0"/>
              <a:t> y </a:t>
            </a:r>
            <a:r>
              <a:rPr lang="en-US" sz="2800" dirty="0" err="1"/>
              <a:t>vectores</a:t>
            </a:r>
            <a:r>
              <a:rPr lang="en-US" sz="2800" dirty="0"/>
              <a:t>, </a:t>
            </a:r>
            <a:r>
              <a:rPr lang="en-US" sz="2800" dirty="0" err="1"/>
              <a:t>funciones</a:t>
            </a:r>
            <a:r>
              <a:rPr lang="en-US" sz="2800" dirty="0"/>
              <a:t> para </a:t>
            </a:r>
            <a:r>
              <a:rPr lang="en-US" sz="2800" dirty="0" err="1"/>
              <a:t>rutinas</a:t>
            </a:r>
            <a:r>
              <a:rPr lang="en-US" sz="2800" dirty="0"/>
              <a:t> </a:t>
            </a:r>
            <a:r>
              <a:rPr lang="en-US" sz="2800" dirty="0" err="1"/>
              <a:t>comunes</a:t>
            </a:r>
            <a:r>
              <a:rPr lang="en-US" sz="2800" dirty="0"/>
              <a:t>, etc.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1.2 Jquery framework básico para el desarrollo del lado cliente.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60350" y="1536700"/>
            <a:ext cx="7832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La </a:t>
            </a:r>
            <a:r>
              <a:rPr lang="en-US" sz="2800" dirty="0" err="1"/>
              <a:t>funcion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$()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22275" y="401638"/>
            <a:ext cx="79406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 err="1"/>
              <a:t>Temas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1.1 </a:t>
            </a:r>
            <a:r>
              <a:rPr lang="en-US" sz="2400" dirty="0" err="1"/>
              <a:t>Generalidades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1.2 </a:t>
            </a:r>
            <a:r>
              <a:rPr lang="en-US" sz="2400" dirty="0" err="1"/>
              <a:t>Jquery</a:t>
            </a:r>
            <a:r>
              <a:rPr lang="en-US" sz="2400" dirty="0"/>
              <a:t> framework </a:t>
            </a:r>
            <a:r>
              <a:rPr lang="en-US" sz="2400" dirty="0" err="1"/>
              <a:t>básico</a:t>
            </a:r>
            <a:r>
              <a:rPr lang="en-US" sz="2400" dirty="0"/>
              <a:t> para el </a:t>
            </a:r>
            <a:r>
              <a:rPr lang="en-US" sz="2400" dirty="0" err="1"/>
              <a:t>desarrollo</a:t>
            </a:r>
            <a:r>
              <a:rPr lang="en-US" sz="2400" dirty="0"/>
              <a:t> del </a:t>
            </a:r>
            <a:r>
              <a:rPr lang="en-US" sz="2400" dirty="0" err="1"/>
              <a:t>lado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1.3 </a:t>
            </a:r>
            <a:r>
              <a:rPr lang="en-US" sz="2400" dirty="0" err="1"/>
              <a:t>Sintaxis</a:t>
            </a:r>
            <a:r>
              <a:rPr lang="en-US" sz="2400" dirty="0"/>
              <a:t> </a:t>
            </a:r>
            <a:r>
              <a:rPr lang="en-US" sz="2400" dirty="0" err="1"/>
              <a:t>básica</a:t>
            </a:r>
            <a:r>
              <a:rPr lang="en-US" sz="2400" dirty="0"/>
              <a:t> y </a:t>
            </a:r>
            <a:r>
              <a:rPr lang="en-US" sz="2400" dirty="0" err="1"/>
              <a:t>selectores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1.4 </a:t>
            </a:r>
            <a:r>
              <a:rPr lang="en-US" sz="2400" dirty="0" err="1"/>
              <a:t>Manipulación</a:t>
            </a:r>
            <a:r>
              <a:rPr lang="en-US" sz="2400" dirty="0"/>
              <a:t> de </a:t>
            </a:r>
            <a:r>
              <a:rPr lang="en-US" sz="2400" dirty="0" err="1"/>
              <a:t>elementos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1.5 </a:t>
            </a:r>
            <a:r>
              <a:rPr lang="en-US" sz="2400" dirty="0" err="1"/>
              <a:t>Eventos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1.6 </a:t>
            </a:r>
            <a:r>
              <a:rPr lang="en-US" sz="2400" dirty="0" err="1"/>
              <a:t>Efectos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1.7 </a:t>
            </a:r>
            <a:r>
              <a:rPr lang="en-US" sz="2400" dirty="0" err="1"/>
              <a:t>Método</a:t>
            </a:r>
            <a:r>
              <a:rPr lang="en-US" sz="2400" dirty="0"/>
              <a:t> get y post con AJAX.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1.2 Jquery framework básico para el desarrollo del lado cliente.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60350" y="1536700"/>
            <a:ext cx="7832725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De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obtener</a:t>
            </a:r>
            <a:r>
              <a:rPr lang="en-US" sz="2800" dirty="0"/>
              <a:t> </a:t>
            </a:r>
            <a:r>
              <a:rPr lang="en-US" sz="2800" dirty="0" err="1"/>
              <a:t>jQuery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https://jquery.com/</a:t>
            </a:r>
          </a:p>
          <a:p>
            <a:endParaRPr lang="en-US" sz="2800" dirty="0"/>
          </a:p>
          <a:p>
            <a:r>
              <a:rPr lang="en-US" sz="2800" dirty="0"/>
              <a:t>https://jquery.com/download/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1.3 Sintaxis básica y selectores.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60350" y="1536700"/>
            <a:ext cx="783272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 smtClean="0"/>
              <a:t>Importar</a:t>
            </a:r>
            <a:r>
              <a:rPr lang="en-US" sz="2800" dirty="0" smtClean="0"/>
              <a:t> </a:t>
            </a:r>
            <a:r>
              <a:rPr lang="en-US" sz="2800" dirty="0" err="1" smtClean="0"/>
              <a:t>jQuery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dirty="0" smtClean="0"/>
          </a:p>
          <a:p>
            <a:r>
              <a:rPr lang="en-US" sz="2800" dirty="0"/>
              <a:t>&lt;script </a:t>
            </a:r>
            <a:r>
              <a:rPr lang="en-US" sz="2800" dirty="0" err="1"/>
              <a:t>src</a:t>
            </a:r>
            <a:r>
              <a:rPr lang="en-US" sz="2800" dirty="0"/>
              <a:t>="./jquery-2.2.3.min.js"&gt;&lt;/script&gt;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1.3 Sintaxis básica y selectores.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60350" y="1536700"/>
            <a:ext cx="78327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MX" sz="2800" b="1" dirty="0"/>
              <a:t>El bloque $(</a:t>
            </a:r>
            <a:r>
              <a:rPr lang="es-MX" sz="2800" b="1" dirty="0" err="1"/>
              <a:t>document</a:t>
            </a:r>
            <a:r>
              <a:rPr lang="es-MX" sz="2800" b="1" dirty="0"/>
              <a:t>).</a:t>
            </a:r>
            <a:r>
              <a:rPr lang="es-MX" sz="2800" b="1" dirty="0" err="1"/>
              <a:t>ready</a:t>
            </a:r>
            <a:r>
              <a:rPr lang="es-MX" sz="2800" b="1" dirty="0" smtClean="0"/>
              <a:t>()</a:t>
            </a:r>
          </a:p>
          <a:p>
            <a:endParaRPr lang="es-MX" sz="2800" b="1" dirty="0"/>
          </a:p>
          <a:p>
            <a:r>
              <a:rPr lang="es-MX" sz="2800" dirty="0"/>
              <a:t>$(</a:t>
            </a:r>
            <a:r>
              <a:rPr lang="es-MX" sz="2800" dirty="0" err="1"/>
              <a:t>document</a:t>
            </a:r>
            <a:r>
              <a:rPr lang="es-MX" sz="2800" dirty="0"/>
              <a:t>).</a:t>
            </a:r>
            <a:r>
              <a:rPr lang="es-MX" sz="2800" dirty="0" err="1"/>
              <a:t>ready</a:t>
            </a:r>
            <a:r>
              <a:rPr lang="es-MX" sz="2800" dirty="0"/>
              <a:t>(</a:t>
            </a:r>
            <a:r>
              <a:rPr lang="es-MX" sz="2800" dirty="0" err="1"/>
              <a:t>function</a:t>
            </a:r>
            <a:r>
              <a:rPr lang="es-MX" sz="2800" dirty="0"/>
              <a:t>() {</a:t>
            </a:r>
          </a:p>
          <a:p>
            <a:r>
              <a:rPr lang="es-MX" sz="2800" dirty="0"/>
              <a:t>console.log('el documento está preparado');</a:t>
            </a:r>
          </a:p>
          <a:p>
            <a:r>
              <a:rPr lang="es-MX" sz="2800" dirty="0"/>
              <a:t>});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28897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1.3 Sintaxis básica y selectores.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2800" b="1" dirty="0"/>
              <a:t>Forma abreviada para $(</a:t>
            </a:r>
            <a:r>
              <a:rPr lang="pt-BR" sz="2800" b="1" dirty="0" err="1"/>
              <a:t>document</a:t>
            </a:r>
            <a:r>
              <a:rPr lang="pt-BR" sz="2800" b="1" dirty="0"/>
              <a:t>).</a:t>
            </a:r>
            <a:r>
              <a:rPr lang="pt-BR" sz="2800" b="1" dirty="0" err="1"/>
              <a:t>ready</a:t>
            </a:r>
            <a:r>
              <a:rPr lang="pt-BR" sz="2800" b="1" dirty="0"/>
              <a:t>()</a:t>
            </a:r>
          </a:p>
          <a:p>
            <a:r>
              <a:rPr lang="es-MX" sz="2800" dirty="0"/>
              <a:t>$(</a:t>
            </a:r>
            <a:r>
              <a:rPr lang="es-MX" sz="2800" dirty="0" err="1"/>
              <a:t>function</a:t>
            </a:r>
            <a:r>
              <a:rPr lang="es-MX" sz="2800" dirty="0"/>
              <a:t>() {</a:t>
            </a:r>
          </a:p>
          <a:p>
            <a:r>
              <a:rPr lang="es-MX" sz="2800" dirty="0"/>
              <a:t>console.log('el documento está preparado');</a:t>
            </a:r>
          </a:p>
          <a:p>
            <a:r>
              <a:rPr lang="es-MX" sz="2800" dirty="0"/>
              <a:t>});</a:t>
            </a:r>
          </a:p>
          <a:p>
            <a:endParaRPr lang="es-MX" sz="2800" b="1" dirty="0" smtClean="0"/>
          </a:p>
          <a:p>
            <a:endParaRPr lang="es-MX" sz="2800" b="1" dirty="0" smtClean="0"/>
          </a:p>
          <a:p>
            <a:r>
              <a:rPr lang="es-MX" sz="2800" b="1" dirty="0" smtClean="0"/>
              <a:t>Pasar </a:t>
            </a:r>
            <a:r>
              <a:rPr lang="es-MX" sz="2800" b="1" dirty="0"/>
              <a:t>una función nombrada en lugar de una función anónima</a:t>
            </a:r>
          </a:p>
          <a:p>
            <a:r>
              <a:rPr lang="es-MX" sz="2800" dirty="0" err="1"/>
              <a:t>function</a:t>
            </a:r>
            <a:r>
              <a:rPr lang="es-MX" sz="2800" dirty="0"/>
              <a:t> </a:t>
            </a:r>
            <a:r>
              <a:rPr lang="es-MX" sz="2800" dirty="0" err="1"/>
              <a:t>readyFn</a:t>
            </a:r>
            <a:r>
              <a:rPr lang="es-MX" sz="2800" dirty="0"/>
              <a:t>() {</a:t>
            </a:r>
          </a:p>
          <a:p>
            <a:r>
              <a:rPr lang="es-MX" sz="2800" dirty="0"/>
              <a:t>// código a ejecutar cuando el documento este listo</a:t>
            </a:r>
          </a:p>
          <a:p>
            <a:r>
              <a:rPr lang="es-MX" sz="2800" dirty="0"/>
              <a:t>}</a:t>
            </a:r>
          </a:p>
          <a:p>
            <a:r>
              <a:rPr lang="es-MX" sz="2800" dirty="0"/>
              <a:t>$(</a:t>
            </a:r>
            <a:r>
              <a:rPr lang="es-MX" sz="2800" dirty="0" err="1"/>
              <a:t>document</a:t>
            </a:r>
            <a:r>
              <a:rPr lang="es-MX" sz="2800" dirty="0"/>
              <a:t>).</a:t>
            </a:r>
            <a:r>
              <a:rPr lang="es-MX" sz="2800" dirty="0" err="1"/>
              <a:t>ready</a:t>
            </a:r>
            <a:r>
              <a:rPr lang="es-MX" sz="2800" dirty="0"/>
              <a:t>(</a:t>
            </a:r>
            <a:r>
              <a:rPr lang="es-MX" sz="2800" dirty="0" err="1"/>
              <a:t>readyFn</a:t>
            </a:r>
            <a:r>
              <a:rPr lang="es-MX" sz="2800" dirty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14681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Sintaxis</a:t>
            </a:r>
            <a:r>
              <a:rPr lang="en-US" sz="2800" dirty="0"/>
              <a:t> </a:t>
            </a:r>
            <a:r>
              <a:rPr lang="en-US" sz="2800" dirty="0" err="1"/>
              <a:t>básica</a:t>
            </a:r>
            <a:r>
              <a:rPr lang="en-US" sz="2800" dirty="0"/>
              <a:t> y </a:t>
            </a:r>
            <a:r>
              <a:rPr lang="en-US" sz="2800" dirty="0" err="1"/>
              <a:t>selectores</a:t>
            </a:r>
            <a:r>
              <a:rPr lang="en-US" sz="2800" dirty="0"/>
              <a:t>.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/>
              <a:t>Selección de elementos en base a su ID</a:t>
            </a:r>
          </a:p>
          <a:p>
            <a:r>
              <a:rPr lang="es-MX" sz="2800" dirty="0"/>
              <a:t>$('#</a:t>
            </a:r>
            <a:r>
              <a:rPr lang="es-MX" sz="2800" dirty="0" err="1"/>
              <a:t>myId</a:t>
            </a:r>
            <a:r>
              <a:rPr lang="es-MX" sz="2800" dirty="0"/>
              <a:t>'); // notar que los </a:t>
            </a:r>
            <a:r>
              <a:rPr lang="es-MX" sz="2800" dirty="0" err="1"/>
              <a:t>IDs</a:t>
            </a:r>
            <a:r>
              <a:rPr lang="es-MX" sz="2800" dirty="0"/>
              <a:t> deben ser únicos por </a:t>
            </a:r>
            <a:r>
              <a:rPr lang="es-MX" sz="2800" dirty="0" smtClean="0"/>
              <a:t>página</a:t>
            </a:r>
          </a:p>
          <a:p>
            <a:endParaRPr lang="es-MX" sz="2800" u="sng" dirty="0"/>
          </a:p>
          <a:p>
            <a:r>
              <a:rPr lang="es-MX" sz="2800" b="1" dirty="0"/>
              <a:t>Selección de elementos en base al nombre de clase</a:t>
            </a:r>
          </a:p>
          <a:p>
            <a:r>
              <a:rPr lang="es-MX" sz="2800" dirty="0"/>
              <a:t>$('</a:t>
            </a:r>
            <a:r>
              <a:rPr lang="es-MX" sz="2800" dirty="0" err="1"/>
              <a:t>div.myClass</a:t>
            </a:r>
            <a:r>
              <a:rPr lang="es-MX" sz="2800" dirty="0"/>
              <a:t>'); // si se especifica el tipo de elemento,</a:t>
            </a:r>
          </a:p>
          <a:p>
            <a:r>
              <a:rPr lang="es-MX" sz="2800" dirty="0"/>
              <a:t>// se mejora el rendimiento de la </a:t>
            </a:r>
            <a:r>
              <a:rPr lang="es-MX" sz="2800" dirty="0" smtClean="0"/>
              <a:t>selección</a:t>
            </a:r>
          </a:p>
          <a:p>
            <a:endParaRPr lang="es-MX" sz="2800" dirty="0"/>
          </a:p>
          <a:p>
            <a:r>
              <a:rPr lang="es-MX" sz="2800" b="1" dirty="0"/>
              <a:t>Selección de elementos por su atributo</a:t>
            </a:r>
          </a:p>
          <a:p>
            <a:r>
              <a:rPr lang="es-MX" sz="2800" dirty="0"/>
              <a:t>$('input[</a:t>
            </a:r>
            <a:r>
              <a:rPr lang="es-MX" sz="2800" dirty="0" err="1"/>
              <a:t>name</a:t>
            </a:r>
            <a:r>
              <a:rPr lang="es-MX" sz="2800" dirty="0"/>
              <a:t>=</a:t>
            </a:r>
            <a:r>
              <a:rPr lang="es-MX" sz="2800" dirty="0" err="1"/>
              <a:t>first_name</a:t>
            </a:r>
            <a:r>
              <a:rPr lang="es-MX" sz="2800" dirty="0"/>
              <a:t>]'); // tenga cuidado, que puede ser muy lento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55067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1.3 Sintaxis básica y selectores.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/>
              <a:t>Selección de elementos en forma de selector CSS</a:t>
            </a:r>
          </a:p>
          <a:p>
            <a:r>
              <a:rPr lang="es-MX" sz="2800" dirty="0"/>
              <a:t>$('#</a:t>
            </a:r>
            <a:r>
              <a:rPr lang="es-MX" sz="2800" dirty="0" err="1"/>
              <a:t>contents</a:t>
            </a:r>
            <a:r>
              <a:rPr lang="es-MX" sz="2800" dirty="0"/>
              <a:t> </a:t>
            </a:r>
            <a:r>
              <a:rPr lang="es-MX" sz="2800" dirty="0" err="1"/>
              <a:t>ul.people</a:t>
            </a:r>
            <a:r>
              <a:rPr lang="es-MX" sz="2800" dirty="0"/>
              <a:t> li');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05874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1.3 Sintaxis básica y selectores.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 err="1"/>
              <a:t>Pseudo</a:t>
            </a:r>
            <a:r>
              <a:rPr lang="es-MX" sz="2800" b="1" dirty="0"/>
              <a:t>-selectores</a:t>
            </a:r>
          </a:p>
          <a:p>
            <a:r>
              <a:rPr lang="es-MX" sz="2800" dirty="0"/>
              <a:t>$('</a:t>
            </a:r>
            <a:r>
              <a:rPr lang="es-MX" sz="2800" dirty="0" err="1"/>
              <a:t>a.external:first</a:t>
            </a:r>
            <a:r>
              <a:rPr lang="es-MX" sz="2800" dirty="0"/>
              <a:t>'); // selecciona el primer elemento &lt;a&gt;</a:t>
            </a:r>
          </a:p>
          <a:p>
            <a:r>
              <a:rPr lang="es-MX" sz="2800" dirty="0"/>
              <a:t>// con la clase '</a:t>
            </a:r>
            <a:r>
              <a:rPr lang="es-MX" sz="2800" dirty="0" err="1"/>
              <a:t>external</a:t>
            </a:r>
            <a:r>
              <a:rPr lang="es-MX" sz="2800" dirty="0"/>
              <a:t>'</a:t>
            </a:r>
          </a:p>
          <a:p>
            <a:r>
              <a:rPr lang="es-MX" sz="2800" dirty="0"/>
              <a:t>$('</a:t>
            </a:r>
            <a:r>
              <a:rPr lang="es-MX" sz="2800" dirty="0" err="1"/>
              <a:t>tr:odd</a:t>
            </a:r>
            <a:r>
              <a:rPr lang="es-MX" sz="2800" dirty="0"/>
              <a:t>'); // selecciona todos los elementos &lt;</a:t>
            </a:r>
            <a:r>
              <a:rPr lang="es-MX" sz="2800" dirty="0" err="1"/>
              <a:t>tr</a:t>
            </a:r>
            <a:r>
              <a:rPr lang="es-MX" sz="2800" dirty="0"/>
              <a:t>&gt;</a:t>
            </a:r>
          </a:p>
          <a:p>
            <a:r>
              <a:rPr lang="es-MX" sz="2800" dirty="0"/>
              <a:t>// impares de una tabla</a:t>
            </a:r>
          </a:p>
          <a:p>
            <a:r>
              <a:rPr lang="es-MX" sz="2800" dirty="0"/>
              <a:t>$('#</a:t>
            </a:r>
            <a:r>
              <a:rPr lang="es-MX" sz="2800" dirty="0" err="1"/>
              <a:t>myForm</a:t>
            </a:r>
            <a:r>
              <a:rPr lang="es-MX" sz="2800" dirty="0"/>
              <a:t> :input'); // selecciona todos los elementos del tipo input</a:t>
            </a:r>
          </a:p>
          <a:p>
            <a:r>
              <a:rPr lang="es-MX" sz="2800" dirty="0"/>
              <a:t>// dentro del formulario #</a:t>
            </a:r>
            <a:r>
              <a:rPr lang="es-MX" sz="2800" dirty="0" err="1"/>
              <a:t>myForm</a:t>
            </a:r>
            <a:endParaRPr lang="es-MX" sz="2800" dirty="0"/>
          </a:p>
          <a:p>
            <a:r>
              <a:rPr lang="es-MX" sz="2800" dirty="0"/>
              <a:t>$('</a:t>
            </a:r>
            <a:r>
              <a:rPr lang="es-MX" sz="2800" dirty="0" err="1"/>
              <a:t>div:visible</a:t>
            </a:r>
            <a:r>
              <a:rPr lang="es-MX" sz="2800" dirty="0"/>
              <a:t>'); // selecciona todos los </a:t>
            </a:r>
            <a:r>
              <a:rPr lang="es-MX" sz="2800" dirty="0" err="1"/>
              <a:t>divs</a:t>
            </a:r>
            <a:r>
              <a:rPr lang="es-MX" sz="2800" dirty="0"/>
              <a:t> visibles</a:t>
            </a:r>
          </a:p>
          <a:p>
            <a:r>
              <a:rPr lang="es-MX" sz="2800" dirty="0"/>
              <a:t>$('</a:t>
            </a:r>
            <a:r>
              <a:rPr lang="es-MX" sz="2800" dirty="0" err="1"/>
              <a:t>div:gt</a:t>
            </a:r>
            <a:r>
              <a:rPr lang="es-MX" sz="2800" dirty="0"/>
              <a:t>(2)'); // selecciona todos los </a:t>
            </a:r>
            <a:r>
              <a:rPr lang="es-MX" sz="2800" dirty="0" err="1"/>
              <a:t>divs</a:t>
            </a:r>
            <a:r>
              <a:rPr lang="es-MX" sz="2800" dirty="0"/>
              <a:t> excepto los tres primeros</a:t>
            </a:r>
          </a:p>
          <a:p>
            <a:r>
              <a:rPr lang="es-MX" sz="2800" dirty="0"/>
              <a:t>$('</a:t>
            </a:r>
            <a:r>
              <a:rPr lang="es-MX" sz="2800" dirty="0" err="1"/>
              <a:t>div:animated</a:t>
            </a:r>
            <a:r>
              <a:rPr lang="es-MX" sz="2800" dirty="0"/>
              <a:t>'); // selecciona todos los </a:t>
            </a:r>
            <a:r>
              <a:rPr lang="es-MX" sz="2800" dirty="0" err="1"/>
              <a:t>divs</a:t>
            </a:r>
            <a:r>
              <a:rPr lang="es-MX" sz="2800" dirty="0"/>
              <a:t> actualmente animados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57859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1.3 Sintaxis básica y selectores.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/>
              <a:t>Comprobar </a:t>
            </a:r>
            <a:r>
              <a:rPr lang="es-MX" sz="2800" b="1" dirty="0" smtClean="0"/>
              <a:t>Selecciones</a:t>
            </a:r>
          </a:p>
          <a:p>
            <a:endParaRPr lang="es-MX" sz="2800" b="1" dirty="0"/>
          </a:p>
          <a:p>
            <a:r>
              <a:rPr lang="es-MX" sz="2800" dirty="0"/>
              <a:t>Una vez realizada la selección de los elementos, querrá conocer si dicha selección entregó algún resultado.</a:t>
            </a:r>
          </a:p>
          <a:p>
            <a:r>
              <a:rPr lang="es-MX" sz="2800" dirty="0"/>
              <a:t>Para ello, pueda que escriba algo así:</a:t>
            </a:r>
          </a:p>
          <a:p>
            <a:r>
              <a:rPr lang="es-MX" sz="2800" dirty="0" err="1"/>
              <a:t>if</a:t>
            </a:r>
            <a:r>
              <a:rPr lang="es-MX" sz="2800" dirty="0"/>
              <a:t> ($('</a:t>
            </a:r>
            <a:r>
              <a:rPr lang="es-MX" sz="2800" dirty="0" err="1"/>
              <a:t>div.foo</a:t>
            </a:r>
            <a:r>
              <a:rPr lang="es-MX" sz="2800" dirty="0"/>
              <a:t>')) { ... </a:t>
            </a:r>
            <a:r>
              <a:rPr lang="es-MX" sz="2800" dirty="0" smtClean="0"/>
              <a:t>}</a:t>
            </a:r>
          </a:p>
          <a:p>
            <a:endParaRPr lang="es-MX" sz="2800" dirty="0"/>
          </a:p>
          <a:p>
            <a:r>
              <a:rPr lang="es-MX" sz="2800" b="1" dirty="0"/>
              <a:t>Evaluar si una selección posee </a:t>
            </a:r>
            <a:r>
              <a:rPr lang="es-MX" sz="2800" b="1" dirty="0" smtClean="0"/>
              <a:t>elementos(El bueno)</a:t>
            </a:r>
            <a:endParaRPr lang="es-MX" sz="2800" b="1" dirty="0"/>
          </a:p>
          <a:p>
            <a:r>
              <a:rPr lang="es-MX" sz="2800" dirty="0" err="1"/>
              <a:t>if</a:t>
            </a:r>
            <a:r>
              <a:rPr lang="es-MX" sz="2800" dirty="0"/>
              <a:t> ($('</a:t>
            </a:r>
            <a:r>
              <a:rPr lang="es-MX" sz="2800" dirty="0" err="1"/>
              <a:t>div.foo</a:t>
            </a:r>
            <a:r>
              <a:rPr lang="es-MX" sz="2800" dirty="0"/>
              <a:t>').</a:t>
            </a:r>
            <a:r>
              <a:rPr lang="es-MX" sz="2800" dirty="0" err="1"/>
              <a:t>length</a:t>
            </a:r>
            <a:r>
              <a:rPr lang="es-MX" sz="2800" dirty="0"/>
              <a:t>) { ...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1703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1.3 Sintaxis básica y selectores.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/>
              <a:t>Refinamiento de </a:t>
            </a:r>
            <a:r>
              <a:rPr lang="es-MX" sz="2800" b="1" dirty="0" smtClean="0"/>
              <a:t>selecciones</a:t>
            </a:r>
          </a:p>
          <a:p>
            <a:endParaRPr lang="es-MX" sz="2800" b="1" dirty="0"/>
          </a:p>
          <a:p>
            <a:r>
              <a:rPr lang="es-MX" sz="2800" dirty="0"/>
              <a:t>$('</a:t>
            </a:r>
            <a:r>
              <a:rPr lang="es-MX" sz="2800" dirty="0" err="1"/>
              <a:t>div.foo</a:t>
            </a:r>
            <a:r>
              <a:rPr lang="es-MX" sz="2800" dirty="0"/>
              <a:t>').has('p'); // el elemento </a:t>
            </a:r>
            <a:r>
              <a:rPr lang="es-MX" sz="2800" dirty="0" err="1"/>
              <a:t>div.foo</a:t>
            </a:r>
            <a:r>
              <a:rPr lang="es-MX" sz="2800" dirty="0"/>
              <a:t> contiene elementos &lt;p&gt;</a:t>
            </a:r>
          </a:p>
          <a:p>
            <a:r>
              <a:rPr lang="es-MX" sz="2800" dirty="0"/>
              <a:t>$('h1').</a:t>
            </a:r>
            <a:r>
              <a:rPr lang="es-MX" sz="2800" dirty="0" err="1"/>
              <a:t>not</a:t>
            </a:r>
            <a:r>
              <a:rPr lang="es-MX" sz="2800" dirty="0"/>
              <a:t>('.bar'); // el elemento h1 no </a:t>
            </a:r>
            <a:r>
              <a:rPr lang="es-MX" sz="2800" dirty="0" err="1"/>
              <a:t>posse</a:t>
            </a:r>
            <a:r>
              <a:rPr lang="es-MX" sz="2800" dirty="0"/>
              <a:t> la clase 'bar'</a:t>
            </a:r>
          </a:p>
          <a:p>
            <a:r>
              <a:rPr lang="es-MX" sz="2800" dirty="0"/>
              <a:t>$('</a:t>
            </a:r>
            <a:r>
              <a:rPr lang="es-MX" sz="2800" dirty="0" err="1"/>
              <a:t>ul</a:t>
            </a:r>
            <a:r>
              <a:rPr lang="es-MX" sz="2800" dirty="0"/>
              <a:t> li').</a:t>
            </a:r>
            <a:r>
              <a:rPr lang="es-MX" sz="2800" dirty="0" err="1"/>
              <a:t>filter</a:t>
            </a:r>
            <a:r>
              <a:rPr lang="es-MX" sz="2800" dirty="0"/>
              <a:t>('.</a:t>
            </a:r>
            <a:r>
              <a:rPr lang="es-MX" sz="2800" dirty="0" err="1"/>
              <a:t>current</a:t>
            </a:r>
            <a:r>
              <a:rPr lang="es-MX" sz="2800" dirty="0"/>
              <a:t>'); // un </a:t>
            </a:r>
            <a:r>
              <a:rPr lang="es-MX" sz="2800" dirty="0" err="1"/>
              <a:t>item</a:t>
            </a:r>
            <a:r>
              <a:rPr lang="es-MX" sz="2800" dirty="0"/>
              <a:t> de una lista desordenada</a:t>
            </a:r>
          </a:p>
          <a:p>
            <a:r>
              <a:rPr lang="es-MX" sz="2800" dirty="0"/>
              <a:t>// que </a:t>
            </a:r>
            <a:r>
              <a:rPr lang="es-MX" sz="2800" dirty="0" err="1"/>
              <a:t>posse</a:t>
            </a:r>
            <a:r>
              <a:rPr lang="es-MX" sz="2800" dirty="0"/>
              <a:t> la clase '</a:t>
            </a:r>
            <a:r>
              <a:rPr lang="es-MX" sz="2800" dirty="0" err="1"/>
              <a:t>current</a:t>
            </a:r>
            <a:r>
              <a:rPr lang="es-MX" sz="2800" dirty="0"/>
              <a:t>'</a:t>
            </a:r>
          </a:p>
          <a:p>
            <a:r>
              <a:rPr lang="es-MX" sz="2800" dirty="0"/>
              <a:t>$('</a:t>
            </a:r>
            <a:r>
              <a:rPr lang="es-MX" sz="2800" dirty="0" err="1"/>
              <a:t>ul</a:t>
            </a:r>
            <a:r>
              <a:rPr lang="es-MX" sz="2800" dirty="0"/>
              <a:t> li').</a:t>
            </a:r>
            <a:r>
              <a:rPr lang="es-MX" sz="2800" dirty="0" err="1"/>
              <a:t>first</a:t>
            </a:r>
            <a:r>
              <a:rPr lang="es-MX" sz="2800" dirty="0"/>
              <a:t>(); // el primer </a:t>
            </a:r>
            <a:r>
              <a:rPr lang="es-MX" sz="2800" dirty="0" err="1"/>
              <a:t>item</a:t>
            </a:r>
            <a:r>
              <a:rPr lang="es-MX" sz="2800" dirty="0"/>
              <a:t> de una lista desordenada</a:t>
            </a:r>
          </a:p>
          <a:p>
            <a:r>
              <a:rPr lang="es-MX" sz="2800" dirty="0"/>
              <a:t>$('</a:t>
            </a:r>
            <a:r>
              <a:rPr lang="es-MX" sz="2800" dirty="0" err="1"/>
              <a:t>ul</a:t>
            </a:r>
            <a:r>
              <a:rPr lang="es-MX" sz="2800" dirty="0"/>
              <a:t> li').</a:t>
            </a:r>
            <a:r>
              <a:rPr lang="es-MX" sz="2800" dirty="0" err="1"/>
              <a:t>eq</a:t>
            </a:r>
            <a:r>
              <a:rPr lang="es-MX" sz="2800" dirty="0"/>
              <a:t>(5); // el sexto </a:t>
            </a:r>
            <a:r>
              <a:rPr lang="es-MX" sz="2800" dirty="0" err="1"/>
              <a:t>item</a:t>
            </a:r>
            <a:r>
              <a:rPr lang="es-MX" sz="2800" dirty="0"/>
              <a:t> de una lista desordenada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74892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1.3 Sintaxis básica y selectores.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b="1" dirty="0" smtClean="0"/>
              <a:t>Selección de elementos de un formulario</a:t>
            </a:r>
          </a:p>
          <a:p>
            <a:r>
              <a:rPr lang="es-MX" b="1" dirty="0" smtClean="0"/>
              <a:t>:</a:t>
            </a:r>
            <a:r>
              <a:rPr lang="es-MX" b="1" dirty="0" err="1"/>
              <a:t>button</a:t>
            </a:r>
            <a:r>
              <a:rPr lang="es-MX" b="1" dirty="0"/>
              <a:t> </a:t>
            </a:r>
            <a:r>
              <a:rPr lang="es-MX" dirty="0"/>
              <a:t>Selecciona elementos &lt;</a:t>
            </a:r>
            <a:r>
              <a:rPr lang="es-MX" dirty="0" err="1"/>
              <a:t>button</a:t>
            </a:r>
            <a:r>
              <a:rPr lang="es-MX" dirty="0"/>
              <a:t>&gt; y con el atributo </a:t>
            </a:r>
            <a:r>
              <a:rPr lang="es-MX" dirty="0" err="1"/>
              <a:t>type</a:t>
            </a:r>
            <a:r>
              <a:rPr lang="es-MX" dirty="0"/>
              <a:t>='</a:t>
            </a:r>
            <a:r>
              <a:rPr lang="es-MX" dirty="0" err="1"/>
              <a:t>button</a:t>
            </a:r>
            <a:r>
              <a:rPr lang="es-MX" dirty="0"/>
              <a:t>'</a:t>
            </a:r>
          </a:p>
          <a:p>
            <a:r>
              <a:rPr lang="es-MX" b="1" dirty="0"/>
              <a:t>:</a:t>
            </a:r>
            <a:r>
              <a:rPr lang="es-MX" b="1" dirty="0" err="1"/>
              <a:t>checkbox</a:t>
            </a:r>
            <a:r>
              <a:rPr lang="es-MX" b="1" dirty="0"/>
              <a:t> </a:t>
            </a:r>
            <a:r>
              <a:rPr lang="es-MX" dirty="0"/>
              <a:t>Selecciona elementos &lt;input&gt; con el atributo </a:t>
            </a:r>
            <a:r>
              <a:rPr lang="es-MX" dirty="0" err="1"/>
              <a:t>type</a:t>
            </a:r>
            <a:r>
              <a:rPr lang="es-MX" dirty="0"/>
              <a:t>='</a:t>
            </a:r>
            <a:r>
              <a:rPr lang="es-MX" dirty="0" err="1"/>
              <a:t>checkbox</a:t>
            </a:r>
            <a:r>
              <a:rPr lang="es-MX" dirty="0"/>
              <a:t>'</a:t>
            </a:r>
          </a:p>
          <a:p>
            <a:r>
              <a:rPr lang="es-MX" b="1" dirty="0"/>
              <a:t>:</a:t>
            </a:r>
            <a:r>
              <a:rPr lang="es-MX" b="1" dirty="0" err="1"/>
              <a:t>checked</a:t>
            </a:r>
            <a:r>
              <a:rPr lang="es-MX" b="1" dirty="0"/>
              <a:t> </a:t>
            </a:r>
            <a:r>
              <a:rPr lang="es-MX" dirty="0"/>
              <a:t>Selecciona elementos &lt;input&gt; del tipo </a:t>
            </a:r>
            <a:r>
              <a:rPr lang="es-MX" dirty="0" err="1"/>
              <a:t>checkbox</a:t>
            </a:r>
            <a:r>
              <a:rPr lang="es-MX" dirty="0"/>
              <a:t> seleccionados</a:t>
            </a:r>
          </a:p>
          <a:p>
            <a:r>
              <a:rPr lang="es-MX" b="1" dirty="0"/>
              <a:t>:</a:t>
            </a:r>
            <a:r>
              <a:rPr lang="es-MX" b="1" dirty="0" err="1"/>
              <a:t>disabled</a:t>
            </a:r>
            <a:r>
              <a:rPr lang="es-MX" b="1" dirty="0"/>
              <a:t> </a:t>
            </a:r>
            <a:r>
              <a:rPr lang="es-MX" dirty="0"/>
              <a:t>Selecciona elementos del formulario que están deshabitados</a:t>
            </a:r>
          </a:p>
          <a:p>
            <a:r>
              <a:rPr lang="es-MX" b="1" dirty="0"/>
              <a:t>:</a:t>
            </a:r>
            <a:r>
              <a:rPr lang="es-MX" b="1" dirty="0" err="1"/>
              <a:t>enabled</a:t>
            </a:r>
            <a:r>
              <a:rPr lang="es-MX" b="1" dirty="0"/>
              <a:t> </a:t>
            </a:r>
            <a:r>
              <a:rPr lang="es-MX" dirty="0"/>
              <a:t>Selecciona elementos del formulario que están habilitados</a:t>
            </a:r>
          </a:p>
          <a:p>
            <a:r>
              <a:rPr lang="es-MX" b="1" dirty="0"/>
              <a:t>:file </a:t>
            </a:r>
            <a:r>
              <a:rPr lang="es-MX" dirty="0"/>
              <a:t>Selecciona elementos &lt;input&gt; con el atributo </a:t>
            </a:r>
            <a:r>
              <a:rPr lang="es-MX" dirty="0" err="1"/>
              <a:t>type</a:t>
            </a:r>
            <a:r>
              <a:rPr lang="es-MX" dirty="0"/>
              <a:t>='file'</a:t>
            </a:r>
          </a:p>
          <a:p>
            <a:r>
              <a:rPr lang="es-MX" b="1" dirty="0"/>
              <a:t>:</a:t>
            </a:r>
            <a:r>
              <a:rPr lang="es-MX" b="1" dirty="0" err="1"/>
              <a:t>image</a:t>
            </a:r>
            <a:r>
              <a:rPr lang="es-MX" b="1" dirty="0"/>
              <a:t> </a:t>
            </a:r>
            <a:r>
              <a:rPr lang="es-MX" dirty="0"/>
              <a:t>Selecciona elementos &lt;input&gt; con el atributo </a:t>
            </a:r>
            <a:r>
              <a:rPr lang="es-MX" dirty="0" err="1"/>
              <a:t>type</a:t>
            </a:r>
            <a:r>
              <a:rPr lang="es-MX" dirty="0"/>
              <a:t>='</a:t>
            </a:r>
            <a:r>
              <a:rPr lang="es-MX" dirty="0" err="1"/>
              <a:t>image</a:t>
            </a:r>
            <a:r>
              <a:rPr lang="es-MX" dirty="0"/>
              <a:t>'</a:t>
            </a:r>
          </a:p>
          <a:p>
            <a:r>
              <a:rPr lang="es-MX" b="1" dirty="0"/>
              <a:t>:input </a:t>
            </a:r>
            <a:r>
              <a:rPr lang="es-MX" dirty="0"/>
              <a:t>Selecciona elementos &lt;input&gt;, &lt;</a:t>
            </a:r>
            <a:r>
              <a:rPr lang="es-MX" dirty="0" err="1"/>
              <a:t>textarea</a:t>
            </a:r>
            <a:r>
              <a:rPr lang="es-MX" dirty="0"/>
              <a:t>&gt; y &lt;</a:t>
            </a:r>
            <a:r>
              <a:rPr lang="es-MX" dirty="0" err="1"/>
              <a:t>select</a:t>
            </a:r>
            <a:r>
              <a:rPr lang="es-MX" dirty="0"/>
              <a:t>&gt;</a:t>
            </a:r>
          </a:p>
          <a:p>
            <a:r>
              <a:rPr lang="es-MX" b="1" dirty="0"/>
              <a:t>:</a:t>
            </a:r>
            <a:r>
              <a:rPr lang="es-MX" b="1" dirty="0" err="1"/>
              <a:t>password</a:t>
            </a:r>
            <a:r>
              <a:rPr lang="es-MX" b="1" dirty="0"/>
              <a:t> </a:t>
            </a:r>
            <a:r>
              <a:rPr lang="es-MX" dirty="0"/>
              <a:t>Selecciona elementos &lt;input&gt; con el atributo </a:t>
            </a:r>
            <a:r>
              <a:rPr lang="es-MX" dirty="0" err="1"/>
              <a:t>type</a:t>
            </a:r>
            <a:r>
              <a:rPr lang="es-MX" dirty="0"/>
              <a:t>='</a:t>
            </a:r>
            <a:r>
              <a:rPr lang="es-MX" dirty="0" err="1"/>
              <a:t>password</a:t>
            </a:r>
            <a:r>
              <a:rPr lang="es-MX" dirty="0"/>
              <a:t>'</a:t>
            </a:r>
          </a:p>
          <a:p>
            <a:r>
              <a:rPr lang="es-MX" b="1" dirty="0"/>
              <a:t>:radio </a:t>
            </a:r>
            <a:r>
              <a:rPr lang="es-MX" dirty="0"/>
              <a:t>Selecciona elementos &lt;input&gt; con el atributo </a:t>
            </a:r>
            <a:r>
              <a:rPr lang="es-MX" dirty="0" err="1"/>
              <a:t>type</a:t>
            </a:r>
            <a:r>
              <a:rPr lang="es-MX" dirty="0"/>
              <a:t>='radio'</a:t>
            </a:r>
          </a:p>
          <a:p>
            <a:r>
              <a:rPr lang="es-MX" b="1" dirty="0"/>
              <a:t>:</a:t>
            </a:r>
            <a:r>
              <a:rPr lang="es-MX" b="1" dirty="0" err="1"/>
              <a:t>reset</a:t>
            </a:r>
            <a:r>
              <a:rPr lang="es-MX" b="1" dirty="0"/>
              <a:t> </a:t>
            </a:r>
            <a:r>
              <a:rPr lang="es-MX" dirty="0"/>
              <a:t>Selecciona elementos &lt;input&gt; con el atributo </a:t>
            </a:r>
            <a:r>
              <a:rPr lang="es-MX" dirty="0" err="1"/>
              <a:t>type</a:t>
            </a:r>
            <a:r>
              <a:rPr lang="es-MX" dirty="0"/>
              <a:t>='</a:t>
            </a:r>
            <a:r>
              <a:rPr lang="es-MX" dirty="0" err="1"/>
              <a:t>reset</a:t>
            </a:r>
            <a:r>
              <a:rPr lang="es-MX" dirty="0"/>
              <a:t>'</a:t>
            </a:r>
          </a:p>
          <a:p>
            <a:r>
              <a:rPr lang="es-MX" b="1" dirty="0"/>
              <a:t>:</a:t>
            </a:r>
            <a:r>
              <a:rPr lang="es-MX" b="1" dirty="0" err="1"/>
              <a:t>selected</a:t>
            </a:r>
            <a:r>
              <a:rPr lang="es-MX" b="1" dirty="0"/>
              <a:t> </a:t>
            </a:r>
            <a:r>
              <a:rPr lang="es-MX" dirty="0"/>
              <a:t>Selecciona elementos &lt;</a:t>
            </a:r>
            <a:r>
              <a:rPr lang="es-MX" dirty="0" err="1"/>
              <a:t>options</a:t>
            </a:r>
            <a:r>
              <a:rPr lang="es-MX" dirty="0"/>
              <a:t>&gt; que están seleccionados</a:t>
            </a:r>
          </a:p>
          <a:p>
            <a:r>
              <a:rPr lang="es-MX" b="1" dirty="0"/>
              <a:t>:</a:t>
            </a:r>
            <a:r>
              <a:rPr lang="es-MX" b="1" dirty="0" err="1"/>
              <a:t>submit</a:t>
            </a:r>
            <a:r>
              <a:rPr lang="es-MX" b="1" dirty="0"/>
              <a:t> </a:t>
            </a:r>
            <a:r>
              <a:rPr lang="es-MX" dirty="0"/>
              <a:t>Selecciona elementos &lt;input&gt; con el atributo </a:t>
            </a:r>
            <a:r>
              <a:rPr lang="es-MX" dirty="0" err="1"/>
              <a:t>type</a:t>
            </a:r>
            <a:r>
              <a:rPr lang="es-MX" dirty="0"/>
              <a:t>='</a:t>
            </a:r>
            <a:r>
              <a:rPr lang="es-MX" dirty="0" err="1"/>
              <a:t>submit</a:t>
            </a:r>
            <a:r>
              <a:rPr lang="es-MX" dirty="0"/>
              <a:t>'</a:t>
            </a:r>
          </a:p>
          <a:p>
            <a:r>
              <a:rPr lang="es-MX" b="1" dirty="0"/>
              <a:t>:</a:t>
            </a:r>
            <a:r>
              <a:rPr lang="es-MX" b="1" dirty="0" err="1"/>
              <a:t>text</a:t>
            </a:r>
            <a:r>
              <a:rPr lang="es-MX" b="1" dirty="0"/>
              <a:t> </a:t>
            </a:r>
            <a:r>
              <a:rPr lang="es-MX" dirty="0"/>
              <a:t>Selecciona elementos &lt;input&gt; con el atributo </a:t>
            </a:r>
            <a:r>
              <a:rPr lang="es-MX" dirty="0" err="1"/>
              <a:t>type</a:t>
            </a:r>
            <a:r>
              <a:rPr lang="es-MX" dirty="0"/>
              <a:t>=</a:t>
            </a:r>
            <a:r>
              <a:rPr lang="es-MX" dirty="0" smtClean="0"/>
              <a:t>'</a:t>
            </a:r>
            <a:r>
              <a:rPr lang="es-MX" dirty="0" err="1" smtClean="0"/>
              <a:t>text</a:t>
            </a:r>
            <a:r>
              <a:rPr lang="es-MX" dirty="0" smtClean="0"/>
              <a:t>‘</a:t>
            </a:r>
          </a:p>
          <a:p>
            <a:endParaRPr lang="es-MX" dirty="0"/>
          </a:p>
          <a:p>
            <a:r>
              <a:rPr lang="es-MX" sz="2400" b="1" dirty="0"/>
              <a:t>Utilizando </a:t>
            </a:r>
            <a:r>
              <a:rPr lang="es-MX" sz="2400" b="1" dirty="0" err="1"/>
              <a:t>pseudo</a:t>
            </a:r>
            <a:r>
              <a:rPr lang="es-MX" sz="2400" b="1" dirty="0"/>
              <a:t>-selectores en elementos de formularios</a:t>
            </a:r>
          </a:p>
          <a:p>
            <a:r>
              <a:rPr lang="es-MX" sz="2400" dirty="0"/>
              <a:t>$('#</a:t>
            </a:r>
            <a:r>
              <a:rPr lang="es-MX" sz="2400" dirty="0" err="1"/>
              <a:t>myForm</a:t>
            </a:r>
            <a:r>
              <a:rPr lang="es-MX" sz="2400" dirty="0"/>
              <a:t> :input'); // obtiene todos los elementos inputs</a:t>
            </a:r>
          </a:p>
          <a:p>
            <a:r>
              <a:rPr lang="es-MX" sz="2400" dirty="0"/>
              <a:t>// dentro del formulario #</a:t>
            </a:r>
            <a:r>
              <a:rPr lang="es-MX" sz="2400" dirty="0" err="1"/>
              <a:t>myForm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4439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60350" y="1357313"/>
            <a:ext cx="7832725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JavaScript (</a:t>
            </a:r>
            <a:r>
              <a:rPr lang="en-US" sz="2800" dirty="0" err="1"/>
              <a:t>abreviado</a:t>
            </a:r>
            <a:r>
              <a:rPr lang="en-US" sz="2800" dirty="0"/>
              <a:t> </a:t>
            </a:r>
            <a:r>
              <a:rPr lang="en-US" sz="2800" dirty="0" err="1"/>
              <a:t>comúnmente</a:t>
            </a:r>
            <a:r>
              <a:rPr lang="en-US" sz="2800" dirty="0"/>
              <a:t> JS) </a:t>
            </a:r>
            <a:r>
              <a:rPr lang="en-US" sz="2800" dirty="0" err="1"/>
              <a:t>es</a:t>
            </a:r>
            <a:r>
              <a:rPr lang="en-US" sz="2800" dirty="0"/>
              <a:t> un </a:t>
            </a:r>
            <a:r>
              <a:rPr lang="en-US" sz="2800" dirty="0" err="1"/>
              <a:t>lenguaje</a:t>
            </a:r>
            <a:r>
              <a:rPr lang="en-US" sz="2800" dirty="0"/>
              <a:t> de </a:t>
            </a:r>
            <a:r>
              <a:rPr lang="en-US" sz="2800" dirty="0" err="1"/>
              <a:t>programación</a:t>
            </a:r>
            <a:r>
              <a:rPr lang="en-US" sz="2800" dirty="0"/>
              <a:t> </a:t>
            </a:r>
            <a:r>
              <a:rPr lang="en-US" sz="2800" dirty="0" err="1"/>
              <a:t>interpretado</a:t>
            </a:r>
            <a:r>
              <a:rPr lang="en-US" sz="2800" dirty="0"/>
              <a:t>, </a:t>
            </a:r>
            <a:r>
              <a:rPr lang="en-US" sz="2800" dirty="0" err="1"/>
              <a:t>dialecto</a:t>
            </a:r>
            <a:r>
              <a:rPr lang="en-US" sz="2800" dirty="0"/>
              <a:t> del </a:t>
            </a:r>
            <a:r>
              <a:rPr lang="en-US" sz="2800" dirty="0" err="1"/>
              <a:t>estándar</a:t>
            </a:r>
            <a:r>
              <a:rPr lang="en-US" sz="2800" dirty="0"/>
              <a:t> </a:t>
            </a:r>
            <a:r>
              <a:rPr lang="en-US" sz="2800" dirty="0" err="1"/>
              <a:t>ECMAScript</a:t>
            </a:r>
            <a:r>
              <a:rPr lang="en-US" sz="2800" dirty="0"/>
              <a:t>. Se define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orientado</a:t>
            </a:r>
            <a:r>
              <a:rPr lang="en-US" sz="2800" dirty="0"/>
              <a:t> a </a:t>
            </a:r>
            <a:r>
              <a:rPr lang="en-US" sz="2800" dirty="0" err="1"/>
              <a:t>objetos</a:t>
            </a:r>
            <a:r>
              <a:rPr lang="en-US" sz="2800" dirty="0"/>
              <a:t>, </a:t>
            </a:r>
            <a:r>
              <a:rPr lang="en-US" sz="2800" dirty="0" err="1"/>
              <a:t>basado</a:t>
            </a:r>
            <a:r>
              <a:rPr lang="en-US" sz="2800" dirty="0"/>
              <a:t> en </a:t>
            </a:r>
            <a:r>
              <a:rPr lang="en-US" sz="2800" dirty="0" err="1"/>
              <a:t>prototipos</a:t>
            </a:r>
            <a:r>
              <a:rPr lang="en-US" sz="2800" dirty="0"/>
              <a:t>, </a:t>
            </a:r>
            <a:r>
              <a:rPr lang="en-US" sz="2800" dirty="0" err="1"/>
              <a:t>imperativo</a:t>
            </a:r>
            <a:r>
              <a:rPr lang="en-US" sz="2800" dirty="0"/>
              <a:t>, </a:t>
            </a:r>
            <a:r>
              <a:rPr lang="en-US" sz="2800" dirty="0" err="1"/>
              <a:t>débilmente</a:t>
            </a:r>
            <a:r>
              <a:rPr lang="en-US" sz="2800" dirty="0"/>
              <a:t> </a:t>
            </a:r>
            <a:r>
              <a:rPr lang="en-US" sz="2800" dirty="0" err="1"/>
              <a:t>tipado</a:t>
            </a:r>
            <a:r>
              <a:rPr lang="en-US" sz="2800" dirty="0"/>
              <a:t> y </a:t>
            </a:r>
            <a:r>
              <a:rPr lang="en-US" sz="2800" dirty="0" err="1"/>
              <a:t>dinámico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smtClean="0"/>
              <a:t>1.4 </a:t>
            </a:r>
            <a:r>
              <a:rPr lang="en-US" sz="2800" dirty="0" err="1" smtClean="0"/>
              <a:t>Manipulación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elementos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969818"/>
            <a:ext cx="933998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 err="1"/>
              <a:t>Obtenedores</a:t>
            </a:r>
            <a:r>
              <a:rPr lang="es-MX" sz="2800" b="1" dirty="0"/>
              <a:t> (</a:t>
            </a:r>
            <a:r>
              <a:rPr lang="es-MX" sz="2800" b="1" dirty="0" err="1"/>
              <a:t>Getters</a:t>
            </a:r>
            <a:r>
              <a:rPr lang="es-MX" sz="2800" b="1" dirty="0"/>
              <a:t>) &amp; Establecedores (</a:t>
            </a:r>
            <a:r>
              <a:rPr lang="es-MX" sz="2800" b="1" dirty="0" err="1"/>
              <a:t>Setters</a:t>
            </a:r>
            <a:r>
              <a:rPr lang="es-MX" sz="2800" b="1" dirty="0" smtClean="0"/>
              <a:t>)</a:t>
            </a:r>
          </a:p>
          <a:p>
            <a:endParaRPr lang="es-MX" sz="2800" b="1" dirty="0"/>
          </a:p>
          <a:p>
            <a:r>
              <a:rPr lang="es-MX" sz="2800" b="1" dirty="0"/>
              <a:t>El método $.fn.html utilizado como establecedor</a:t>
            </a:r>
          </a:p>
          <a:p>
            <a:r>
              <a:rPr lang="es-MX" sz="2800" dirty="0"/>
              <a:t>$('h1').</a:t>
            </a:r>
            <a:r>
              <a:rPr lang="es-MX" sz="2800" dirty="0" err="1"/>
              <a:t>html</a:t>
            </a:r>
            <a:r>
              <a:rPr lang="es-MX" sz="2800" dirty="0"/>
              <a:t>('</a:t>
            </a:r>
            <a:r>
              <a:rPr lang="es-MX" sz="2800" dirty="0" err="1"/>
              <a:t>hello</a:t>
            </a:r>
            <a:r>
              <a:rPr lang="es-MX" sz="2800" dirty="0"/>
              <a:t> </a:t>
            </a:r>
            <a:r>
              <a:rPr lang="es-MX" sz="2800" dirty="0" err="1"/>
              <a:t>world</a:t>
            </a:r>
            <a:r>
              <a:rPr lang="es-MX" sz="2800" dirty="0" smtClean="0"/>
              <a:t>');</a:t>
            </a:r>
          </a:p>
          <a:p>
            <a:endParaRPr lang="es-MX" sz="2800" dirty="0"/>
          </a:p>
          <a:p>
            <a:r>
              <a:rPr lang="es-MX" sz="2800" b="1" dirty="0"/>
              <a:t>El método </a:t>
            </a:r>
            <a:r>
              <a:rPr lang="es-MX" sz="2800" b="1" dirty="0" err="1"/>
              <a:t>html</a:t>
            </a:r>
            <a:r>
              <a:rPr lang="es-MX" sz="2800" b="1" dirty="0"/>
              <a:t> utilizado como </a:t>
            </a:r>
            <a:r>
              <a:rPr lang="es-MX" sz="2800" b="1" dirty="0" err="1"/>
              <a:t>obtenedor</a:t>
            </a:r>
            <a:endParaRPr lang="es-MX" sz="2800" b="1" dirty="0"/>
          </a:p>
          <a:p>
            <a:r>
              <a:rPr lang="es-MX" sz="2800" dirty="0"/>
              <a:t>$('h1').</a:t>
            </a:r>
            <a:r>
              <a:rPr lang="es-MX" sz="2800" dirty="0" err="1"/>
              <a:t>html</a:t>
            </a:r>
            <a:r>
              <a:rPr lang="es-MX" sz="2800" dirty="0"/>
              <a:t>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6892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 smtClean="0"/>
              <a:t>Obtener </a:t>
            </a:r>
            <a:r>
              <a:rPr lang="es-MX" sz="2800" b="1" dirty="0"/>
              <a:t>propiedades CSS</a:t>
            </a:r>
          </a:p>
          <a:p>
            <a:r>
              <a:rPr lang="es-MX" sz="2800" dirty="0"/>
              <a:t>$('h1').</a:t>
            </a:r>
            <a:r>
              <a:rPr lang="es-MX" sz="2800" dirty="0" err="1"/>
              <a:t>css</a:t>
            </a:r>
            <a:r>
              <a:rPr lang="es-MX" sz="2800" dirty="0"/>
              <a:t>('</a:t>
            </a:r>
            <a:r>
              <a:rPr lang="es-MX" sz="2800" dirty="0" err="1"/>
              <a:t>fontSize</a:t>
            </a:r>
            <a:r>
              <a:rPr lang="es-MX" sz="2800" dirty="0"/>
              <a:t>'); // devuelve una cadena de caracteres como "19px"</a:t>
            </a:r>
          </a:p>
          <a:p>
            <a:r>
              <a:rPr lang="es-MX" sz="2800" dirty="0"/>
              <a:t>$('h1').</a:t>
            </a:r>
            <a:r>
              <a:rPr lang="es-MX" sz="2800" dirty="0" err="1"/>
              <a:t>css</a:t>
            </a:r>
            <a:r>
              <a:rPr lang="es-MX" sz="2800" dirty="0"/>
              <a:t>('</a:t>
            </a:r>
            <a:r>
              <a:rPr lang="es-MX" sz="2800" dirty="0" err="1"/>
              <a:t>font-size</a:t>
            </a:r>
            <a:r>
              <a:rPr lang="es-MX" sz="2800" dirty="0"/>
              <a:t>'); // también </a:t>
            </a:r>
            <a:r>
              <a:rPr lang="es-MX" sz="2800" dirty="0" smtClean="0"/>
              <a:t>funciona</a:t>
            </a:r>
          </a:p>
          <a:p>
            <a:endParaRPr lang="es-MX" sz="2800" dirty="0"/>
          </a:p>
          <a:p>
            <a:endParaRPr lang="es-MX" sz="2800" dirty="0"/>
          </a:p>
          <a:p>
            <a:r>
              <a:rPr lang="es-MX" sz="2800" b="1" dirty="0"/>
              <a:t>Establecer propiedades CSS</a:t>
            </a:r>
          </a:p>
          <a:p>
            <a:r>
              <a:rPr lang="es-MX" sz="2800" dirty="0"/>
              <a:t>$('h1').</a:t>
            </a:r>
            <a:r>
              <a:rPr lang="es-MX" sz="2800" dirty="0" err="1"/>
              <a:t>css</a:t>
            </a:r>
            <a:r>
              <a:rPr lang="es-MX" sz="2800" dirty="0"/>
              <a:t>('</a:t>
            </a:r>
            <a:r>
              <a:rPr lang="es-MX" sz="2800" dirty="0" err="1"/>
              <a:t>fontSize</a:t>
            </a:r>
            <a:r>
              <a:rPr lang="es-MX" sz="2800" dirty="0"/>
              <a:t>', '100px'); // establece una propiedad individual CSS</a:t>
            </a:r>
          </a:p>
          <a:p>
            <a:r>
              <a:rPr lang="es-MX" sz="2800" dirty="0"/>
              <a:t>$('h1').</a:t>
            </a:r>
            <a:r>
              <a:rPr lang="es-MX" sz="2800" dirty="0" err="1"/>
              <a:t>css</a:t>
            </a:r>
            <a:r>
              <a:rPr lang="es-MX" sz="2800" dirty="0"/>
              <a:t>({ '</a:t>
            </a:r>
            <a:r>
              <a:rPr lang="es-MX" sz="2800" dirty="0" err="1"/>
              <a:t>fontSize</a:t>
            </a:r>
            <a:r>
              <a:rPr lang="es-MX" sz="2800" dirty="0"/>
              <a:t>' : '100px', 'color' : 'red' }); // establece múltiples</a:t>
            </a:r>
          </a:p>
          <a:p>
            <a:r>
              <a:rPr lang="es-MX" sz="2800" dirty="0"/>
              <a:t>// propiedades CSS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88504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/>
              <a:t>Trabajar con clases</a:t>
            </a:r>
          </a:p>
          <a:p>
            <a:endParaRPr lang="es-MX" sz="2800" dirty="0" smtClean="0"/>
          </a:p>
          <a:p>
            <a:r>
              <a:rPr lang="es-MX" sz="2800" dirty="0" err="1" smtClean="0"/>
              <a:t>var</a:t>
            </a:r>
            <a:r>
              <a:rPr lang="es-MX" sz="2800" dirty="0" smtClean="0"/>
              <a:t> </a:t>
            </a:r>
            <a:r>
              <a:rPr lang="es-MX" sz="2800" dirty="0"/>
              <a:t>$h1 = $('h1');</a:t>
            </a:r>
          </a:p>
          <a:p>
            <a:endParaRPr lang="es-MX" sz="2800" dirty="0" smtClean="0"/>
          </a:p>
          <a:p>
            <a:r>
              <a:rPr lang="es-MX" sz="2800" dirty="0" smtClean="0"/>
              <a:t>$</a:t>
            </a:r>
            <a:r>
              <a:rPr lang="es-MX" sz="2800" dirty="0"/>
              <a:t>h1.addClass('</a:t>
            </a:r>
            <a:r>
              <a:rPr lang="es-MX" sz="2800" dirty="0" err="1"/>
              <a:t>big</a:t>
            </a:r>
            <a:r>
              <a:rPr lang="es-MX" sz="2800" dirty="0"/>
              <a:t>');</a:t>
            </a:r>
          </a:p>
          <a:p>
            <a:r>
              <a:rPr lang="es-MX" sz="2800" dirty="0"/>
              <a:t>$h1.removeClass('</a:t>
            </a:r>
            <a:r>
              <a:rPr lang="es-MX" sz="2800" dirty="0" err="1"/>
              <a:t>big</a:t>
            </a:r>
            <a:r>
              <a:rPr lang="es-MX" sz="2800" dirty="0"/>
              <a:t>');</a:t>
            </a:r>
          </a:p>
          <a:p>
            <a:r>
              <a:rPr lang="es-MX" sz="2800" dirty="0"/>
              <a:t>$h1.toggleClass('</a:t>
            </a:r>
            <a:r>
              <a:rPr lang="es-MX" sz="2800" dirty="0" err="1"/>
              <a:t>big</a:t>
            </a:r>
            <a:r>
              <a:rPr lang="es-MX" sz="2800" dirty="0" smtClean="0"/>
              <a:t>'); //Agrega si no la contiene o la quita si la contiene</a:t>
            </a:r>
            <a:endParaRPr lang="es-MX" sz="2800" dirty="0"/>
          </a:p>
          <a:p>
            <a:endParaRPr lang="es-MX" sz="2800" dirty="0" smtClean="0"/>
          </a:p>
          <a:p>
            <a:r>
              <a:rPr lang="es-MX" sz="2800" dirty="0" err="1" smtClean="0"/>
              <a:t>if</a:t>
            </a:r>
            <a:r>
              <a:rPr lang="es-MX" sz="2800" dirty="0" smtClean="0"/>
              <a:t> </a:t>
            </a:r>
            <a:r>
              <a:rPr lang="es-MX" sz="2800" dirty="0"/>
              <a:t>($h1.hasClass('</a:t>
            </a:r>
            <a:r>
              <a:rPr lang="es-MX" sz="2800" dirty="0" err="1"/>
              <a:t>big</a:t>
            </a:r>
            <a:r>
              <a:rPr lang="es-MX" sz="2800" dirty="0"/>
              <a:t>')) { ...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88780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/>
              <a:t>Métodos básicos sobre </a:t>
            </a:r>
            <a:r>
              <a:rPr lang="es-MX" sz="2800" b="1" dirty="0" smtClean="0"/>
              <a:t>Dimensiones</a:t>
            </a:r>
          </a:p>
          <a:p>
            <a:endParaRPr lang="es-MX" sz="2800" b="1" dirty="0"/>
          </a:p>
          <a:p>
            <a:r>
              <a:rPr lang="es-MX" sz="2800" dirty="0"/>
              <a:t>$('h1').</a:t>
            </a:r>
            <a:r>
              <a:rPr lang="es-MX" sz="2800" dirty="0" err="1"/>
              <a:t>width</a:t>
            </a:r>
            <a:r>
              <a:rPr lang="es-MX" sz="2800" dirty="0"/>
              <a:t>('50px'); // establece el ancho de todos los elementos H1</a:t>
            </a:r>
          </a:p>
          <a:p>
            <a:r>
              <a:rPr lang="es-MX" sz="2800" dirty="0"/>
              <a:t>$('h1').</a:t>
            </a:r>
            <a:r>
              <a:rPr lang="es-MX" sz="2800" dirty="0" err="1"/>
              <a:t>width</a:t>
            </a:r>
            <a:r>
              <a:rPr lang="es-MX" sz="2800" dirty="0"/>
              <a:t>(); // obtiene el ancho del primer elemento H1</a:t>
            </a:r>
          </a:p>
          <a:p>
            <a:r>
              <a:rPr lang="es-MX" sz="2800" dirty="0"/>
              <a:t>$('h1').</a:t>
            </a:r>
            <a:r>
              <a:rPr lang="es-MX" sz="2800" dirty="0" err="1"/>
              <a:t>height</a:t>
            </a:r>
            <a:r>
              <a:rPr lang="es-MX" sz="2800" dirty="0"/>
              <a:t>('50px'); // establece el alto de todos los elementos H1</a:t>
            </a:r>
          </a:p>
          <a:p>
            <a:r>
              <a:rPr lang="es-MX" sz="2800" dirty="0"/>
              <a:t>$('h1').</a:t>
            </a:r>
            <a:r>
              <a:rPr lang="es-MX" sz="2800" dirty="0" err="1"/>
              <a:t>height</a:t>
            </a:r>
            <a:r>
              <a:rPr lang="es-MX" sz="2800" dirty="0"/>
              <a:t>(); // obtiene el alto del primer elemento H1</a:t>
            </a:r>
          </a:p>
          <a:p>
            <a:r>
              <a:rPr lang="es-MX" sz="2800" dirty="0"/>
              <a:t>$('h1').position(); // devuelve un objeto conteniendo</a:t>
            </a:r>
          </a:p>
          <a:p>
            <a:r>
              <a:rPr lang="es-MX" sz="2800" dirty="0"/>
              <a:t>// información sobre la posición</a:t>
            </a:r>
          </a:p>
          <a:p>
            <a:r>
              <a:rPr lang="es-MX" sz="2800" dirty="0"/>
              <a:t>// del primer elemento relativo al</a:t>
            </a:r>
          </a:p>
          <a:p>
            <a:r>
              <a:rPr lang="es-MX" sz="2800" dirty="0"/>
              <a:t>// "offset" (posición) de su elemento padre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7470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b="1" dirty="0"/>
              <a:t>Trabajar con clases</a:t>
            </a:r>
          </a:p>
          <a:p>
            <a:endParaRPr lang="es-MX" sz="2800" dirty="0" smtClean="0"/>
          </a:p>
          <a:p>
            <a:r>
              <a:rPr lang="es-MX" sz="2800" dirty="0" err="1" smtClean="0"/>
              <a:t>var</a:t>
            </a:r>
            <a:r>
              <a:rPr lang="es-MX" sz="2800" dirty="0" smtClean="0"/>
              <a:t> </a:t>
            </a:r>
            <a:r>
              <a:rPr lang="es-MX" sz="2800" dirty="0"/>
              <a:t>$h1 = $('h1');</a:t>
            </a:r>
          </a:p>
          <a:p>
            <a:endParaRPr lang="es-MX" sz="2800" dirty="0" smtClean="0"/>
          </a:p>
          <a:p>
            <a:r>
              <a:rPr lang="es-MX" sz="2800" dirty="0" smtClean="0"/>
              <a:t>$</a:t>
            </a:r>
            <a:r>
              <a:rPr lang="es-MX" sz="2800" dirty="0"/>
              <a:t>h1.addClass('</a:t>
            </a:r>
            <a:r>
              <a:rPr lang="es-MX" sz="2800" dirty="0" err="1"/>
              <a:t>big</a:t>
            </a:r>
            <a:r>
              <a:rPr lang="es-MX" sz="2800" dirty="0"/>
              <a:t>');</a:t>
            </a:r>
          </a:p>
          <a:p>
            <a:r>
              <a:rPr lang="es-MX" sz="2800" dirty="0"/>
              <a:t>$h1.removeClass('</a:t>
            </a:r>
            <a:r>
              <a:rPr lang="es-MX" sz="2800" dirty="0" err="1"/>
              <a:t>big</a:t>
            </a:r>
            <a:r>
              <a:rPr lang="es-MX" sz="2800" dirty="0"/>
              <a:t>');</a:t>
            </a:r>
          </a:p>
          <a:p>
            <a:r>
              <a:rPr lang="es-MX" sz="2800" dirty="0"/>
              <a:t>$h1.toggleClass('</a:t>
            </a:r>
            <a:r>
              <a:rPr lang="es-MX" sz="2800" dirty="0" err="1"/>
              <a:t>big</a:t>
            </a:r>
            <a:r>
              <a:rPr lang="es-MX" sz="2800" dirty="0" smtClean="0"/>
              <a:t>'); //Agrega si no la contiene o la quita si la contiene</a:t>
            </a:r>
            <a:endParaRPr lang="es-MX" sz="2800" dirty="0"/>
          </a:p>
          <a:p>
            <a:endParaRPr lang="es-MX" sz="2800" dirty="0" smtClean="0"/>
          </a:p>
          <a:p>
            <a:r>
              <a:rPr lang="es-MX" sz="2800" dirty="0" err="1" smtClean="0"/>
              <a:t>if</a:t>
            </a:r>
            <a:r>
              <a:rPr lang="es-MX" sz="2800" dirty="0" smtClean="0"/>
              <a:t> </a:t>
            </a:r>
            <a:r>
              <a:rPr lang="es-MX" sz="2800" dirty="0"/>
              <a:t>($h1.hasClass('</a:t>
            </a:r>
            <a:r>
              <a:rPr lang="es-MX" sz="2800" dirty="0" err="1"/>
              <a:t>big</a:t>
            </a:r>
            <a:r>
              <a:rPr lang="es-MX" sz="2800" dirty="0"/>
              <a:t>')) { ...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4716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800" dirty="0"/>
              <a:t>$('a').</a:t>
            </a:r>
            <a:r>
              <a:rPr lang="es-MX" sz="2800" dirty="0" err="1"/>
              <a:t>attr</a:t>
            </a:r>
            <a:r>
              <a:rPr lang="es-MX" sz="2800" dirty="0"/>
              <a:t>('</a:t>
            </a:r>
            <a:r>
              <a:rPr lang="es-MX" sz="2800" dirty="0" err="1"/>
              <a:t>href</a:t>
            </a:r>
            <a:r>
              <a:rPr lang="es-MX" sz="2800" dirty="0"/>
              <a:t>', 'allMyHrefsAreTheSameNow.html');</a:t>
            </a:r>
          </a:p>
          <a:p>
            <a:endParaRPr lang="es-MX" sz="2800" dirty="0" smtClean="0"/>
          </a:p>
          <a:p>
            <a:endParaRPr lang="es-MX" sz="2800" dirty="0"/>
          </a:p>
          <a:p>
            <a:endParaRPr lang="es-MX" sz="2800" dirty="0" smtClean="0"/>
          </a:p>
          <a:p>
            <a:r>
              <a:rPr lang="es-MX" sz="2800" dirty="0" smtClean="0"/>
              <a:t>$(</a:t>
            </a:r>
            <a:r>
              <a:rPr lang="es-MX" sz="2800" dirty="0"/>
              <a:t>'a').</a:t>
            </a:r>
            <a:r>
              <a:rPr lang="es-MX" sz="2800" dirty="0" err="1"/>
              <a:t>attr</a:t>
            </a:r>
            <a:r>
              <a:rPr lang="es-MX" sz="2800" dirty="0"/>
              <a:t>({</a:t>
            </a:r>
          </a:p>
          <a:p>
            <a:r>
              <a:rPr lang="en-US" sz="2800" dirty="0"/>
              <a:t>'title' : 'all titles are the same too',</a:t>
            </a:r>
          </a:p>
          <a:p>
            <a:r>
              <a:rPr lang="es-MX" sz="2800" dirty="0"/>
              <a:t>'</a:t>
            </a:r>
            <a:r>
              <a:rPr lang="es-MX" sz="2800" dirty="0" err="1"/>
              <a:t>href</a:t>
            </a:r>
            <a:r>
              <a:rPr lang="es-MX" sz="2800" dirty="0"/>
              <a:t>' : </a:t>
            </a:r>
            <a:r>
              <a:rPr lang="es-MX" sz="2800" dirty="0" smtClean="0"/>
              <a:t>'somethingNew.html'</a:t>
            </a:r>
            <a:endParaRPr lang="es-MX" sz="2800" dirty="0"/>
          </a:p>
          <a:p>
            <a:r>
              <a:rPr lang="es-MX" sz="2800" dirty="0" smtClean="0"/>
              <a:t>});</a:t>
            </a:r>
          </a:p>
          <a:p>
            <a:endParaRPr lang="es-MX" sz="2800" dirty="0"/>
          </a:p>
          <a:p>
            <a:r>
              <a:rPr lang="es-MX" sz="2800" dirty="0"/>
              <a:t>$('a').</a:t>
            </a:r>
            <a:r>
              <a:rPr lang="es-MX" sz="2800" dirty="0" err="1"/>
              <a:t>attr</a:t>
            </a:r>
            <a:r>
              <a:rPr lang="es-MX" sz="2800" dirty="0"/>
              <a:t>('</a:t>
            </a:r>
            <a:r>
              <a:rPr lang="es-MX" sz="2800" dirty="0" err="1"/>
              <a:t>href</a:t>
            </a:r>
            <a:r>
              <a:rPr lang="es-MX" sz="2800" dirty="0"/>
              <a:t>'); // devuelve el atributo </a:t>
            </a:r>
            <a:r>
              <a:rPr lang="es-MX" sz="2800" dirty="0" err="1"/>
              <a:t>href</a:t>
            </a:r>
            <a:r>
              <a:rPr lang="es-MX" sz="2800" dirty="0"/>
              <a:t> perteneciente</a:t>
            </a:r>
          </a:p>
          <a:p>
            <a:r>
              <a:rPr lang="es-MX" sz="2800" dirty="0"/>
              <a:t>// al primer elemento &lt;a&gt; del documento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8453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Moverse a través del DOM utilizando métodos de recorrido</a:t>
            </a:r>
          </a:p>
          <a:p>
            <a:r>
              <a:rPr lang="es-MX" sz="2400" dirty="0"/>
              <a:t>$('h1').</a:t>
            </a:r>
            <a:r>
              <a:rPr lang="es-MX" sz="2400" dirty="0" err="1"/>
              <a:t>next</a:t>
            </a:r>
            <a:r>
              <a:rPr lang="es-MX" sz="2400" dirty="0"/>
              <a:t>('p'); // seleccionar el inmediato y próximo</a:t>
            </a:r>
          </a:p>
          <a:p>
            <a:r>
              <a:rPr lang="es-MX" sz="2400" dirty="0"/>
              <a:t>// elemento &lt;p&gt; con respecto a H1</a:t>
            </a:r>
          </a:p>
          <a:p>
            <a:endParaRPr lang="es-MX" sz="2400" dirty="0" smtClean="0"/>
          </a:p>
          <a:p>
            <a:r>
              <a:rPr lang="es-MX" sz="2400" dirty="0" smtClean="0"/>
              <a:t>$(</a:t>
            </a:r>
            <a:r>
              <a:rPr lang="es-MX" sz="2400" dirty="0"/>
              <a:t>'</a:t>
            </a:r>
            <a:r>
              <a:rPr lang="es-MX" sz="2400" dirty="0" err="1"/>
              <a:t>div:visible</a:t>
            </a:r>
            <a:r>
              <a:rPr lang="es-MX" sz="2400" dirty="0"/>
              <a:t>').</a:t>
            </a:r>
            <a:r>
              <a:rPr lang="es-MX" sz="2400" dirty="0" err="1"/>
              <a:t>parent</a:t>
            </a:r>
            <a:r>
              <a:rPr lang="es-MX" sz="2400" dirty="0"/>
              <a:t>(); // seleccionar el elemento contenedor</a:t>
            </a:r>
          </a:p>
          <a:p>
            <a:r>
              <a:rPr lang="es-MX" sz="2400" dirty="0"/>
              <a:t>// a un div visible</a:t>
            </a:r>
          </a:p>
          <a:p>
            <a:endParaRPr lang="en-US" sz="2400" dirty="0" smtClean="0"/>
          </a:p>
          <a:p>
            <a:r>
              <a:rPr lang="en-US" sz="2400" dirty="0" smtClean="0"/>
              <a:t>$(</a:t>
            </a:r>
            <a:r>
              <a:rPr lang="en-US" sz="2400" dirty="0"/>
              <a:t>'input[name=</a:t>
            </a:r>
            <a:r>
              <a:rPr lang="en-US" sz="2400" dirty="0" err="1"/>
              <a:t>first_name</a:t>
            </a:r>
            <a:r>
              <a:rPr lang="en-US" sz="2400" dirty="0"/>
              <a:t>]').closest('form'); // </a:t>
            </a:r>
            <a:r>
              <a:rPr lang="en-US" sz="2400" dirty="0" err="1"/>
              <a:t>seleccionar</a:t>
            </a:r>
            <a:r>
              <a:rPr lang="en-US" sz="2400" dirty="0"/>
              <a:t> el </a:t>
            </a:r>
            <a:r>
              <a:rPr lang="en-US" sz="2400" dirty="0" err="1"/>
              <a:t>elemento</a:t>
            </a:r>
            <a:endParaRPr lang="en-US" sz="2400" dirty="0"/>
          </a:p>
          <a:p>
            <a:r>
              <a:rPr lang="es-MX" sz="2400" dirty="0"/>
              <a:t>// &lt;</a:t>
            </a:r>
            <a:r>
              <a:rPr lang="es-MX" sz="2400" dirty="0" err="1"/>
              <a:t>form</a:t>
            </a:r>
            <a:r>
              <a:rPr lang="es-MX" sz="2400" dirty="0"/>
              <a:t>&gt; más cercano a un input</a:t>
            </a:r>
          </a:p>
          <a:p>
            <a:endParaRPr lang="es-MX" sz="2400" dirty="0" smtClean="0"/>
          </a:p>
          <a:p>
            <a:r>
              <a:rPr lang="es-MX" sz="2400" dirty="0" smtClean="0"/>
              <a:t>$('#</a:t>
            </a:r>
            <a:r>
              <a:rPr lang="es-MX" sz="2400" dirty="0" err="1"/>
              <a:t>myList</a:t>
            </a:r>
            <a:r>
              <a:rPr lang="es-MX" sz="2400" dirty="0"/>
              <a:t>').</a:t>
            </a:r>
            <a:r>
              <a:rPr lang="es-MX" sz="2400" dirty="0" err="1"/>
              <a:t>children</a:t>
            </a:r>
            <a:r>
              <a:rPr lang="es-MX" sz="2400" dirty="0"/>
              <a:t>(); // seleccionar todos los elementos</a:t>
            </a:r>
          </a:p>
          <a:p>
            <a:r>
              <a:rPr lang="es-MX" sz="2400" dirty="0"/>
              <a:t>// hijos de #</a:t>
            </a:r>
            <a:r>
              <a:rPr lang="es-MX" sz="2400" dirty="0" err="1"/>
              <a:t>myList</a:t>
            </a:r>
            <a:endParaRPr lang="es-MX" sz="2400" dirty="0"/>
          </a:p>
          <a:p>
            <a:endParaRPr lang="es-MX" sz="2400" dirty="0" smtClean="0"/>
          </a:p>
          <a:p>
            <a:r>
              <a:rPr lang="es-MX" sz="2400" dirty="0" smtClean="0"/>
              <a:t>$(</a:t>
            </a:r>
            <a:r>
              <a:rPr lang="es-MX" sz="2400" dirty="0"/>
              <a:t>'</a:t>
            </a:r>
            <a:r>
              <a:rPr lang="es-MX" sz="2400" dirty="0" err="1"/>
              <a:t>li.selected</a:t>
            </a:r>
            <a:r>
              <a:rPr lang="es-MX" sz="2400" dirty="0"/>
              <a:t>').</a:t>
            </a:r>
            <a:r>
              <a:rPr lang="es-MX" sz="2400" dirty="0" err="1"/>
              <a:t>siblings</a:t>
            </a:r>
            <a:r>
              <a:rPr lang="es-MX" sz="2400" dirty="0"/>
              <a:t>(); // seleccionar todos los </a:t>
            </a:r>
            <a:r>
              <a:rPr lang="es-MX" sz="2400" dirty="0" err="1"/>
              <a:t>items</a:t>
            </a:r>
            <a:endParaRPr lang="es-MX" sz="2400" dirty="0"/>
          </a:p>
          <a:p>
            <a:r>
              <a:rPr lang="es-MX" sz="2400" dirty="0"/>
              <a:t>// hermanos del elemento &lt;li&gt;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38942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8" y="969818"/>
            <a:ext cx="933998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Obtener y Establecer Información en </a:t>
            </a:r>
            <a:r>
              <a:rPr lang="es-MX" sz="2400" b="1" dirty="0" smtClean="0"/>
              <a:t>Elementos</a:t>
            </a:r>
          </a:p>
          <a:p>
            <a:endParaRPr lang="es-MX" sz="2400" b="1" dirty="0"/>
          </a:p>
          <a:p>
            <a:r>
              <a:rPr lang="es-MX" sz="2400" dirty="0"/>
              <a:t>Existen muchas formas por las cuales de puede modificar un elemento. Entre las tareas más comunes</a:t>
            </a:r>
          </a:p>
          <a:p>
            <a:r>
              <a:rPr lang="es-MX" sz="2400" dirty="0"/>
              <a:t>están las de cambiar el HTML interno o algún atributo del mismo. Para este tipo de tareas, </a:t>
            </a:r>
            <a:r>
              <a:rPr lang="es-MX" sz="2400" dirty="0" err="1"/>
              <a:t>jQuery</a:t>
            </a:r>
            <a:endParaRPr lang="es-MX" sz="2400" dirty="0"/>
          </a:p>
          <a:p>
            <a:r>
              <a:rPr lang="es-MX" sz="2400" dirty="0"/>
              <a:t>ofrece métodos simples, funcionales en todos los navegadores modernos. Incluso es posible obtener</a:t>
            </a:r>
          </a:p>
          <a:p>
            <a:r>
              <a:rPr lang="es-MX" sz="2400" dirty="0"/>
              <a:t>información sobre los elementos utilizando los mismos métodos pero en su forma de método </a:t>
            </a:r>
            <a:r>
              <a:rPr lang="es-MX" sz="2400" dirty="0" err="1"/>
              <a:t>obtenedor</a:t>
            </a:r>
            <a:r>
              <a:rPr lang="es-MX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2452161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i="1" dirty="0"/>
              <a:t>Nota</a:t>
            </a:r>
          </a:p>
          <a:p>
            <a:r>
              <a:rPr lang="es-MX" sz="2400" i="1" dirty="0"/>
              <a:t>Realizar cambios en los elementos, es un trabajo trivial, pero hay debe recordar que </a:t>
            </a:r>
            <a:r>
              <a:rPr lang="es-MX" sz="2400" i="1" dirty="0" smtClean="0"/>
              <a:t>el cambio </a:t>
            </a:r>
            <a:r>
              <a:rPr lang="es-MX" sz="2400" i="1" dirty="0"/>
              <a:t>afectará a </a:t>
            </a:r>
            <a:r>
              <a:rPr lang="es-MX" sz="2400" dirty="0"/>
              <a:t>todos </a:t>
            </a:r>
            <a:r>
              <a:rPr lang="es-MX" sz="2400" i="1" dirty="0"/>
              <a:t>los elementos en la selección, por lo que, si desea modificar </a:t>
            </a:r>
            <a:r>
              <a:rPr lang="es-MX" sz="2400" i="1" dirty="0" smtClean="0"/>
              <a:t>un sólo </a:t>
            </a:r>
            <a:r>
              <a:rPr lang="es-MX" sz="2400" i="1" dirty="0"/>
              <a:t>elemento, tiene que estar seguro de especificarlo en la selección antes de llamar </a:t>
            </a:r>
            <a:r>
              <a:rPr lang="es-MX" sz="2400" i="1" dirty="0" smtClean="0"/>
              <a:t>al método </a:t>
            </a:r>
            <a:r>
              <a:rPr lang="es-MX" sz="2400" i="1" dirty="0"/>
              <a:t>establecedor</a:t>
            </a:r>
            <a:r>
              <a:rPr lang="es-MX" sz="2400" i="1" dirty="0" smtClean="0"/>
              <a:t>.</a:t>
            </a:r>
          </a:p>
          <a:p>
            <a:endParaRPr lang="es-MX" sz="2400" i="1" dirty="0"/>
          </a:p>
          <a:p>
            <a:r>
              <a:rPr lang="es-MX" sz="2400" b="1" i="1" dirty="0"/>
              <a:t>Nota</a:t>
            </a:r>
          </a:p>
          <a:p>
            <a:r>
              <a:rPr lang="es-MX" sz="2400" i="1" dirty="0"/>
              <a:t>Cuando los métodos actúan como </a:t>
            </a:r>
            <a:r>
              <a:rPr lang="es-MX" sz="2400" i="1" dirty="0" err="1"/>
              <a:t>obtenedores</a:t>
            </a:r>
            <a:r>
              <a:rPr lang="es-MX" sz="2400" i="1" dirty="0"/>
              <a:t>, por lo general, solamente trabajan con </a:t>
            </a:r>
            <a:r>
              <a:rPr lang="es-MX" sz="2400" i="1" dirty="0" smtClean="0"/>
              <a:t>el primer </a:t>
            </a:r>
            <a:r>
              <a:rPr lang="es-MX" sz="2400" i="1" dirty="0"/>
              <a:t>elemento de la selección. Además no devuelven un objeto </a:t>
            </a:r>
            <a:r>
              <a:rPr lang="es-MX" sz="2400" i="1" dirty="0" err="1"/>
              <a:t>jQuery</a:t>
            </a:r>
            <a:r>
              <a:rPr lang="es-MX" sz="2400" i="1" dirty="0"/>
              <a:t>, por lo cual no </a:t>
            </a:r>
            <a:r>
              <a:rPr lang="es-MX" sz="2400" i="1" dirty="0" smtClean="0"/>
              <a:t>es posible </a:t>
            </a:r>
            <a:r>
              <a:rPr lang="es-MX" sz="2400" i="1" dirty="0"/>
              <a:t>encadenar más métodos en el mismo. Una excepción es el método $.</a:t>
            </a:r>
            <a:r>
              <a:rPr lang="es-MX" sz="2400" i="1" dirty="0" err="1"/>
              <a:t>fn.text</a:t>
            </a:r>
            <a:r>
              <a:rPr lang="es-MX" sz="2400" i="1" dirty="0"/>
              <a:t>, </a:t>
            </a:r>
            <a:r>
              <a:rPr lang="es-MX" sz="2400" i="1" dirty="0" smtClean="0"/>
              <a:t>el cual </a:t>
            </a:r>
            <a:r>
              <a:rPr lang="es-MX" sz="2400" i="1" dirty="0"/>
              <a:t>permite obtener el texto de los elementos de la selección</a:t>
            </a:r>
            <a:r>
              <a:rPr lang="es-MX" sz="2400" i="1" dirty="0" smtClean="0"/>
              <a:t>.</a:t>
            </a:r>
            <a:endParaRPr lang="es-MX" sz="2400" i="1" dirty="0"/>
          </a:p>
        </p:txBody>
      </p:sp>
    </p:spTree>
    <p:extLst>
      <p:ext uri="{BB962C8B-B14F-4D97-AF65-F5344CB8AC3E}">
        <p14:creationId xmlns:p14="http://schemas.microsoft.com/office/powerpoint/2010/main" val="22534510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$.fn.html </a:t>
            </a:r>
            <a:r>
              <a:rPr lang="es-MX" sz="2400" dirty="0"/>
              <a:t>Obtiene o establece el contenido HTML de un elemento.</a:t>
            </a:r>
          </a:p>
          <a:p>
            <a:r>
              <a:rPr lang="es-MX" sz="2400" b="1" dirty="0"/>
              <a:t>$.</a:t>
            </a:r>
            <a:r>
              <a:rPr lang="es-MX" sz="2400" b="1" dirty="0" err="1"/>
              <a:t>fn.text</a:t>
            </a:r>
            <a:r>
              <a:rPr lang="es-MX" sz="2400" b="1" dirty="0"/>
              <a:t> </a:t>
            </a:r>
            <a:r>
              <a:rPr lang="es-MX" sz="2400" dirty="0"/>
              <a:t>Obtiene o establece el contenido en texto del elemento; en caso se pasarle como argumento</a:t>
            </a:r>
          </a:p>
          <a:p>
            <a:r>
              <a:rPr lang="es-MX" sz="2400" dirty="0"/>
              <a:t>código HTML, este es despojado.</a:t>
            </a:r>
          </a:p>
          <a:p>
            <a:r>
              <a:rPr lang="es-MX" sz="2400" b="1" dirty="0"/>
              <a:t>$.</a:t>
            </a:r>
            <a:r>
              <a:rPr lang="es-MX" sz="2400" b="1" dirty="0" err="1"/>
              <a:t>fn.attr</a:t>
            </a:r>
            <a:r>
              <a:rPr lang="es-MX" sz="2400" b="1" dirty="0"/>
              <a:t> </a:t>
            </a:r>
            <a:r>
              <a:rPr lang="es-MX" sz="2400" dirty="0"/>
              <a:t>Obtiene o establece el valor de un determinado atributo.</a:t>
            </a:r>
          </a:p>
          <a:p>
            <a:r>
              <a:rPr lang="es-MX" sz="2400" b="1" dirty="0"/>
              <a:t>$.</a:t>
            </a:r>
            <a:r>
              <a:rPr lang="es-MX" sz="2400" b="1" dirty="0" err="1"/>
              <a:t>fn.width</a:t>
            </a:r>
            <a:r>
              <a:rPr lang="es-MX" sz="2400" b="1" dirty="0"/>
              <a:t> </a:t>
            </a:r>
            <a:r>
              <a:rPr lang="es-MX" sz="2400" dirty="0"/>
              <a:t>Obtiene o establece el ancho en pixeles del primer elemento de la selección como un</a:t>
            </a:r>
          </a:p>
          <a:p>
            <a:r>
              <a:rPr lang="es-MX" sz="2400" dirty="0"/>
              <a:t>entero.</a:t>
            </a:r>
          </a:p>
          <a:p>
            <a:r>
              <a:rPr lang="es-MX" sz="2400" b="1" dirty="0"/>
              <a:t>$.</a:t>
            </a:r>
            <a:r>
              <a:rPr lang="es-MX" sz="2400" b="1" dirty="0" err="1"/>
              <a:t>fn.height</a:t>
            </a:r>
            <a:r>
              <a:rPr lang="es-MX" sz="2400" b="1" dirty="0"/>
              <a:t> </a:t>
            </a:r>
            <a:r>
              <a:rPr lang="es-MX" sz="2400" dirty="0"/>
              <a:t>Obtiene o establece el alto en pixeles del primer elemento de la selección como un entero.</a:t>
            </a:r>
          </a:p>
          <a:p>
            <a:r>
              <a:rPr lang="es-MX" sz="2400" b="1" dirty="0"/>
              <a:t>$.</a:t>
            </a:r>
            <a:r>
              <a:rPr lang="es-MX" sz="2400" b="1" dirty="0" err="1"/>
              <a:t>fn.position</a:t>
            </a:r>
            <a:r>
              <a:rPr lang="es-MX" sz="2400" b="1" dirty="0"/>
              <a:t> </a:t>
            </a:r>
            <a:r>
              <a:rPr lang="es-MX" sz="2400" dirty="0"/>
              <a:t>Obtiene un objeto con información sobre la posición del primer elemento de la selección,</a:t>
            </a:r>
          </a:p>
          <a:p>
            <a:r>
              <a:rPr lang="es-MX" sz="2400" dirty="0"/>
              <a:t>relativo al primer elemento padre posicionado. </a:t>
            </a:r>
            <a:r>
              <a:rPr lang="es-MX" sz="2400" i="1" dirty="0"/>
              <a:t>Este método es solo </a:t>
            </a:r>
            <a:r>
              <a:rPr lang="es-MX" sz="2400" i="1" dirty="0" err="1"/>
              <a:t>obtenedor</a:t>
            </a:r>
            <a:r>
              <a:rPr lang="es-MX" sz="2400" i="1" dirty="0"/>
              <a:t>.</a:t>
            </a:r>
          </a:p>
          <a:p>
            <a:r>
              <a:rPr lang="es-MX" sz="2400" b="1" dirty="0"/>
              <a:t>$.</a:t>
            </a:r>
            <a:r>
              <a:rPr lang="es-MX" sz="2400" b="1" dirty="0" err="1"/>
              <a:t>fn.val</a:t>
            </a:r>
            <a:r>
              <a:rPr lang="es-MX" sz="2400" b="1" dirty="0"/>
              <a:t> </a:t>
            </a:r>
            <a:r>
              <a:rPr lang="es-MX" sz="2400" dirty="0"/>
              <a:t>Obtiene o establece el valor (</a:t>
            </a:r>
            <a:r>
              <a:rPr lang="es-MX" sz="2400" i="1" dirty="0" err="1"/>
              <a:t>value</a:t>
            </a:r>
            <a:r>
              <a:rPr lang="es-MX" sz="2400" dirty="0"/>
              <a:t>) en elementos de formularios.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44153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Sintaxis</a:t>
            </a:r>
            <a:endParaRPr lang="en-US" sz="2800" dirty="0"/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 se </a:t>
            </a:r>
            <a:r>
              <a:rPr lang="en-US" sz="2800" dirty="0" err="1"/>
              <a:t>tienen</a:t>
            </a:r>
            <a:r>
              <a:rPr lang="en-US" sz="2800" dirty="0"/>
              <a:t> en </a:t>
            </a:r>
            <a:r>
              <a:rPr lang="en-US" sz="2800" dirty="0" err="1"/>
              <a:t>cuenta</a:t>
            </a:r>
            <a:r>
              <a:rPr lang="en-US" sz="2800" dirty="0"/>
              <a:t> los </a:t>
            </a:r>
            <a:r>
              <a:rPr lang="en-US" sz="2800" dirty="0" err="1"/>
              <a:t>espacios</a:t>
            </a:r>
            <a:r>
              <a:rPr lang="en-US" sz="2800" dirty="0"/>
              <a:t> en </a:t>
            </a:r>
            <a:r>
              <a:rPr lang="en-US" sz="2800" dirty="0" err="1"/>
              <a:t>blanco</a:t>
            </a:r>
            <a:r>
              <a:rPr lang="en-US" sz="2800" dirty="0"/>
              <a:t> y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nuevas</a:t>
            </a:r>
            <a:r>
              <a:rPr lang="en-US" sz="2800" dirty="0"/>
              <a:t> </a:t>
            </a:r>
            <a:r>
              <a:rPr lang="en-US" sz="2800" dirty="0" err="1"/>
              <a:t>líneas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 </a:t>
            </a:r>
            <a:r>
              <a:rPr lang="en-US" sz="2800" dirty="0" err="1"/>
              <a:t>distinguen</a:t>
            </a:r>
            <a:r>
              <a:rPr lang="en-US" sz="2800" dirty="0"/>
              <a:t>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mayúsculas</a:t>
            </a:r>
            <a:r>
              <a:rPr lang="en-US" sz="2800" dirty="0"/>
              <a:t> y </a:t>
            </a:r>
            <a:r>
              <a:rPr lang="en-US" sz="2800" dirty="0" err="1"/>
              <a:t>minúsculas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 se define el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las</a:t>
            </a:r>
            <a:r>
              <a:rPr lang="en-US" sz="2800" dirty="0"/>
              <a:t>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necesario</a:t>
            </a:r>
            <a:r>
              <a:rPr lang="en-US" sz="2800" dirty="0"/>
              <a:t> </a:t>
            </a:r>
            <a:r>
              <a:rPr lang="en-US" sz="2800" dirty="0" err="1"/>
              <a:t>terminar</a:t>
            </a:r>
            <a:r>
              <a:rPr lang="en-US" sz="2800" dirty="0"/>
              <a:t>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sentencia</a:t>
            </a:r>
            <a:r>
              <a:rPr lang="en-US" sz="2800" dirty="0"/>
              <a:t> con el </a:t>
            </a:r>
            <a:r>
              <a:rPr lang="en-US" sz="2800" dirty="0" err="1"/>
              <a:t>carácter</a:t>
            </a:r>
            <a:r>
              <a:rPr lang="en-US" sz="2800" dirty="0"/>
              <a:t> de </a:t>
            </a:r>
            <a:r>
              <a:rPr lang="en-US" sz="2800" dirty="0" err="1"/>
              <a:t>punto</a:t>
            </a:r>
            <a:r>
              <a:rPr lang="en-US" sz="2800" dirty="0"/>
              <a:t> y coma ( ; 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incluir</a:t>
            </a:r>
            <a:r>
              <a:rPr lang="en-US" sz="2800" dirty="0"/>
              <a:t> </a:t>
            </a:r>
            <a:r>
              <a:rPr lang="en-US" sz="2800" dirty="0" err="1"/>
              <a:t>comentarios</a:t>
            </a:r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Mover, Copiar y Remover Elementos</a:t>
            </a:r>
          </a:p>
          <a:p>
            <a:r>
              <a:rPr lang="es-MX" sz="2400" dirty="0"/>
              <a:t>Existen varias maneras para mover elementos a través del DOM; las cuales se pueden separar en </a:t>
            </a:r>
            <a:r>
              <a:rPr lang="es-MX" sz="2400" dirty="0" smtClean="0"/>
              <a:t>dos enfoques:</a:t>
            </a:r>
          </a:p>
          <a:p>
            <a:endParaRPr lang="es-MX" sz="2400" dirty="0"/>
          </a:p>
          <a:p>
            <a:r>
              <a:rPr lang="es-MX" sz="2400" dirty="0"/>
              <a:t>Querer colocar el/los elementos seleccionados de forma relativa a otro elemento</a:t>
            </a:r>
          </a:p>
          <a:p>
            <a:r>
              <a:rPr lang="es-MX" sz="2400" dirty="0"/>
              <a:t>Querer colocar un elemento relativo a el/los elementos seleccionados.</a:t>
            </a:r>
          </a:p>
          <a:p>
            <a:endParaRPr lang="es-MX" sz="2400" dirty="0" smtClean="0"/>
          </a:p>
          <a:p>
            <a:r>
              <a:rPr lang="es-MX" sz="2400" dirty="0" smtClean="0"/>
              <a:t>Por </a:t>
            </a:r>
            <a:r>
              <a:rPr lang="es-MX" sz="2400" dirty="0"/>
              <a:t>ejemplo, </a:t>
            </a:r>
            <a:r>
              <a:rPr lang="es-MX" sz="2400" dirty="0" err="1"/>
              <a:t>jQuery</a:t>
            </a:r>
            <a:r>
              <a:rPr lang="es-MX" sz="2400" dirty="0"/>
              <a:t> provee los métodos $.</a:t>
            </a:r>
            <a:r>
              <a:rPr lang="es-MX" sz="2400" dirty="0" err="1"/>
              <a:t>fn.insertAfter</a:t>
            </a:r>
            <a:r>
              <a:rPr lang="es-MX" sz="2400" dirty="0"/>
              <a:t> y $.</a:t>
            </a:r>
            <a:r>
              <a:rPr lang="es-MX" sz="2400" dirty="0" err="1"/>
              <a:t>fn.after</a:t>
            </a:r>
            <a:r>
              <a:rPr lang="es-MX" sz="2400" dirty="0"/>
              <a:t>. El método $.</a:t>
            </a:r>
            <a:r>
              <a:rPr lang="es-MX" sz="2400" dirty="0" err="1" smtClean="0"/>
              <a:t>fn.insertAfter</a:t>
            </a:r>
            <a:r>
              <a:rPr lang="es-MX" sz="2400" dirty="0" smtClean="0"/>
              <a:t> coloca </a:t>
            </a:r>
            <a:r>
              <a:rPr lang="es-MX" sz="2400" dirty="0"/>
              <a:t>a el/los elementos seleccionados después del elemento que se haya pasado como argumento;</a:t>
            </a:r>
          </a:p>
          <a:p>
            <a:r>
              <a:rPr lang="es-MX" sz="2400" dirty="0"/>
              <a:t>mientras que el método $.</a:t>
            </a:r>
            <a:r>
              <a:rPr lang="es-MX" sz="2400" dirty="0" err="1"/>
              <a:t>fn.after</a:t>
            </a:r>
            <a:r>
              <a:rPr lang="es-MX" sz="2400" dirty="0"/>
              <a:t> coloca al elemento pasado como argumento después del </a:t>
            </a:r>
            <a:r>
              <a:rPr lang="es-MX" sz="2400" dirty="0" smtClean="0"/>
              <a:t>elemento seleccionado</a:t>
            </a:r>
            <a:r>
              <a:rPr lang="es-MX" sz="2400" dirty="0"/>
              <a:t>. Otros métodos también siguen este patrón: $.</a:t>
            </a:r>
            <a:r>
              <a:rPr lang="es-MX" sz="2400" dirty="0" err="1"/>
              <a:t>fn.insertBefore</a:t>
            </a:r>
            <a:r>
              <a:rPr lang="es-MX" sz="2400" dirty="0"/>
              <a:t> y $.</a:t>
            </a:r>
            <a:r>
              <a:rPr lang="es-MX" sz="2400" dirty="0" err="1"/>
              <a:t>fn.before</a:t>
            </a:r>
            <a:r>
              <a:rPr lang="es-MX" sz="2400" dirty="0"/>
              <a:t>;</a:t>
            </a:r>
          </a:p>
          <a:p>
            <a:r>
              <a:rPr lang="es-MX" sz="2400" dirty="0"/>
              <a:t>$.</a:t>
            </a:r>
            <a:r>
              <a:rPr lang="es-MX" sz="2400" dirty="0" err="1"/>
              <a:t>fn.appendTo</a:t>
            </a:r>
            <a:r>
              <a:rPr lang="es-MX" sz="2400" dirty="0"/>
              <a:t> y $.</a:t>
            </a:r>
            <a:r>
              <a:rPr lang="es-MX" sz="2400" dirty="0" err="1"/>
              <a:t>fn.append</a:t>
            </a:r>
            <a:r>
              <a:rPr lang="es-MX" sz="2400" dirty="0"/>
              <a:t>; y $.</a:t>
            </a:r>
            <a:r>
              <a:rPr lang="es-MX" sz="2400" dirty="0" err="1"/>
              <a:t>fn.prependTo</a:t>
            </a:r>
            <a:r>
              <a:rPr lang="es-MX" sz="2400" dirty="0"/>
              <a:t> y $.</a:t>
            </a:r>
            <a:r>
              <a:rPr lang="es-MX" sz="2400" dirty="0" err="1"/>
              <a:t>fn.prepend</a:t>
            </a:r>
            <a:r>
              <a:rPr lang="es-MX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7520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Mover elementos utilizando diferentes </a:t>
            </a:r>
            <a:r>
              <a:rPr lang="es-MX" sz="2400" b="1" dirty="0" smtClean="0"/>
              <a:t>enfoques</a:t>
            </a:r>
          </a:p>
          <a:p>
            <a:endParaRPr lang="es-MX" sz="2400" b="1" dirty="0"/>
          </a:p>
          <a:p>
            <a:r>
              <a:rPr lang="es-MX" sz="2400" dirty="0"/>
              <a:t>// hacer que el primer </a:t>
            </a:r>
            <a:r>
              <a:rPr lang="es-MX" sz="2400" dirty="0" err="1"/>
              <a:t>item</a:t>
            </a:r>
            <a:r>
              <a:rPr lang="es-MX" sz="2400" dirty="0"/>
              <a:t> de la lista sea el último</a:t>
            </a:r>
          </a:p>
          <a:p>
            <a:endParaRPr lang="it-IT" sz="2400" dirty="0" smtClean="0"/>
          </a:p>
          <a:p>
            <a:r>
              <a:rPr lang="it-IT" sz="2400" dirty="0" smtClean="0"/>
              <a:t>var </a:t>
            </a:r>
            <a:r>
              <a:rPr lang="it-IT" sz="2400" dirty="0"/>
              <a:t>$li = $('#myList li:first').appendTo('#myList');</a:t>
            </a:r>
          </a:p>
          <a:p>
            <a:endParaRPr lang="es-MX" sz="2400" dirty="0" smtClean="0"/>
          </a:p>
          <a:p>
            <a:r>
              <a:rPr lang="es-MX" sz="2400" dirty="0" smtClean="0"/>
              <a:t>// </a:t>
            </a:r>
            <a:r>
              <a:rPr lang="es-MX" sz="2400" dirty="0"/>
              <a:t>otro enfoque para el mismo problema</a:t>
            </a:r>
          </a:p>
          <a:p>
            <a:endParaRPr lang="es-MX" sz="2400" dirty="0" smtClean="0"/>
          </a:p>
          <a:p>
            <a:r>
              <a:rPr lang="es-MX" sz="2400" dirty="0" smtClean="0"/>
              <a:t>$('#</a:t>
            </a:r>
            <a:r>
              <a:rPr lang="es-MX" sz="2400" dirty="0" err="1"/>
              <a:t>myList</a:t>
            </a:r>
            <a:r>
              <a:rPr lang="es-MX" sz="2400" dirty="0"/>
              <a:t>').</a:t>
            </a:r>
            <a:r>
              <a:rPr lang="es-MX" sz="2400" dirty="0" err="1"/>
              <a:t>append</a:t>
            </a:r>
            <a:r>
              <a:rPr lang="es-MX" sz="2400" dirty="0"/>
              <a:t>($('#</a:t>
            </a:r>
            <a:r>
              <a:rPr lang="es-MX" sz="2400" dirty="0" err="1"/>
              <a:t>myList</a:t>
            </a:r>
            <a:r>
              <a:rPr lang="es-MX" sz="2400" dirty="0"/>
              <a:t> </a:t>
            </a:r>
            <a:r>
              <a:rPr lang="es-MX" sz="2400" dirty="0" err="1"/>
              <a:t>li:first</a:t>
            </a:r>
            <a:r>
              <a:rPr lang="es-MX" sz="2400" dirty="0"/>
              <a:t>'));</a:t>
            </a:r>
          </a:p>
          <a:p>
            <a:r>
              <a:rPr lang="es-MX" sz="2400" dirty="0"/>
              <a:t>// debe tener en cuenta que no hay forma de acceder a la</a:t>
            </a:r>
          </a:p>
          <a:p>
            <a:r>
              <a:rPr lang="es-MX" sz="2400" dirty="0"/>
              <a:t>// lista de </a:t>
            </a:r>
            <a:r>
              <a:rPr lang="es-MX" sz="2400" dirty="0" err="1"/>
              <a:t>items</a:t>
            </a:r>
            <a:r>
              <a:rPr lang="es-MX" sz="2400" dirty="0"/>
              <a:t> que se ha movido, ya que devuelve</a:t>
            </a:r>
          </a:p>
          <a:p>
            <a:r>
              <a:rPr lang="es-MX" sz="2400" dirty="0"/>
              <a:t>// la lista en sí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49259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Mover elementos utilizando diferentes </a:t>
            </a:r>
            <a:r>
              <a:rPr lang="es-MX" sz="2400" b="1" dirty="0" smtClean="0"/>
              <a:t>enfoques</a:t>
            </a:r>
          </a:p>
          <a:p>
            <a:endParaRPr lang="es-MX" sz="2400" b="1" dirty="0"/>
          </a:p>
          <a:p>
            <a:r>
              <a:rPr lang="es-MX" sz="2400" dirty="0"/>
              <a:t>// hacer que el primer </a:t>
            </a:r>
            <a:r>
              <a:rPr lang="es-MX" sz="2400" dirty="0" err="1"/>
              <a:t>item</a:t>
            </a:r>
            <a:r>
              <a:rPr lang="es-MX" sz="2400" dirty="0"/>
              <a:t> de la lista sea el último</a:t>
            </a:r>
          </a:p>
          <a:p>
            <a:endParaRPr lang="it-IT" sz="2400" dirty="0" smtClean="0"/>
          </a:p>
          <a:p>
            <a:r>
              <a:rPr lang="it-IT" sz="2400" dirty="0" smtClean="0"/>
              <a:t>var </a:t>
            </a:r>
            <a:r>
              <a:rPr lang="it-IT" sz="2400" dirty="0"/>
              <a:t>$li = $('#myList li:first').appendTo('#myList');</a:t>
            </a:r>
          </a:p>
          <a:p>
            <a:endParaRPr lang="es-MX" sz="2400" dirty="0" smtClean="0"/>
          </a:p>
          <a:p>
            <a:r>
              <a:rPr lang="es-MX" sz="2400" dirty="0" smtClean="0"/>
              <a:t>// </a:t>
            </a:r>
            <a:r>
              <a:rPr lang="es-MX" sz="2400" dirty="0"/>
              <a:t>otro enfoque para el mismo problema</a:t>
            </a:r>
          </a:p>
          <a:p>
            <a:endParaRPr lang="es-MX" sz="2400" dirty="0" smtClean="0"/>
          </a:p>
          <a:p>
            <a:r>
              <a:rPr lang="es-MX" sz="2400" dirty="0" smtClean="0"/>
              <a:t>$('#</a:t>
            </a:r>
            <a:r>
              <a:rPr lang="es-MX" sz="2400" dirty="0" err="1"/>
              <a:t>myList</a:t>
            </a:r>
            <a:r>
              <a:rPr lang="es-MX" sz="2400" dirty="0"/>
              <a:t>').</a:t>
            </a:r>
            <a:r>
              <a:rPr lang="es-MX" sz="2400" dirty="0" err="1"/>
              <a:t>append</a:t>
            </a:r>
            <a:r>
              <a:rPr lang="es-MX" sz="2400" dirty="0"/>
              <a:t>($('#</a:t>
            </a:r>
            <a:r>
              <a:rPr lang="es-MX" sz="2400" dirty="0" err="1"/>
              <a:t>myList</a:t>
            </a:r>
            <a:r>
              <a:rPr lang="es-MX" sz="2400" dirty="0"/>
              <a:t> </a:t>
            </a:r>
            <a:r>
              <a:rPr lang="es-MX" sz="2400" dirty="0" err="1"/>
              <a:t>li:first</a:t>
            </a:r>
            <a:r>
              <a:rPr lang="es-MX" sz="2400" dirty="0"/>
              <a:t>'));</a:t>
            </a:r>
          </a:p>
          <a:p>
            <a:r>
              <a:rPr lang="es-MX" sz="2400" dirty="0"/>
              <a:t>// debe tener en cuenta que no hay forma de acceder a la</a:t>
            </a:r>
          </a:p>
          <a:p>
            <a:r>
              <a:rPr lang="es-MX" sz="2400" dirty="0"/>
              <a:t>// lista de </a:t>
            </a:r>
            <a:r>
              <a:rPr lang="es-MX" sz="2400" dirty="0" err="1"/>
              <a:t>items</a:t>
            </a:r>
            <a:r>
              <a:rPr lang="es-MX" sz="2400" dirty="0"/>
              <a:t> que se ha movido, ya que devuelve</a:t>
            </a:r>
          </a:p>
          <a:p>
            <a:r>
              <a:rPr lang="es-MX" sz="2400" dirty="0"/>
              <a:t>// la lista en sí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06991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Obtener una copia del </a:t>
            </a:r>
            <a:r>
              <a:rPr lang="es-MX" sz="2400" b="1" dirty="0" smtClean="0"/>
              <a:t>elemento</a:t>
            </a:r>
          </a:p>
          <a:p>
            <a:endParaRPr lang="es-MX" sz="2400" b="1" dirty="0"/>
          </a:p>
          <a:p>
            <a:r>
              <a:rPr lang="es-MX" sz="2400" dirty="0"/>
              <a:t>// copiar el primer elemento de la lista y moverlo al final de la misma</a:t>
            </a:r>
          </a:p>
          <a:p>
            <a:r>
              <a:rPr lang="it-IT" sz="2400" dirty="0"/>
              <a:t>$('#myList li:first').clone().appendTo('#myList');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1903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dirty="0"/>
              <a:t>Existen dos formas de remover elementos de una página: </a:t>
            </a:r>
            <a:endParaRPr lang="es-MX" sz="2400" dirty="0" smtClean="0"/>
          </a:p>
          <a:p>
            <a:endParaRPr lang="es-MX" sz="2400" dirty="0"/>
          </a:p>
          <a:p>
            <a:r>
              <a:rPr lang="es-MX" sz="2400" dirty="0" smtClean="0"/>
              <a:t>Utilizando </a:t>
            </a:r>
            <a:r>
              <a:rPr lang="es-MX" sz="2400" dirty="0"/>
              <a:t>$.</a:t>
            </a:r>
            <a:r>
              <a:rPr lang="es-MX" sz="2400" dirty="0" err="1"/>
              <a:t>fn.remove</a:t>
            </a:r>
            <a:r>
              <a:rPr lang="es-MX" sz="2400" dirty="0"/>
              <a:t> o $.</a:t>
            </a:r>
            <a:r>
              <a:rPr lang="es-MX" sz="2400" dirty="0" err="1"/>
              <a:t>fn.detach</a:t>
            </a:r>
            <a:r>
              <a:rPr lang="es-MX" sz="2400" dirty="0"/>
              <a:t>.</a:t>
            </a:r>
          </a:p>
          <a:p>
            <a:r>
              <a:rPr lang="es-MX" sz="2400" dirty="0"/>
              <a:t>Cuando desee remover de forma permanente al elemento, </a:t>
            </a:r>
            <a:r>
              <a:rPr lang="es-MX" sz="2400" dirty="0" err="1"/>
              <a:t>utilize</a:t>
            </a:r>
            <a:r>
              <a:rPr lang="es-MX" sz="2400" dirty="0"/>
              <a:t> el método $.</a:t>
            </a:r>
            <a:r>
              <a:rPr lang="es-MX" sz="2400" dirty="0" err="1"/>
              <a:t>fn.remove</a:t>
            </a:r>
            <a:r>
              <a:rPr lang="es-MX" sz="2400" dirty="0"/>
              <a:t>. Por </a:t>
            </a:r>
            <a:r>
              <a:rPr lang="es-MX" sz="2400" dirty="0" smtClean="0"/>
              <a:t>otro lado</a:t>
            </a:r>
            <a:r>
              <a:rPr lang="es-MX" sz="2400" dirty="0"/>
              <a:t>, el método $.</a:t>
            </a:r>
            <a:r>
              <a:rPr lang="es-MX" sz="2400" dirty="0" err="1"/>
              <a:t>fn.detach</a:t>
            </a:r>
            <a:r>
              <a:rPr lang="es-MX" sz="2400" dirty="0"/>
              <a:t> también remueve el elemento, pero mantiene la información y eventos</a:t>
            </a:r>
          </a:p>
          <a:p>
            <a:r>
              <a:rPr lang="es-MX" sz="2400" dirty="0"/>
              <a:t>asociados al mismo, siendo útil en el caso que necesite reinsertar el elemento en el documento</a:t>
            </a:r>
            <a:r>
              <a:rPr lang="es-MX" sz="2400" dirty="0" smtClean="0"/>
              <a:t>.</a:t>
            </a:r>
          </a:p>
          <a:p>
            <a:endParaRPr lang="es-MX" sz="2400" dirty="0"/>
          </a:p>
          <a:p>
            <a:r>
              <a:rPr lang="es-MX" sz="2400" dirty="0"/>
              <a:t>Por otro lado, si se desea mantener al elemento pero se necesita eliminar su contenido, es posible</a:t>
            </a:r>
          </a:p>
          <a:p>
            <a:r>
              <a:rPr lang="es-MX" sz="2400" dirty="0"/>
              <a:t>utiliza el método $.</a:t>
            </a:r>
            <a:r>
              <a:rPr lang="es-MX" sz="2400" dirty="0" err="1"/>
              <a:t>fn.empty</a:t>
            </a:r>
            <a:r>
              <a:rPr lang="es-MX" sz="2400" dirty="0"/>
              <a:t>, el cual “vaciará” el contenido HTML del elemento.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5035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Crear nuevos elementos</a:t>
            </a:r>
          </a:p>
          <a:p>
            <a:r>
              <a:rPr lang="es-MX" sz="2400" dirty="0"/>
              <a:t>$('&lt;p&gt;Un nuevo párrafo&lt;/p&gt;');</a:t>
            </a:r>
          </a:p>
          <a:p>
            <a:r>
              <a:rPr lang="es-MX" sz="2400" dirty="0"/>
              <a:t>$('&lt;li </a:t>
            </a:r>
            <a:r>
              <a:rPr lang="es-MX" sz="2400" dirty="0" err="1"/>
              <a:t>class</a:t>
            </a:r>
            <a:r>
              <a:rPr lang="es-MX" sz="2400" dirty="0"/>
              <a:t>="new"&gt;nuevo </a:t>
            </a:r>
            <a:r>
              <a:rPr lang="es-MX" sz="2400" dirty="0" err="1"/>
              <a:t>item</a:t>
            </a:r>
            <a:r>
              <a:rPr lang="es-MX" sz="2400" dirty="0"/>
              <a:t> de la lista&lt;/li&gt;');</a:t>
            </a:r>
          </a:p>
          <a:p>
            <a:r>
              <a:rPr lang="es-MX" sz="2400" b="1" dirty="0"/>
              <a:t>Crear un nuevo elemento con atributos utilizando un objeto</a:t>
            </a:r>
          </a:p>
          <a:p>
            <a:r>
              <a:rPr lang="es-MX" sz="2400" dirty="0"/>
              <a:t>$('&lt;a/&gt;', {</a:t>
            </a:r>
          </a:p>
          <a:p>
            <a:r>
              <a:rPr lang="es-MX" sz="2400" dirty="0" err="1"/>
              <a:t>html</a:t>
            </a:r>
            <a:r>
              <a:rPr lang="es-MX" sz="2400" dirty="0"/>
              <a:t> : 'Un &lt;</a:t>
            </a:r>
            <a:r>
              <a:rPr lang="es-MX" sz="2400" dirty="0" err="1"/>
              <a:t>strong</a:t>
            </a:r>
            <a:r>
              <a:rPr lang="es-MX" sz="2400" dirty="0"/>
              <a:t>&gt;nuevo&lt;/</a:t>
            </a:r>
            <a:r>
              <a:rPr lang="es-MX" sz="2400" dirty="0" err="1"/>
              <a:t>strong</a:t>
            </a:r>
            <a:r>
              <a:rPr lang="es-MX" sz="2400" dirty="0"/>
              <a:t>&gt; enlace',</a:t>
            </a:r>
          </a:p>
          <a:p>
            <a:r>
              <a:rPr lang="es-MX" sz="2400" dirty="0"/>
              <a:t>'</a:t>
            </a:r>
            <a:r>
              <a:rPr lang="es-MX" sz="2400" dirty="0" err="1"/>
              <a:t>class</a:t>
            </a:r>
            <a:r>
              <a:rPr lang="es-MX" sz="2400" dirty="0"/>
              <a:t>' : 'new',</a:t>
            </a:r>
          </a:p>
          <a:p>
            <a:r>
              <a:rPr lang="es-MX" sz="2400" dirty="0" err="1"/>
              <a:t>href</a:t>
            </a:r>
            <a:r>
              <a:rPr lang="es-MX" sz="2400" dirty="0"/>
              <a:t> : 'foo.html'</a:t>
            </a:r>
          </a:p>
          <a:p>
            <a:r>
              <a:rPr lang="es-MX" sz="2400" dirty="0" smtClean="0"/>
              <a:t>});</a:t>
            </a:r>
          </a:p>
          <a:p>
            <a:endParaRPr lang="es-MX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933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Crear un nuevo elemento en la página</a:t>
            </a:r>
          </a:p>
          <a:p>
            <a:r>
              <a:rPr lang="es-MX" sz="2400" dirty="0" err="1"/>
              <a:t>var</a:t>
            </a:r>
            <a:r>
              <a:rPr lang="es-MX" sz="2400" dirty="0"/>
              <a:t> $</a:t>
            </a:r>
            <a:r>
              <a:rPr lang="es-MX" sz="2400" dirty="0" err="1"/>
              <a:t>myNewElement</a:t>
            </a:r>
            <a:r>
              <a:rPr lang="es-MX" sz="2400" dirty="0"/>
              <a:t> = $('&lt;p&gt;Nuevo elemento&lt;/p&gt;');</a:t>
            </a:r>
          </a:p>
          <a:p>
            <a:r>
              <a:rPr lang="es-MX" sz="2400" dirty="0"/>
              <a:t>$</a:t>
            </a:r>
            <a:r>
              <a:rPr lang="es-MX" sz="2400" dirty="0" err="1"/>
              <a:t>myNewElement.appendTo</a:t>
            </a:r>
            <a:r>
              <a:rPr lang="es-MX" sz="2400" dirty="0"/>
              <a:t>('#</a:t>
            </a:r>
            <a:r>
              <a:rPr lang="es-MX" sz="2400" dirty="0" err="1"/>
              <a:t>content</a:t>
            </a:r>
            <a:r>
              <a:rPr lang="es-MX" sz="2400" dirty="0"/>
              <a:t>');</a:t>
            </a:r>
          </a:p>
          <a:p>
            <a:r>
              <a:rPr lang="es-MX" sz="2400" dirty="0"/>
              <a:t>$</a:t>
            </a:r>
            <a:r>
              <a:rPr lang="es-MX" sz="2400" dirty="0" err="1"/>
              <a:t>myNewElement.insertAfter</a:t>
            </a:r>
            <a:r>
              <a:rPr lang="es-MX" sz="2400" dirty="0"/>
              <a:t>('</a:t>
            </a:r>
            <a:r>
              <a:rPr lang="es-MX" sz="2400" dirty="0" err="1"/>
              <a:t>ul:last</a:t>
            </a:r>
            <a:r>
              <a:rPr lang="es-MX" sz="2400" dirty="0"/>
              <a:t>'); // eliminará al elemento &lt;p&gt;</a:t>
            </a:r>
          </a:p>
          <a:p>
            <a:r>
              <a:rPr lang="es-MX" sz="2400" dirty="0"/>
              <a:t>// existente en #</a:t>
            </a:r>
            <a:r>
              <a:rPr lang="es-MX" sz="2400" dirty="0" err="1"/>
              <a:t>content</a:t>
            </a:r>
            <a:endParaRPr lang="es-MX" sz="2400" dirty="0"/>
          </a:p>
          <a:p>
            <a:r>
              <a:rPr lang="es-MX" sz="2400" dirty="0"/>
              <a:t>$('</a:t>
            </a:r>
            <a:r>
              <a:rPr lang="es-MX" sz="2400" dirty="0" err="1"/>
              <a:t>ul</a:t>
            </a:r>
            <a:r>
              <a:rPr lang="es-MX" sz="2400" dirty="0"/>
              <a:t>').</a:t>
            </a:r>
            <a:r>
              <a:rPr lang="es-MX" sz="2400" dirty="0" err="1"/>
              <a:t>last</a:t>
            </a:r>
            <a:r>
              <a:rPr lang="es-MX" sz="2400" dirty="0"/>
              <a:t>().</a:t>
            </a:r>
            <a:r>
              <a:rPr lang="es-MX" sz="2400" dirty="0" err="1"/>
              <a:t>after</a:t>
            </a:r>
            <a:r>
              <a:rPr lang="es-MX" sz="2400" dirty="0"/>
              <a:t>($</a:t>
            </a:r>
            <a:r>
              <a:rPr lang="es-MX" sz="2400" dirty="0" err="1"/>
              <a:t>myNewElement.clone</a:t>
            </a:r>
            <a:r>
              <a:rPr lang="es-MX" sz="2400" dirty="0"/>
              <a:t>()); // clonar al elemento &lt;p&gt;</a:t>
            </a:r>
          </a:p>
          <a:p>
            <a:r>
              <a:rPr lang="es-MX" sz="2400" dirty="0"/>
              <a:t>// para tener las dos versiones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4583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1.4 </a:t>
            </a:r>
            <a:r>
              <a:rPr lang="en-US" sz="2800" dirty="0" err="1"/>
              <a:t>Manipulación</a:t>
            </a:r>
            <a:r>
              <a:rPr lang="en-US" sz="2800" dirty="0"/>
              <a:t> de </a:t>
            </a:r>
            <a:r>
              <a:rPr lang="en-US" sz="2800" dirty="0" err="1"/>
              <a:t>elementos</a:t>
            </a:r>
            <a:r>
              <a:rPr lang="en-US" sz="2800" dirty="0"/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-1246909" y="881757"/>
            <a:ext cx="933998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MX" sz="2400" b="1" dirty="0"/>
              <a:t>Manipular un simple atributo</a:t>
            </a:r>
          </a:p>
          <a:p>
            <a:r>
              <a:rPr lang="es-MX" sz="2400" dirty="0"/>
              <a:t>$('#</a:t>
            </a:r>
            <a:r>
              <a:rPr lang="es-MX" sz="2400" dirty="0" err="1"/>
              <a:t>myDiv</a:t>
            </a:r>
            <a:r>
              <a:rPr lang="es-MX" sz="2400" dirty="0"/>
              <a:t> a:first').attr('href', 'newDestination.html');</a:t>
            </a:r>
          </a:p>
          <a:p>
            <a:r>
              <a:rPr lang="es-MX" sz="2400" b="1" dirty="0"/>
              <a:t>Manipular múltiples atributos</a:t>
            </a:r>
          </a:p>
          <a:p>
            <a:r>
              <a:rPr lang="es-MX" sz="2400" dirty="0"/>
              <a:t>$('#</a:t>
            </a:r>
            <a:r>
              <a:rPr lang="es-MX" sz="2400" dirty="0" err="1"/>
              <a:t>myDiv</a:t>
            </a:r>
            <a:r>
              <a:rPr lang="es-MX" sz="2400" dirty="0"/>
              <a:t> a:first').attr({</a:t>
            </a:r>
          </a:p>
          <a:p>
            <a:r>
              <a:rPr lang="es-MX" sz="2400" dirty="0" err="1"/>
              <a:t>href</a:t>
            </a:r>
            <a:r>
              <a:rPr lang="es-MX" sz="2400" dirty="0"/>
              <a:t> : 'newDestination.html',</a:t>
            </a:r>
          </a:p>
          <a:p>
            <a:r>
              <a:rPr lang="es-MX" sz="2400" dirty="0" err="1"/>
              <a:t>rel</a:t>
            </a:r>
            <a:r>
              <a:rPr lang="es-MX" sz="2400" dirty="0"/>
              <a:t> : '</a:t>
            </a:r>
            <a:r>
              <a:rPr lang="es-MX" sz="2400" dirty="0" err="1"/>
              <a:t>super-special</a:t>
            </a:r>
            <a:r>
              <a:rPr lang="es-MX" sz="2400" smtClean="0"/>
              <a:t>'});</a:t>
            </a:r>
            <a:endParaRPr lang="es-MX" sz="2400" dirty="0"/>
          </a:p>
          <a:p>
            <a:r>
              <a:rPr lang="es-MX" sz="2400" b="1" dirty="0"/>
              <a:t>Utilizar una función para determinar el valor del nuevo atributo</a:t>
            </a:r>
          </a:p>
          <a:p>
            <a:r>
              <a:rPr lang="es-MX" sz="2400" dirty="0"/>
              <a:t>$('#</a:t>
            </a:r>
            <a:r>
              <a:rPr lang="es-MX" sz="2400" dirty="0" err="1"/>
              <a:t>myDiv</a:t>
            </a:r>
            <a:r>
              <a:rPr lang="es-MX" sz="2400" dirty="0"/>
              <a:t> a:first').attr({</a:t>
            </a:r>
          </a:p>
          <a:p>
            <a:r>
              <a:rPr lang="es-MX" sz="2400" dirty="0" err="1"/>
              <a:t>rel</a:t>
            </a:r>
            <a:r>
              <a:rPr lang="es-MX" sz="2400" dirty="0"/>
              <a:t> : '</a:t>
            </a:r>
            <a:r>
              <a:rPr lang="es-MX" sz="2400" dirty="0" err="1"/>
              <a:t>super-special</a:t>
            </a:r>
            <a:r>
              <a:rPr lang="es-MX" sz="2400" dirty="0"/>
              <a:t>',</a:t>
            </a:r>
          </a:p>
          <a:p>
            <a:r>
              <a:rPr lang="es-MX" sz="2400" dirty="0" err="1"/>
              <a:t>href</a:t>
            </a:r>
            <a:r>
              <a:rPr lang="es-MX" sz="2400" dirty="0"/>
              <a:t> : </a:t>
            </a:r>
            <a:r>
              <a:rPr lang="es-MX" sz="2400" dirty="0" err="1"/>
              <a:t>function</a:t>
            </a:r>
            <a:r>
              <a:rPr lang="es-MX" sz="2400" dirty="0"/>
              <a:t>(</a:t>
            </a:r>
            <a:r>
              <a:rPr lang="es-MX" sz="2400" dirty="0" err="1"/>
              <a:t>idx</a:t>
            </a:r>
            <a:r>
              <a:rPr lang="es-MX" sz="2400" dirty="0"/>
              <a:t>, </a:t>
            </a:r>
            <a:r>
              <a:rPr lang="es-MX" sz="2400" dirty="0" err="1"/>
              <a:t>href</a:t>
            </a:r>
            <a:r>
              <a:rPr lang="es-MX" sz="2400" dirty="0"/>
              <a:t>) {</a:t>
            </a:r>
          </a:p>
          <a:p>
            <a:r>
              <a:rPr lang="es-MX" sz="2400" dirty="0" err="1"/>
              <a:t>return</a:t>
            </a:r>
            <a:r>
              <a:rPr lang="es-MX" sz="2400" dirty="0"/>
              <a:t> '/new/' + </a:t>
            </a:r>
            <a:r>
              <a:rPr lang="es-MX" sz="2400" dirty="0" err="1"/>
              <a:t>href</a:t>
            </a:r>
            <a:r>
              <a:rPr lang="es-MX" sz="2400" dirty="0"/>
              <a:t>;</a:t>
            </a:r>
          </a:p>
          <a:p>
            <a:r>
              <a:rPr lang="es-MX" sz="2400" dirty="0" smtClean="0"/>
              <a:t>}});</a:t>
            </a:r>
          </a:p>
          <a:p>
            <a:endParaRPr lang="es-MX" sz="2400" dirty="0"/>
          </a:p>
          <a:p>
            <a:r>
              <a:rPr lang="es-MX" sz="2400" dirty="0"/>
              <a:t>$('#</a:t>
            </a:r>
            <a:r>
              <a:rPr lang="es-MX" sz="2400" dirty="0" err="1"/>
              <a:t>myDiv</a:t>
            </a:r>
            <a:r>
              <a:rPr lang="es-MX" sz="2400" dirty="0"/>
              <a:t> a:first').attr('href', </a:t>
            </a:r>
            <a:r>
              <a:rPr lang="es-MX" sz="2400" dirty="0" err="1"/>
              <a:t>function</a:t>
            </a:r>
            <a:r>
              <a:rPr lang="es-MX" sz="2400" dirty="0"/>
              <a:t>(</a:t>
            </a:r>
            <a:r>
              <a:rPr lang="es-MX" sz="2400" dirty="0" err="1"/>
              <a:t>idx</a:t>
            </a:r>
            <a:r>
              <a:rPr lang="es-MX" sz="2400" dirty="0"/>
              <a:t>, </a:t>
            </a:r>
            <a:r>
              <a:rPr lang="es-MX" sz="2400" dirty="0" err="1"/>
              <a:t>href</a:t>
            </a:r>
            <a:r>
              <a:rPr lang="es-MX" sz="2400" dirty="0"/>
              <a:t>) {</a:t>
            </a:r>
          </a:p>
          <a:p>
            <a:r>
              <a:rPr lang="es-MX" sz="2400" dirty="0" err="1"/>
              <a:t>return</a:t>
            </a:r>
            <a:r>
              <a:rPr lang="es-MX" sz="2400" dirty="0"/>
              <a:t> '/new/' + </a:t>
            </a:r>
            <a:r>
              <a:rPr lang="es-MX" sz="2400" dirty="0" err="1"/>
              <a:t>href</a:t>
            </a:r>
            <a:r>
              <a:rPr lang="es-MX" sz="2400" dirty="0" smtClean="0"/>
              <a:t>;});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0277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1.5 </a:t>
            </a:r>
            <a:r>
              <a:rPr lang="en-US" sz="2800" dirty="0" err="1"/>
              <a:t>Eventos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23081" y="881757"/>
            <a:ext cx="766999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sz="2800" dirty="0"/>
              <a:t>Los eventos son uno de los elementos más importantes en el desarrollo de aplicaciones web enriquecidas del lado del cliente, puesto que sirven para realizar acciones en la página a medida que el usuario realiza cosas con la página. Es decir, son la base para crear la interacción con el usuario, algo tan importante en las páginas que usan </a:t>
            </a:r>
            <a:r>
              <a:rPr lang="es-MX" sz="2800" dirty="0" err="1"/>
              <a:t>jQuery</a:t>
            </a:r>
            <a:r>
              <a:rPr lang="es-MX" sz="2800" dirty="0"/>
              <a:t>.</a:t>
            </a:r>
            <a:endParaRPr lang="es-MX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5368288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1.5 </a:t>
            </a:r>
            <a:r>
              <a:rPr lang="en-US" sz="2800" dirty="0" err="1"/>
              <a:t>Eventos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23081" y="881757"/>
            <a:ext cx="76699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/>
              <a:t>Estructura básica de los eventos.</a:t>
            </a:r>
            <a:endParaRPr lang="es-MX" sz="2800" b="1" dirty="0" smtClean="0"/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$(selector).evento(función(){</a:t>
            </a:r>
          </a:p>
          <a:p>
            <a:pPr algn="just"/>
            <a:endParaRPr lang="es-MX" sz="2800" b="1" dirty="0" smtClean="0"/>
          </a:p>
          <a:p>
            <a:pPr algn="just"/>
            <a:r>
              <a:rPr lang="es-MX" sz="2800" b="1" dirty="0" smtClean="0"/>
              <a:t>});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Eventos vinculados.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bind</a:t>
            </a:r>
            <a:r>
              <a:rPr lang="es-MX" sz="2800" b="1" dirty="0" smtClean="0"/>
              <a:t>({</a:t>
            </a:r>
          </a:p>
          <a:p>
            <a:pPr algn="just"/>
            <a:r>
              <a:rPr lang="es-MX" sz="2800" b="1" dirty="0"/>
              <a:t>	</a:t>
            </a:r>
            <a:r>
              <a:rPr lang="es-MX" sz="2800" b="1" dirty="0" smtClean="0"/>
              <a:t>‘evento’: </a:t>
            </a:r>
            <a:r>
              <a:rPr lang="es-MX" sz="2800" b="1" dirty="0" err="1" smtClean="0"/>
              <a:t>function</a:t>
            </a:r>
            <a:r>
              <a:rPr lang="es-MX" sz="2800" b="1" dirty="0" smtClean="0"/>
              <a:t>(){},</a:t>
            </a:r>
          </a:p>
          <a:p>
            <a:pPr algn="just"/>
            <a:r>
              <a:rPr lang="es-MX" sz="2800" b="1" dirty="0"/>
              <a:t>	</a:t>
            </a:r>
            <a:r>
              <a:rPr lang="es-MX" sz="2800" b="1" dirty="0" smtClean="0"/>
              <a:t>‘evento’:</a:t>
            </a:r>
            <a:r>
              <a:rPr lang="es-MX" sz="2800" b="1" dirty="0" err="1" smtClean="0"/>
              <a:t>function</a:t>
            </a:r>
            <a:r>
              <a:rPr lang="es-MX" sz="2800" b="1" dirty="0" smtClean="0"/>
              <a:t>(){}</a:t>
            </a:r>
          </a:p>
          <a:p>
            <a:pPr algn="just"/>
            <a:r>
              <a:rPr lang="es-MX" sz="2800" b="1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231295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Programación</a:t>
            </a:r>
            <a:r>
              <a:rPr lang="en-US" sz="2800" dirty="0"/>
              <a:t> </a:t>
            </a:r>
            <a:r>
              <a:rPr lang="en-US" sz="2800" dirty="0" err="1"/>
              <a:t>básica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Variables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Sólo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formado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letras</a:t>
            </a:r>
            <a:r>
              <a:rPr lang="en-US" sz="2800" dirty="0"/>
              <a:t>, </a:t>
            </a:r>
            <a:r>
              <a:rPr lang="en-US" sz="2800" dirty="0" err="1"/>
              <a:t>números</a:t>
            </a:r>
            <a:r>
              <a:rPr lang="en-US" sz="2800" dirty="0"/>
              <a:t> y los </a:t>
            </a:r>
            <a:r>
              <a:rPr lang="en-US" sz="2800" dirty="0" err="1"/>
              <a:t>símbolos</a:t>
            </a:r>
            <a:r>
              <a:rPr lang="en-US" sz="2800" dirty="0"/>
              <a:t> $ (</a:t>
            </a:r>
            <a:r>
              <a:rPr lang="en-US" sz="2800" dirty="0" err="1"/>
              <a:t>dólar</a:t>
            </a:r>
            <a:r>
              <a:rPr lang="en-US" sz="2800" dirty="0"/>
              <a:t>) y _ (</a:t>
            </a:r>
            <a:r>
              <a:rPr lang="en-US" sz="2800" dirty="0" err="1" smtClean="0"/>
              <a:t>guión</a:t>
            </a:r>
            <a:r>
              <a:rPr lang="en-US" sz="2800" dirty="0" smtClean="0"/>
              <a:t> </a:t>
            </a:r>
            <a:r>
              <a:rPr lang="en-US" sz="2800" dirty="0" err="1" smtClean="0"/>
              <a:t>bajo</a:t>
            </a:r>
            <a:r>
              <a:rPr lang="en-US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 primer </a:t>
            </a:r>
            <a:r>
              <a:rPr lang="en-US" sz="2800" dirty="0" err="1"/>
              <a:t>carácter</a:t>
            </a:r>
            <a:r>
              <a:rPr lang="en-US" sz="2800" dirty="0"/>
              <a:t> no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un </a:t>
            </a:r>
            <a:r>
              <a:rPr lang="en-US" sz="2800" dirty="0" err="1"/>
              <a:t>número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1.5 </a:t>
            </a:r>
            <a:r>
              <a:rPr lang="en-US" sz="2800" dirty="0" err="1"/>
              <a:t>Eventos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23081" y="881757"/>
            <a:ext cx="7669994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/>
              <a:t>El evento </a:t>
            </a:r>
            <a:r>
              <a:rPr lang="es-MX" sz="2800" b="1" dirty="0" err="1" smtClean="0"/>
              <a:t>click</a:t>
            </a:r>
            <a:endParaRPr lang="es-MX" sz="2800" b="1" dirty="0" smtClean="0"/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click</a:t>
            </a:r>
            <a:r>
              <a:rPr lang="es-MX" sz="2800" b="1" dirty="0" smtClean="0"/>
              <a:t>();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El evento doublé </a:t>
            </a:r>
            <a:r>
              <a:rPr lang="es-MX" sz="2800" b="1" dirty="0" err="1" smtClean="0"/>
              <a:t>click</a:t>
            </a:r>
            <a:endParaRPr lang="es-MX" sz="2800" b="1" dirty="0" smtClean="0"/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dblclick</a:t>
            </a:r>
            <a:r>
              <a:rPr lang="es-MX" sz="2800" b="1" dirty="0" smtClean="0"/>
              <a:t>();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El evento </a:t>
            </a:r>
            <a:r>
              <a:rPr lang="es-MX" sz="2800" b="1" dirty="0" err="1" smtClean="0"/>
              <a:t>one</a:t>
            </a:r>
            <a:endParaRPr lang="es-MX" sz="2800" b="1" dirty="0" smtClean="0"/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one</a:t>
            </a:r>
            <a:r>
              <a:rPr lang="es-MX" sz="2800" b="1" dirty="0" smtClean="0"/>
              <a:t>(‘evento’, </a:t>
            </a:r>
            <a:r>
              <a:rPr lang="es-MX" sz="2800" b="1" dirty="0" err="1" smtClean="0"/>
              <a:t>function</a:t>
            </a:r>
            <a:r>
              <a:rPr lang="es-MX" sz="2800" b="1" dirty="0" smtClean="0"/>
              <a:t>(){</a:t>
            </a:r>
          </a:p>
          <a:p>
            <a:pPr algn="just"/>
            <a:endParaRPr lang="es-MX" sz="2800" b="1" dirty="0" smtClean="0"/>
          </a:p>
          <a:p>
            <a:pPr algn="just"/>
            <a:r>
              <a:rPr lang="es-MX" sz="2800" b="1" dirty="0" smtClean="0"/>
              <a:t>})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6788922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5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5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5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1.5 </a:t>
            </a:r>
            <a:r>
              <a:rPr lang="en-US" sz="2800" dirty="0" err="1"/>
              <a:t>Eventos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23081" y="881757"/>
            <a:ext cx="7669994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/>
              <a:t>El evento </a:t>
            </a:r>
            <a:r>
              <a:rPr lang="es-MX" sz="2800" b="1" dirty="0" err="1" smtClean="0"/>
              <a:t>focus</a:t>
            </a:r>
            <a:r>
              <a:rPr lang="es-MX" sz="2800" b="1" dirty="0" smtClean="0"/>
              <a:t>, </a:t>
            </a:r>
            <a:r>
              <a:rPr lang="es-MX" sz="2800" b="1" dirty="0" err="1" smtClean="0"/>
              <a:t>focusin</a:t>
            </a:r>
            <a:r>
              <a:rPr lang="es-MX" sz="2800" b="1" dirty="0" smtClean="0"/>
              <a:t> y </a:t>
            </a:r>
            <a:r>
              <a:rPr lang="es-MX" sz="2800" b="1" dirty="0" err="1" smtClean="0"/>
              <a:t>focusout</a:t>
            </a:r>
            <a:endParaRPr lang="es-MX" sz="2800" b="1" dirty="0" smtClean="0"/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focus</a:t>
            </a:r>
            <a:r>
              <a:rPr lang="es-MX" sz="2800" b="1" dirty="0" smtClean="0"/>
              <a:t>();</a:t>
            </a:r>
          </a:p>
          <a:p>
            <a:pPr algn="just"/>
            <a:endParaRPr lang="es-MX" sz="2800" b="1" dirty="0" smtClean="0"/>
          </a:p>
          <a:p>
            <a:pPr algn="just"/>
            <a:r>
              <a:rPr lang="es-MX" sz="2800" b="1" dirty="0" smtClean="0"/>
              <a:t>El evento </a:t>
            </a:r>
            <a:r>
              <a:rPr lang="es-MX" sz="2800" b="1" dirty="0" err="1" smtClean="0"/>
              <a:t>hover</a:t>
            </a:r>
            <a:endParaRPr lang="es-MX" sz="2800" b="1" dirty="0" smtClean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hover</a:t>
            </a:r>
            <a:r>
              <a:rPr lang="es-MX" sz="2800" b="1" dirty="0" smtClean="0"/>
              <a:t>();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El evento </a:t>
            </a:r>
            <a:r>
              <a:rPr lang="es-MX" sz="2800" b="1" dirty="0" err="1" smtClean="0"/>
              <a:t>keypress</a:t>
            </a:r>
            <a:r>
              <a:rPr lang="es-MX" sz="2800" b="1" dirty="0" smtClean="0"/>
              <a:t>, </a:t>
            </a:r>
            <a:r>
              <a:rPr lang="es-MX" sz="2800" b="1" dirty="0" err="1" smtClean="0"/>
              <a:t>keydown</a:t>
            </a:r>
            <a:r>
              <a:rPr lang="es-MX" sz="2800" b="1" dirty="0" smtClean="0"/>
              <a:t> y </a:t>
            </a:r>
            <a:r>
              <a:rPr lang="es-MX" sz="2800" b="1" dirty="0" err="1" smtClean="0"/>
              <a:t>keyup</a:t>
            </a:r>
            <a:endParaRPr lang="es-MX" sz="2800" b="1" dirty="0" smtClean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keypress</a:t>
            </a:r>
            <a:r>
              <a:rPr lang="es-MX" sz="2800" b="1" dirty="0" smtClean="0"/>
              <a:t>();</a:t>
            </a:r>
            <a:endParaRPr lang="es-MX" sz="2800" b="1" dirty="0"/>
          </a:p>
          <a:p>
            <a:pPr algn="just"/>
            <a:endParaRPr lang="es-MX" sz="2800" b="1" dirty="0" smtClean="0"/>
          </a:p>
          <a:p>
            <a:pPr algn="just"/>
            <a:r>
              <a:rPr lang="es-MX" sz="2800" b="1" dirty="0" smtClean="0"/>
              <a:t>El evento Mouse </a:t>
            </a:r>
            <a:r>
              <a:rPr lang="es-MX" sz="2800" b="1" dirty="0" err="1" smtClean="0"/>
              <a:t>down</a:t>
            </a:r>
            <a:r>
              <a:rPr lang="es-MX" sz="2800" b="1" dirty="0" smtClean="0"/>
              <a:t> y Mouse up</a:t>
            </a:r>
            <a:endParaRPr lang="es-MX" sz="2800" b="1" dirty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mousedown</a:t>
            </a:r>
            <a:r>
              <a:rPr lang="es-MX" sz="2800" b="1" dirty="0" smtClean="0"/>
              <a:t>();</a:t>
            </a:r>
          </a:p>
          <a:p>
            <a:pPr algn="just"/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41676960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1.5 </a:t>
            </a:r>
            <a:r>
              <a:rPr lang="en-US" sz="2800" dirty="0" err="1"/>
              <a:t>Eventos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23081" y="881757"/>
            <a:ext cx="766999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/>
              <a:t>El evento </a:t>
            </a:r>
            <a:r>
              <a:rPr lang="es-MX" sz="2800" b="1" dirty="0" err="1" smtClean="0"/>
              <a:t>selected</a:t>
            </a:r>
            <a:endParaRPr lang="es-MX" sz="2800" b="1" dirty="0" smtClean="0"/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selected</a:t>
            </a:r>
            <a:r>
              <a:rPr lang="es-MX" sz="2800" b="1" dirty="0" smtClean="0"/>
              <a:t>();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El evento </a:t>
            </a:r>
            <a:r>
              <a:rPr lang="es-MX" sz="2800" b="1" dirty="0" err="1" smtClean="0"/>
              <a:t>change</a:t>
            </a:r>
            <a:endParaRPr lang="es-MX" sz="2800" b="1" dirty="0" smtClean="0"/>
          </a:p>
          <a:p>
            <a:pPr algn="just"/>
            <a:r>
              <a:rPr lang="es-MX" sz="2800" b="1" dirty="0" smtClean="0"/>
              <a:t>$(selector).</a:t>
            </a:r>
            <a:r>
              <a:rPr lang="es-MX" sz="2800" b="1" dirty="0" err="1" smtClean="0"/>
              <a:t>change</a:t>
            </a:r>
            <a:r>
              <a:rPr lang="es-MX" sz="2800" b="1" dirty="0" smtClean="0"/>
              <a:t>();</a:t>
            </a:r>
          </a:p>
          <a:p>
            <a:pPr algn="just"/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965023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smtClean="0"/>
              <a:t>1.6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23081" y="881757"/>
            <a:ext cx="766999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/>
              <a:t>El </a:t>
            </a:r>
            <a:r>
              <a:rPr lang="es-MX" sz="2800" b="1" dirty="0" smtClean="0"/>
              <a:t>efecto show</a:t>
            </a:r>
            <a:endParaRPr lang="es-MX" sz="2800" b="1" dirty="0"/>
          </a:p>
          <a:p>
            <a:pPr algn="just"/>
            <a:r>
              <a:rPr lang="es-MX" sz="2800" b="1" dirty="0" smtClean="0"/>
              <a:t>$(selector</a:t>
            </a:r>
            <a:r>
              <a:rPr lang="es-MX" sz="2800" b="1" dirty="0" smtClean="0"/>
              <a:t>).show ();</a:t>
            </a:r>
            <a:endParaRPr lang="es-MX" sz="2800" b="1" dirty="0" smtClean="0"/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El evento </a:t>
            </a:r>
            <a:r>
              <a:rPr lang="es-MX" sz="2800" b="1" dirty="0" err="1" smtClean="0"/>
              <a:t>hide</a:t>
            </a:r>
            <a:endParaRPr lang="es-MX" sz="2800" b="1" dirty="0" smtClean="0"/>
          </a:p>
          <a:p>
            <a:pPr algn="just"/>
            <a:r>
              <a:rPr lang="es-MX" sz="2800" b="1" dirty="0" smtClean="0"/>
              <a:t>$(selector</a:t>
            </a:r>
            <a:r>
              <a:rPr lang="es-MX" sz="2800" b="1" dirty="0" smtClean="0"/>
              <a:t>).</a:t>
            </a:r>
            <a:r>
              <a:rPr lang="es-MX" sz="2800" b="1" dirty="0" err="1" smtClean="0"/>
              <a:t>hide</a:t>
            </a:r>
            <a:r>
              <a:rPr lang="es-MX" sz="2800" b="1" dirty="0" smtClean="0"/>
              <a:t>();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El evento </a:t>
            </a:r>
            <a:r>
              <a:rPr lang="es-MX" sz="2800" b="1" dirty="0" err="1" smtClean="0"/>
              <a:t>toggle</a:t>
            </a:r>
            <a:endParaRPr lang="es-MX" sz="2800" b="1" dirty="0" smtClean="0"/>
          </a:p>
          <a:p>
            <a:pPr algn="just"/>
            <a:r>
              <a:rPr lang="es-MX" sz="2800" b="1" dirty="0" smtClean="0"/>
              <a:t>$(selector).show();</a:t>
            </a:r>
            <a:endParaRPr lang="es-MX" sz="2800" b="1" dirty="0" smtClean="0"/>
          </a:p>
          <a:p>
            <a:pPr algn="just"/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8693476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1.7 </a:t>
            </a:r>
            <a:r>
              <a:rPr lang="en-US" sz="2800" dirty="0" err="1"/>
              <a:t>Método</a:t>
            </a:r>
            <a:r>
              <a:rPr lang="en-US" sz="2800" dirty="0"/>
              <a:t> get y post con AJAX. </a:t>
            </a:r>
            <a:endParaRPr lang="en-US" sz="2800" dirty="0"/>
          </a:p>
        </p:txBody>
      </p:sp>
      <p:pic>
        <p:nvPicPr>
          <p:cNvPr id="1026" name="Picture 2" descr="http://www.inserthtml.com/wp-content/uploads/2012/12/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5" y="2391434"/>
            <a:ext cx="4935146" cy="37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32263" y="1146412"/>
            <a:ext cx="641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AJAX</a:t>
            </a:r>
            <a:r>
              <a:rPr lang="es-MX" dirty="0"/>
              <a:t>, acrónimo de </a:t>
            </a:r>
            <a:r>
              <a:rPr lang="es-MX" b="1" i="1" dirty="0" err="1"/>
              <a:t>A</a:t>
            </a:r>
            <a:r>
              <a:rPr lang="es-MX" i="1" dirty="0" err="1"/>
              <a:t>synchronous</a:t>
            </a:r>
            <a:r>
              <a:rPr lang="es-MX" i="1" dirty="0"/>
              <a:t> </a:t>
            </a:r>
            <a:r>
              <a:rPr lang="es-MX" b="1" i="1" dirty="0"/>
              <a:t>J</a:t>
            </a:r>
            <a:r>
              <a:rPr lang="es-MX" i="1" dirty="0"/>
              <a:t>avaScript </a:t>
            </a:r>
            <a:r>
              <a:rPr lang="es-MX" b="1" i="1" dirty="0"/>
              <a:t>A</a:t>
            </a:r>
            <a:r>
              <a:rPr lang="es-MX" i="1" dirty="0"/>
              <a:t>nd </a:t>
            </a:r>
            <a:r>
              <a:rPr lang="es-MX" b="1" i="1" dirty="0"/>
              <a:t>X</a:t>
            </a:r>
            <a:r>
              <a:rPr lang="es-MX" i="1" dirty="0"/>
              <a:t>ML</a:t>
            </a:r>
            <a:r>
              <a:rPr lang="es-MX" dirty="0"/>
              <a:t> (JavaScript asíncrono y XML), es una técnica de desarrollo web para crear aplicaciones interactivas</a:t>
            </a:r>
          </a:p>
        </p:txBody>
      </p:sp>
    </p:spTree>
    <p:extLst>
      <p:ext uri="{BB962C8B-B14F-4D97-AF65-F5344CB8AC3E}">
        <p14:creationId xmlns:p14="http://schemas.microsoft.com/office/powerpoint/2010/main" val="23449004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1.7 </a:t>
            </a:r>
            <a:r>
              <a:rPr lang="en-US" sz="2800" dirty="0" err="1"/>
              <a:t>Método</a:t>
            </a:r>
            <a:r>
              <a:rPr lang="en-US" sz="2800" dirty="0"/>
              <a:t> get y post con AJAX. </a:t>
            </a:r>
            <a:endParaRPr lang="en-US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32263" y="1146412"/>
            <a:ext cx="64144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Definición del método AJAX</a:t>
            </a:r>
          </a:p>
          <a:p>
            <a:endParaRPr lang="es-MX" b="1" dirty="0"/>
          </a:p>
          <a:p>
            <a:r>
              <a:rPr lang="es-MX" dirty="0" smtClean="0"/>
              <a:t>$.</a:t>
            </a:r>
            <a:r>
              <a:rPr lang="es-MX" dirty="0" err="1" smtClean="0"/>
              <a:t>ajax</a:t>
            </a:r>
            <a:r>
              <a:rPr lang="es-MX" dirty="0" smtClean="0"/>
              <a:t>(){</a:t>
            </a:r>
          </a:p>
          <a:p>
            <a:r>
              <a:rPr lang="es-MX" dirty="0"/>
              <a:t>	// la URL para la petición</a:t>
            </a:r>
            <a:endParaRPr lang="es-MX" dirty="0" smtClean="0"/>
          </a:p>
          <a:p>
            <a:r>
              <a:rPr lang="es-MX" dirty="0" smtClean="0"/>
              <a:t>	</a:t>
            </a:r>
            <a:r>
              <a:rPr lang="es-MX" dirty="0" err="1" smtClean="0"/>
              <a:t>url</a:t>
            </a:r>
            <a:r>
              <a:rPr lang="es-MX" dirty="0" smtClean="0"/>
              <a:t> : ‘</a:t>
            </a:r>
            <a:r>
              <a:rPr lang="es-MX" dirty="0" err="1"/>
              <a:t>a</a:t>
            </a:r>
            <a:r>
              <a:rPr lang="es-MX" dirty="0" err="1" smtClean="0"/>
              <a:t>jax.php</a:t>
            </a:r>
            <a:r>
              <a:rPr lang="es-MX" dirty="0" smtClean="0"/>
              <a:t>’</a:t>
            </a:r>
            <a:endParaRPr lang="es-MX" dirty="0"/>
          </a:p>
          <a:p>
            <a:r>
              <a:rPr lang="es-MX" dirty="0"/>
              <a:t>	// la información a enviar</a:t>
            </a:r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data : { variable : 123 },</a:t>
            </a:r>
          </a:p>
          <a:p>
            <a:r>
              <a:rPr lang="es-MX" dirty="0"/>
              <a:t>	// especifica si será una petición POST o GET</a:t>
            </a:r>
            <a:endParaRPr lang="es-MX" dirty="0" smtClean="0"/>
          </a:p>
          <a:p>
            <a:r>
              <a:rPr lang="es-MX" dirty="0"/>
              <a:t>	</a:t>
            </a:r>
            <a:r>
              <a:rPr lang="es-MX" dirty="0" err="1" smtClean="0"/>
              <a:t>type</a:t>
            </a:r>
            <a:r>
              <a:rPr lang="es-MX" dirty="0" smtClean="0"/>
              <a:t> : ‘GET’,</a:t>
            </a:r>
          </a:p>
          <a:p>
            <a:r>
              <a:rPr lang="es-MX" dirty="0"/>
              <a:t>	// el tipo de información que se espera de respuesta</a:t>
            </a:r>
          </a:p>
          <a:p>
            <a:r>
              <a:rPr lang="es-MX" dirty="0" smtClean="0"/>
              <a:t>	</a:t>
            </a:r>
            <a:r>
              <a:rPr lang="es-MX" dirty="0" err="1" smtClean="0"/>
              <a:t>dataType</a:t>
            </a:r>
            <a:r>
              <a:rPr lang="es-MX" dirty="0" smtClean="0"/>
              <a:t> : ‘</a:t>
            </a:r>
            <a:r>
              <a:rPr lang="es-MX" dirty="0" err="1" smtClean="0"/>
              <a:t>json</a:t>
            </a:r>
            <a:r>
              <a:rPr lang="es-MX" dirty="0" smtClean="0"/>
              <a:t>’,</a:t>
            </a:r>
          </a:p>
          <a:p>
            <a:r>
              <a:rPr lang="es-MX" dirty="0" smtClean="0"/>
              <a:t>	//</a:t>
            </a:r>
            <a:r>
              <a:rPr lang="es-MX" dirty="0" err="1" smtClean="0"/>
              <a:t>Codigo</a:t>
            </a:r>
            <a:r>
              <a:rPr lang="es-MX" dirty="0" smtClean="0"/>
              <a:t> a ejecutar mientras se envía la petición</a:t>
            </a:r>
          </a:p>
          <a:p>
            <a:r>
              <a:rPr lang="es-MX" dirty="0" smtClean="0"/>
              <a:t>	</a:t>
            </a:r>
            <a:r>
              <a:rPr lang="es-MX" dirty="0" err="1" smtClean="0"/>
              <a:t>beforeSend</a:t>
            </a:r>
            <a:r>
              <a:rPr lang="es-MX" dirty="0" smtClean="0"/>
              <a:t> : </a:t>
            </a:r>
            <a:r>
              <a:rPr lang="es-MX" dirty="0" err="1" smtClean="0"/>
              <a:t>function</a:t>
            </a:r>
            <a:r>
              <a:rPr lang="es-MX" dirty="0" smtClean="0"/>
              <a:t>(){}</a:t>
            </a:r>
            <a:endParaRPr lang="es-MX" dirty="0"/>
          </a:p>
          <a:p>
            <a:r>
              <a:rPr lang="es-MX" dirty="0"/>
              <a:t>	// código a ejecutar si la petición es satisfactoria;</a:t>
            </a:r>
          </a:p>
          <a:p>
            <a:r>
              <a:rPr lang="es-MX" dirty="0" smtClean="0"/>
              <a:t>	</a:t>
            </a:r>
            <a:r>
              <a:rPr lang="es-MX" dirty="0" err="1" smtClean="0"/>
              <a:t>success</a:t>
            </a:r>
            <a:r>
              <a:rPr lang="es-MX" dirty="0" smtClean="0"/>
              <a:t> : </a:t>
            </a:r>
            <a:r>
              <a:rPr lang="es-MX" dirty="0" err="1" smtClean="0"/>
              <a:t>function</a:t>
            </a:r>
            <a:r>
              <a:rPr lang="es-MX" dirty="0" smtClean="0"/>
              <a:t>(data){}</a:t>
            </a:r>
          </a:p>
          <a:p>
            <a:r>
              <a:rPr lang="es-MX" dirty="0"/>
              <a:t>	// código a ejecutar si la petición falla;</a:t>
            </a:r>
          </a:p>
          <a:p>
            <a:r>
              <a:rPr lang="es-MX" dirty="0" smtClean="0"/>
              <a:t>	error : </a:t>
            </a:r>
            <a:r>
              <a:rPr lang="es-MX" dirty="0" err="1" smtClean="0"/>
              <a:t>function</a:t>
            </a:r>
            <a:r>
              <a:rPr lang="es-MX" dirty="0" smtClean="0"/>
              <a:t>(data, status){}</a:t>
            </a:r>
          </a:p>
          <a:p>
            <a:r>
              <a:rPr lang="es-MX" dirty="0"/>
              <a:t>	// código a </a:t>
            </a:r>
            <a:r>
              <a:rPr lang="es-MX" dirty="0" smtClean="0"/>
              <a:t>ejecutar </a:t>
            </a:r>
            <a:r>
              <a:rPr lang="es-MX" dirty="0"/>
              <a:t>si la petición falló o no</a:t>
            </a:r>
          </a:p>
          <a:p>
            <a:r>
              <a:rPr lang="es-MX" dirty="0" smtClean="0"/>
              <a:t>	complete : </a:t>
            </a:r>
            <a:r>
              <a:rPr lang="es-MX" dirty="0" err="1" smtClean="0"/>
              <a:t>function</a:t>
            </a:r>
            <a:r>
              <a:rPr lang="es-MX" dirty="0" smtClean="0"/>
              <a:t>(data, status){}</a:t>
            </a:r>
          </a:p>
          <a:p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91789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1.7 </a:t>
            </a:r>
            <a:r>
              <a:rPr lang="en-US" sz="2800" dirty="0" err="1"/>
              <a:t>Método</a:t>
            </a:r>
            <a:r>
              <a:rPr lang="en-US" sz="2800" dirty="0"/>
              <a:t> get y post con AJAX. </a:t>
            </a:r>
            <a:endParaRPr lang="en-US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32263" y="1146412"/>
            <a:ext cx="6414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Transformar información de un formulario a una cadena de datos</a:t>
            </a:r>
          </a:p>
          <a:p>
            <a:endParaRPr lang="es-MX" b="1" dirty="0"/>
          </a:p>
          <a:p>
            <a:r>
              <a:rPr lang="es-MX" b="1" dirty="0" smtClean="0"/>
              <a:t>$(formulario).</a:t>
            </a:r>
            <a:r>
              <a:rPr lang="es-MX" b="1" dirty="0" err="1" smtClean="0"/>
              <a:t>serialize</a:t>
            </a:r>
            <a:r>
              <a:rPr lang="es-MX" b="1" dirty="0"/>
              <a:t>();</a:t>
            </a: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415678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1.7 </a:t>
            </a:r>
            <a:r>
              <a:rPr lang="en-US" sz="2800" dirty="0" err="1"/>
              <a:t>Método</a:t>
            </a:r>
            <a:r>
              <a:rPr lang="en-US" sz="2800" dirty="0"/>
              <a:t> get y post con AJAX. </a:t>
            </a:r>
            <a:endParaRPr lang="en-US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32263" y="1146412"/>
            <a:ext cx="6414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Mostrar/Ocultar un indicador utilizando Eventos Ajax</a:t>
            </a:r>
          </a:p>
          <a:p>
            <a:endParaRPr lang="es-MX" dirty="0"/>
          </a:p>
          <a:p>
            <a:r>
              <a:rPr lang="es-MX" dirty="0" smtClean="0"/>
              <a:t>$(selector)</a:t>
            </a:r>
            <a:endParaRPr lang="es-MX" dirty="0"/>
          </a:p>
          <a:p>
            <a:r>
              <a:rPr lang="es-MX" dirty="0"/>
              <a:t>    .</a:t>
            </a:r>
            <a:r>
              <a:rPr lang="es-MX" dirty="0" err="1"/>
              <a:t>ajaxStart</a:t>
            </a:r>
            <a:r>
              <a:rPr lang="es-MX" dirty="0"/>
              <a:t>(</a:t>
            </a:r>
            <a:r>
              <a:rPr lang="es-MX" dirty="0" err="1"/>
              <a:t>function</a:t>
            </a:r>
            <a:r>
              <a:rPr lang="es-MX" dirty="0"/>
              <a:t>() { $(</a:t>
            </a:r>
            <a:r>
              <a:rPr lang="es-MX" dirty="0" err="1"/>
              <a:t>this</a:t>
            </a:r>
            <a:r>
              <a:rPr lang="es-MX" dirty="0"/>
              <a:t>).show(); })</a:t>
            </a:r>
          </a:p>
          <a:p>
            <a:r>
              <a:rPr lang="es-MX" dirty="0"/>
              <a:t>    .</a:t>
            </a:r>
            <a:r>
              <a:rPr lang="es-MX" dirty="0" err="1"/>
              <a:t>ajaxStop</a:t>
            </a:r>
            <a:r>
              <a:rPr lang="es-MX" dirty="0"/>
              <a:t>(</a:t>
            </a:r>
            <a:r>
              <a:rPr lang="es-MX" dirty="0" err="1"/>
              <a:t>function</a:t>
            </a:r>
            <a:r>
              <a:rPr lang="es-MX" dirty="0"/>
              <a:t>() { $(</a:t>
            </a:r>
            <a:r>
              <a:rPr lang="es-MX" dirty="0" err="1"/>
              <a:t>this</a:t>
            </a:r>
            <a:r>
              <a:rPr lang="es-MX" dirty="0"/>
              <a:t>).</a:t>
            </a:r>
            <a:r>
              <a:rPr lang="es-MX" dirty="0" err="1"/>
              <a:t>hide</a:t>
            </a:r>
            <a:r>
              <a:rPr lang="es-MX" dirty="0"/>
              <a:t>(); });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5683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Programación</a:t>
            </a:r>
            <a:r>
              <a:rPr lang="en-US" sz="2800" dirty="0"/>
              <a:t> </a:t>
            </a:r>
            <a:r>
              <a:rPr lang="en-US" sz="2800" dirty="0" err="1"/>
              <a:t>básica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smtClean="0"/>
              <a:t>variables</a:t>
            </a:r>
          </a:p>
          <a:p>
            <a:endParaRPr lang="en-US" sz="2800" dirty="0"/>
          </a:p>
          <a:p>
            <a:r>
              <a:rPr lang="en-US" sz="2800" dirty="0" err="1"/>
              <a:t>Numérica</a:t>
            </a:r>
            <a:r>
              <a:rPr lang="en-US" sz="2800" dirty="0"/>
              <a:t>: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iva</a:t>
            </a:r>
            <a:r>
              <a:rPr lang="en-US" sz="2800" dirty="0"/>
              <a:t>=16;</a:t>
            </a:r>
          </a:p>
          <a:p>
            <a:endParaRPr lang="en-US" sz="2800" dirty="0"/>
          </a:p>
          <a:p>
            <a:r>
              <a:rPr lang="en-US" sz="2800" dirty="0"/>
              <a:t>Cadena de </a:t>
            </a:r>
            <a:r>
              <a:rPr lang="en-US" sz="2800" dirty="0" err="1"/>
              <a:t>texto</a:t>
            </a:r>
            <a:r>
              <a:rPr lang="en-US" sz="2800" dirty="0"/>
              <a:t>: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mensaje</a:t>
            </a:r>
            <a:r>
              <a:rPr lang="en-US" sz="2800" dirty="0"/>
              <a:t>="</a:t>
            </a:r>
            <a:r>
              <a:rPr lang="en-US" sz="2800" dirty="0" err="1"/>
              <a:t>Hola</a:t>
            </a:r>
            <a:r>
              <a:rPr lang="en-US" sz="2800" dirty="0"/>
              <a:t> avenger";</a:t>
            </a:r>
          </a:p>
          <a:p>
            <a:endParaRPr lang="en-US" sz="2800" dirty="0"/>
          </a:p>
          <a:p>
            <a:r>
              <a:rPr lang="en-US" sz="2800" dirty="0"/>
              <a:t>Array: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dias</a:t>
            </a:r>
            <a:r>
              <a:rPr lang="en-US" sz="2800" dirty="0"/>
              <a:t>=["</a:t>
            </a:r>
            <a:r>
              <a:rPr lang="en-US" sz="2800" dirty="0" err="1"/>
              <a:t>Lunes</a:t>
            </a:r>
            <a:r>
              <a:rPr lang="en-US" sz="2800" dirty="0"/>
              <a:t>", "</a:t>
            </a:r>
            <a:r>
              <a:rPr lang="en-US" sz="2800" dirty="0" err="1"/>
              <a:t>Martes</a:t>
            </a:r>
            <a:r>
              <a:rPr lang="en-US" sz="2800" dirty="0"/>
              <a:t>", "</a:t>
            </a:r>
            <a:r>
              <a:rPr lang="en-US" sz="2800" dirty="0" err="1"/>
              <a:t>Miercoles</a:t>
            </a:r>
            <a:r>
              <a:rPr lang="en-US" sz="2800" dirty="0"/>
              <a:t>", "</a:t>
            </a:r>
            <a:r>
              <a:rPr lang="en-US" sz="2800" dirty="0" err="1"/>
              <a:t>Jueves</a:t>
            </a:r>
            <a:r>
              <a:rPr lang="en-US" sz="2800" dirty="0"/>
              <a:t>", "Viernes", "</a:t>
            </a:r>
            <a:r>
              <a:rPr lang="en-US" sz="2800" dirty="0" err="1"/>
              <a:t>Sabado</a:t>
            </a:r>
            <a:r>
              <a:rPr lang="en-US" sz="2800" dirty="0"/>
              <a:t>", "Domingo"]</a:t>
            </a:r>
          </a:p>
          <a:p>
            <a:endParaRPr lang="en-US" sz="2800" dirty="0"/>
          </a:p>
          <a:p>
            <a:r>
              <a:rPr lang="en-US" sz="2800" dirty="0" err="1"/>
              <a:t>Booleanos</a:t>
            </a:r>
            <a:r>
              <a:rPr lang="en-US" sz="2800" dirty="0"/>
              <a:t>: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mentira</a:t>
            </a:r>
            <a:r>
              <a:rPr lang="en-US" sz="2800" dirty="0"/>
              <a:t> = true;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Operadores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Asignacion</a:t>
            </a:r>
            <a:r>
              <a:rPr lang="en-US" sz="2800" dirty="0"/>
              <a:t>: =</a:t>
            </a:r>
          </a:p>
          <a:p>
            <a:endParaRPr lang="en-US" sz="2800" dirty="0"/>
          </a:p>
          <a:p>
            <a:r>
              <a:rPr lang="en-US" sz="2800" dirty="0" err="1"/>
              <a:t>Incremento</a:t>
            </a:r>
            <a:r>
              <a:rPr lang="en-US" sz="2800" dirty="0"/>
              <a:t>: ++</a:t>
            </a:r>
          </a:p>
          <a:p>
            <a:endParaRPr lang="en-US" sz="2800" dirty="0"/>
          </a:p>
          <a:p>
            <a:r>
              <a:rPr lang="en-US" sz="2800" dirty="0" err="1"/>
              <a:t>Decremento</a:t>
            </a:r>
            <a:r>
              <a:rPr lang="en-US" sz="2800" dirty="0"/>
              <a:t>: --</a:t>
            </a:r>
          </a:p>
          <a:p>
            <a:endParaRPr lang="en-US" sz="2800" dirty="0"/>
          </a:p>
          <a:p>
            <a:r>
              <a:rPr lang="en-US" sz="2800" dirty="0" err="1"/>
              <a:t>Negación</a:t>
            </a:r>
            <a:r>
              <a:rPr lang="en-US" sz="2800" dirty="0"/>
              <a:t>: !</a:t>
            </a:r>
          </a:p>
          <a:p>
            <a:endParaRPr lang="en-US" sz="2800" dirty="0"/>
          </a:p>
          <a:p>
            <a:r>
              <a:rPr lang="en-US" sz="2800" dirty="0"/>
              <a:t>And: &amp;&amp;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Operadores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Or : ||</a:t>
            </a:r>
          </a:p>
          <a:p>
            <a:endParaRPr lang="en-US" sz="2800" dirty="0"/>
          </a:p>
          <a:p>
            <a:r>
              <a:rPr lang="en-US" sz="2800" dirty="0" err="1"/>
              <a:t>Matematicos</a:t>
            </a:r>
            <a:r>
              <a:rPr lang="en-US" sz="2800" dirty="0"/>
              <a:t>: + - * /</a:t>
            </a:r>
          </a:p>
          <a:p>
            <a:endParaRPr lang="en-US" sz="2800" dirty="0"/>
          </a:p>
          <a:p>
            <a:r>
              <a:rPr lang="en-US" sz="2800" dirty="0" err="1"/>
              <a:t>Relacionales</a:t>
            </a:r>
            <a:r>
              <a:rPr lang="en-US" sz="2800" dirty="0"/>
              <a:t>: &gt; &lt; &gt;= &lt;= == !=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COSUR"/>
          <p:cNvPicPr>
            <a:picLocks noChangeAspect="1" noChangeArrowheads="1"/>
          </p:cNvPicPr>
          <p:nvPr/>
        </p:nvPicPr>
        <p:blipFill>
          <a:blip r:embed="rId2" cstate="print">
            <a:lum bright="4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t="11037" r="10645" b="13834"/>
          <a:stretch>
            <a:fillRect/>
          </a:stretch>
        </p:blipFill>
        <p:spPr bwMode="auto">
          <a:xfrm>
            <a:off x="-2055813" y="26988"/>
            <a:ext cx="5507038" cy="680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9013" y="-87313"/>
            <a:ext cx="542925" cy="6970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s-MX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6176963"/>
            <a:ext cx="6461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22313" y="257175"/>
            <a:ext cx="737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/>
              <a:t>1.1 Generalidades sobre Javascript</a:t>
            </a:r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60350" y="925513"/>
            <a:ext cx="78327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 err="1"/>
              <a:t>Estructuras</a:t>
            </a:r>
            <a:r>
              <a:rPr lang="en-US" sz="2800" dirty="0"/>
              <a:t> de control</a:t>
            </a:r>
          </a:p>
          <a:p>
            <a:endParaRPr lang="en-US" sz="2800" dirty="0"/>
          </a:p>
          <a:p>
            <a:r>
              <a:rPr lang="en-US" sz="2800" dirty="0"/>
              <a:t>if else:</a:t>
            </a:r>
          </a:p>
          <a:p>
            <a:endParaRPr lang="en-US" sz="2800" dirty="0"/>
          </a:p>
          <a:p>
            <a:r>
              <a:rPr lang="en-US" sz="2800" dirty="0"/>
              <a:t>	if(</a:t>
            </a:r>
            <a:r>
              <a:rPr lang="en-US" sz="2800" dirty="0" err="1"/>
              <a:t>condicion</a:t>
            </a:r>
            <a:r>
              <a:rPr lang="en-US" sz="2800" dirty="0"/>
              <a:t>){</a:t>
            </a:r>
          </a:p>
          <a:p>
            <a:r>
              <a:rPr lang="en-US" sz="2800" dirty="0"/>
              <a:t>		...</a:t>
            </a:r>
          </a:p>
          <a:p>
            <a:r>
              <a:rPr lang="en-US" sz="2800" dirty="0"/>
              <a:t>	}else{</a:t>
            </a:r>
          </a:p>
          <a:p>
            <a:r>
              <a:rPr lang="en-US" sz="2800" dirty="0"/>
              <a:t>		...</a:t>
            </a:r>
          </a:p>
          <a:p>
            <a:r>
              <a:rPr lang="en-US" sz="2800" dirty="0"/>
              <a:t>	}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Pages>0</Pages>
  <Words>3034</Words>
  <Characters>0</Characters>
  <Application>Microsoft Office PowerPoint</Application>
  <DocSecurity>0</DocSecurity>
  <PresentationFormat>Presentación en pantalla (4:3)</PresentationFormat>
  <Lines>0</Lines>
  <Paragraphs>524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9" baseType="lpstr">
      <vt:lpstr>Arial</vt:lpstr>
      <vt:lpstr>Default Design</vt:lpstr>
      <vt:lpstr>Curso: Manipulación de aplicaciones web del lado cliente con jQuery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Manipulación de aplicaciones web del lado cliente con jQuery</dc:title>
  <dc:subject/>
  <dc:creator>eder</dc:creator>
  <cp:keywords/>
  <dc:description/>
  <cp:lastModifiedBy>Eder</cp:lastModifiedBy>
  <cp:revision>24</cp:revision>
  <dcterms:created xsi:type="dcterms:W3CDTF">2013-11-15T01:11:31Z</dcterms:created>
  <dcterms:modified xsi:type="dcterms:W3CDTF">2016-05-05T02:05:55Z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3082-9.1.0.4975</vt:lpwstr>
  </property>
</Properties>
</file>