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93" r:id="rId3"/>
    <p:sldId id="259" r:id="rId4"/>
    <p:sldId id="257" r:id="rId5"/>
    <p:sldId id="260" r:id="rId6"/>
    <p:sldId id="294" r:id="rId7"/>
    <p:sldId id="297" r:id="rId8"/>
    <p:sldId id="298" r:id="rId9"/>
    <p:sldId id="299" r:id="rId10"/>
    <p:sldId id="300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Francois One" panose="020B0604020202020204" charset="0"/>
      <p:regular r:id="rId17"/>
    </p:embeddedFont>
    <p:embeddedFont>
      <p:font typeface="Kameron" panose="020B0604020202020204" charset="0"/>
      <p:regular r:id="rId18"/>
      <p:bold r:id="rId19"/>
    </p:embeddedFont>
    <p:embeddedFont>
      <p:font typeface="Questrial" pitchFamily="2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0742B1-3090-4C64-8B69-E0736ED633CB}">
  <a:tblStyle styleId="{FD0742B1-3090-4C64-8B69-E0736ED633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g124c72ecf82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0" name="Google Shape;3540;g124c72ecf82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11b2379df1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11b2379df1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3c68f7af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3c68f7af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f3c68f7af4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f3c68f7af4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f3c68f7af4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f3c68f7af4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11b2379df1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11b2379df1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11b2379df1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11b2379df1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g11b2379df1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6" name="Google Shape;2776;g11b2379df1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g124c72ecf82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3" name="Google Shape;3333;g124c72ecf82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58311" y="241433"/>
            <a:ext cx="596701" cy="598667"/>
            <a:chOff x="1492272" y="1549837"/>
            <a:chExt cx="975001" cy="978213"/>
          </a:xfrm>
        </p:grpSpPr>
        <p:sp>
          <p:nvSpPr>
            <p:cNvPr id="10" name="Google Shape;10;p2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218202" y="2799049"/>
            <a:ext cx="136651" cy="138188"/>
          </a:xfrm>
          <a:custGeom>
            <a:avLst/>
            <a:gdLst/>
            <a:ahLst/>
            <a:cxnLst/>
            <a:rect l="l" t="t" r="r" b="b"/>
            <a:pathLst>
              <a:path w="978" h="989" fill="none" extrusionOk="0">
                <a:moveTo>
                  <a:pt x="977" y="488"/>
                </a:moveTo>
                <a:cubicBezTo>
                  <a:pt x="977" y="762"/>
                  <a:pt x="763" y="988"/>
                  <a:pt x="489" y="988"/>
                </a:cubicBezTo>
                <a:cubicBezTo>
                  <a:pt x="215" y="988"/>
                  <a:pt x="1" y="762"/>
                  <a:pt x="1" y="488"/>
                </a:cubicBezTo>
                <a:cubicBezTo>
                  <a:pt x="1" y="226"/>
                  <a:pt x="215" y="0"/>
                  <a:pt x="489" y="0"/>
                </a:cubicBezTo>
                <a:cubicBezTo>
                  <a:pt x="763" y="0"/>
                  <a:pt x="977" y="226"/>
                  <a:pt x="977" y="488"/>
                </a:cubicBezTo>
                <a:close/>
              </a:path>
            </a:pathLst>
          </a:custGeom>
          <a:noFill/>
          <a:ln w="177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34437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163620" y="641655"/>
            <a:ext cx="138800" cy="138800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392881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712300" y="8696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26;p2"/>
          <p:cNvGrpSpPr/>
          <p:nvPr/>
        </p:nvGrpSpPr>
        <p:grpSpPr>
          <a:xfrm>
            <a:off x="7734190" y="241436"/>
            <a:ext cx="1044864" cy="1179698"/>
            <a:chOff x="7610865" y="257811"/>
            <a:chExt cx="1044864" cy="1179698"/>
          </a:xfrm>
        </p:grpSpPr>
        <p:sp>
          <p:nvSpPr>
            <p:cNvPr id="27" name="Google Shape;27;p2"/>
            <p:cNvSpPr/>
            <p:nvPr/>
          </p:nvSpPr>
          <p:spPr>
            <a:xfrm>
              <a:off x="7610865" y="376018"/>
              <a:ext cx="966618" cy="1061491"/>
            </a:xfrm>
            <a:custGeom>
              <a:avLst/>
              <a:gdLst/>
              <a:ahLst/>
              <a:cxnLst/>
              <a:rect l="l" t="t" r="r" b="b"/>
              <a:pathLst>
                <a:path w="6918" h="7597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lnTo>
                    <a:pt x="0" y="7239"/>
                  </a:lnTo>
                  <a:cubicBezTo>
                    <a:pt x="0" y="7430"/>
                    <a:pt x="155" y="7596"/>
                    <a:pt x="357" y="7596"/>
                  </a:cubicBezTo>
                  <a:lnTo>
                    <a:pt x="6549" y="7596"/>
                  </a:lnTo>
                  <a:cubicBezTo>
                    <a:pt x="6763" y="7596"/>
                    <a:pt x="6918" y="7430"/>
                    <a:pt x="6906" y="7215"/>
                  </a:cubicBezTo>
                  <a:lnTo>
                    <a:pt x="6906" y="357"/>
                  </a:lnTo>
                  <a:cubicBezTo>
                    <a:pt x="6906" y="167"/>
                    <a:pt x="6763" y="0"/>
                    <a:pt x="6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31147" y="257811"/>
              <a:ext cx="324581" cy="324581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55" y="1"/>
                  </a:moveTo>
                  <a:cubicBezTo>
                    <a:pt x="512" y="1"/>
                    <a:pt x="0" y="513"/>
                    <a:pt x="0" y="1156"/>
                  </a:cubicBezTo>
                  <a:cubicBezTo>
                    <a:pt x="0" y="1799"/>
                    <a:pt x="512" y="2323"/>
                    <a:pt x="1155" y="2323"/>
                  </a:cubicBezTo>
                  <a:cubicBezTo>
                    <a:pt x="1798" y="2323"/>
                    <a:pt x="2322" y="1799"/>
                    <a:pt x="2322" y="1156"/>
                  </a:cubicBezTo>
                  <a:cubicBezTo>
                    <a:pt x="2322" y="513"/>
                    <a:pt x="1798" y="1"/>
                    <a:pt x="1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97656" y="380909"/>
              <a:ext cx="78386" cy="78386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560" y="1"/>
                  </a:moveTo>
                  <a:lnTo>
                    <a:pt x="1" y="203"/>
                  </a:lnTo>
                  <a:lnTo>
                    <a:pt x="1" y="358"/>
                  </a:lnTo>
                  <a:lnTo>
                    <a:pt x="560" y="561"/>
                  </a:lnTo>
                  <a:lnTo>
                    <a:pt x="560" y="418"/>
                  </a:lnTo>
                  <a:lnTo>
                    <a:pt x="179" y="263"/>
                  </a:lnTo>
                  <a:lnTo>
                    <a:pt x="560" y="120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10834" y="376018"/>
              <a:ext cx="79923" cy="79923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0" y="0"/>
                  </a:moveTo>
                  <a:lnTo>
                    <a:pt x="0" y="119"/>
                  </a:lnTo>
                  <a:lnTo>
                    <a:pt x="393" y="274"/>
                  </a:lnTo>
                  <a:lnTo>
                    <a:pt x="0" y="417"/>
                  </a:lnTo>
                  <a:lnTo>
                    <a:pt x="0" y="572"/>
                  </a:lnTo>
                  <a:lnTo>
                    <a:pt x="572" y="357"/>
                  </a:lnTo>
                  <a:lnTo>
                    <a:pt x="572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7758834" y="670418"/>
              <a:ext cx="658943" cy="462629"/>
              <a:chOff x="7758834" y="670418"/>
              <a:chExt cx="658943" cy="462629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758834" y="670418"/>
                <a:ext cx="658943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" fill="none" extrusionOk="0">
                    <a:moveTo>
                      <a:pt x="1" y="1"/>
                    </a:moveTo>
                    <a:lnTo>
                      <a:pt x="4716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758834" y="780242"/>
                <a:ext cx="347915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" fill="none" extrusionOk="0">
                    <a:moveTo>
                      <a:pt x="1" y="0"/>
                    </a:moveTo>
                    <a:lnTo>
                      <a:pt x="2489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903589" y="901663"/>
                <a:ext cx="324581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" fill="none" extrusionOk="0">
                    <a:moveTo>
                      <a:pt x="1" y="1"/>
                    </a:moveTo>
                    <a:lnTo>
                      <a:pt x="2322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758834" y="1009810"/>
                <a:ext cx="658943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" fill="none" extrusionOk="0">
                    <a:moveTo>
                      <a:pt x="1" y="1"/>
                    </a:moveTo>
                    <a:lnTo>
                      <a:pt x="4716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758834" y="1132907"/>
                <a:ext cx="196453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" fill="none" extrusionOk="0">
                    <a:moveTo>
                      <a:pt x="1" y="1"/>
                    </a:moveTo>
                    <a:lnTo>
                      <a:pt x="1406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06706" y="1132907"/>
                <a:ext cx="411071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" fill="none" extrusionOk="0">
                    <a:moveTo>
                      <a:pt x="1" y="1"/>
                    </a:moveTo>
                    <a:lnTo>
                      <a:pt x="2942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758834" y="901663"/>
                <a:ext cx="86629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" fill="none" extrusionOk="0">
                    <a:moveTo>
                      <a:pt x="1" y="1"/>
                    </a:moveTo>
                    <a:lnTo>
                      <a:pt x="620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9" name="Google Shape;39;p2"/>
          <p:cNvCxnSpPr/>
          <p:nvPr/>
        </p:nvCxnSpPr>
        <p:spPr>
          <a:xfrm>
            <a:off x="-45600" y="4986140"/>
            <a:ext cx="923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2"/>
          <p:cNvGrpSpPr/>
          <p:nvPr/>
        </p:nvGrpSpPr>
        <p:grpSpPr>
          <a:xfrm>
            <a:off x="309975" y="1703725"/>
            <a:ext cx="1328950" cy="1739400"/>
            <a:chOff x="309975" y="1703725"/>
            <a:chExt cx="1328950" cy="1739400"/>
          </a:xfrm>
        </p:grpSpPr>
        <p:sp>
          <p:nvSpPr>
            <p:cNvPr id="41" name="Google Shape;41;p2"/>
            <p:cNvSpPr/>
            <p:nvPr/>
          </p:nvSpPr>
          <p:spPr>
            <a:xfrm>
              <a:off x="1174929" y="1864291"/>
              <a:ext cx="116205" cy="117618"/>
            </a:xfrm>
            <a:custGeom>
              <a:avLst/>
              <a:gdLst/>
              <a:ahLst/>
              <a:cxnLst/>
              <a:rect l="l" t="t" r="r" b="b"/>
              <a:pathLst>
                <a:path w="2056" h="2081" fill="none" extrusionOk="0">
                  <a:moveTo>
                    <a:pt x="2056" y="2081"/>
                  </a:moveTo>
                  <a:lnTo>
                    <a:pt x="1" y="2081"/>
                  </a:lnTo>
                  <a:lnTo>
                    <a:pt x="1" y="0"/>
                  </a:lnTo>
                  <a:lnTo>
                    <a:pt x="2056" y="0"/>
                  </a:lnTo>
                  <a:close/>
                </a:path>
              </a:pathLst>
            </a:custGeom>
            <a:noFill/>
            <a:ln w="5025" cap="flat" cmpd="sng">
              <a:solidFill>
                <a:srgbClr val="D5909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27125" y="1703725"/>
              <a:ext cx="811800" cy="1739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D590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2"/>
            <p:cNvGrpSpPr/>
            <p:nvPr/>
          </p:nvGrpSpPr>
          <p:grpSpPr>
            <a:xfrm>
              <a:off x="309975" y="2355900"/>
              <a:ext cx="1044900" cy="348600"/>
              <a:chOff x="78063" y="2355888"/>
              <a:chExt cx="1425900" cy="34860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78063" y="2355888"/>
                <a:ext cx="1425900" cy="3486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45;p2"/>
              <p:cNvGrpSpPr/>
              <p:nvPr/>
            </p:nvGrpSpPr>
            <p:grpSpPr>
              <a:xfrm>
                <a:off x="154263" y="2475522"/>
                <a:ext cx="998700" cy="109330"/>
                <a:chOff x="154263" y="2487118"/>
                <a:chExt cx="998700" cy="109330"/>
              </a:xfrm>
            </p:grpSpPr>
            <p:cxnSp>
              <p:nvCxnSpPr>
                <p:cNvPr id="46" name="Google Shape;46;p2"/>
                <p:cNvCxnSpPr/>
                <p:nvPr/>
              </p:nvCxnSpPr>
              <p:spPr>
                <a:xfrm>
                  <a:off x="154263" y="2487118"/>
                  <a:ext cx="998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154263" y="2596448"/>
                  <a:ext cx="732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8" name="Google Shape;48;p2"/>
          <p:cNvGrpSpPr/>
          <p:nvPr/>
        </p:nvGrpSpPr>
        <p:grpSpPr>
          <a:xfrm>
            <a:off x="6992140" y="2704552"/>
            <a:ext cx="885193" cy="2290305"/>
            <a:chOff x="6987125" y="1724275"/>
            <a:chExt cx="1323554" cy="3424499"/>
          </a:xfrm>
        </p:grpSpPr>
        <p:sp>
          <p:nvSpPr>
            <p:cNvPr id="49" name="Google Shape;49;p2"/>
            <p:cNvSpPr/>
            <p:nvPr/>
          </p:nvSpPr>
          <p:spPr>
            <a:xfrm>
              <a:off x="7870220" y="4586508"/>
              <a:ext cx="152910" cy="435238"/>
            </a:xfrm>
            <a:custGeom>
              <a:avLst/>
              <a:gdLst/>
              <a:ahLst/>
              <a:cxnLst/>
              <a:rect l="l" t="t" r="r" b="b"/>
              <a:pathLst>
                <a:path w="703" h="2001" extrusionOk="0">
                  <a:moveTo>
                    <a:pt x="0" y="1"/>
                  </a:moveTo>
                  <a:lnTo>
                    <a:pt x="0" y="2001"/>
                  </a:lnTo>
                  <a:lnTo>
                    <a:pt x="703" y="20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70220" y="4993037"/>
              <a:ext cx="396303" cy="155737"/>
            </a:xfrm>
            <a:custGeom>
              <a:avLst/>
              <a:gdLst/>
              <a:ahLst/>
              <a:cxnLst/>
              <a:rect l="l" t="t" r="r" b="b"/>
              <a:pathLst>
                <a:path w="1822" h="716" extrusionOk="0">
                  <a:moveTo>
                    <a:pt x="0" y="1"/>
                  </a:moveTo>
                  <a:lnTo>
                    <a:pt x="0" y="715"/>
                  </a:lnTo>
                  <a:lnTo>
                    <a:pt x="1822" y="715"/>
                  </a:lnTo>
                  <a:cubicBezTo>
                    <a:pt x="1822" y="549"/>
                    <a:pt x="1726" y="394"/>
                    <a:pt x="1584" y="310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969841" y="4937789"/>
              <a:ext cx="115498" cy="63295"/>
            </a:xfrm>
            <a:custGeom>
              <a:avLst/>
              <a:gdLst/>
              <a:ahLst/>
              <a:cxnLst/>
              <a:rect l="l" t="t" r="r" b="b"/>
              <a:pathLst>
                <a:path w="531" h="291" extrusionOk="0">
                  <a:moveTo>
                    <a:pt x="264" y="1"/>
                  </a:moveTo>
                  <a:cubicBezTo>
                    <a:pt x="174" y="1"/>
                    <a:pt x="1" y="34"/>
                    <a:pt x="18" y="291"/>
                  </a:cubicBezTo>
                  <a:lnTo>
                    <a:pt x="530" y="291"/>
                  </a:lnTo>
                  <a:lnTo>
                    <a:pt x="316" y="5"/>
                  </a:lnTo>
                  <a:cubicBezTo>
                    <a:pt x="316" y="5"/>
                    <a:pt x="295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813232" y="3068931"/>
              <a:ext cx="352366" cy="1608486"/>
            </a:xfrm>
            <a:custGeom>
              <a:avLst/>
              <a:gdLst/>
              <a:ahLst/>
              <a:cxnLst/>
              <a:rect l="l" t="t" r="r" b="b"/>
              <a:pathLst>
                <a:path w="1620" h="7395" extrusionOk="0">
                  <a:moveTo>
                    <a:pt x="1084" y="1"/>
                  </a:moveTo>
                  <a:lnTo>
                    <a:pt x="0" y="632"/>
                  </a:lnTo>
                  <a:lnTo>
                    <a:pt x="95" y="7394"/>
                  </a:lnTo>
                  <a:lnTo>
                    <a:pt x="1619" y="7394"/>
                  </a:lnTo>
                  <a:cubicBezTo>
                    <a:pt x="1619" y="7394"/>
                    <a:pt x="1560" y="3203"/>
                    <a:pt x="1560" y="1941"/>
                  </a:cubicBezTo>
                  <a:cubicBezTo>
                    <a:pt x="1560" y="679"/>
                    <a:pt x="1084" y="1"/>
                    <a:pt x="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18995" y="4583898"/>
              <a:ext cx="152910" cy="435238"/>
            </a:xfrm>
            <a:custGeom>
              <a:avLst/>
              <a:gdLst/>
              <a:ahLst/>
              <a:cxnLst/>
              <a:rect l="l" t="t" r="r" b="b"/>
              <a:pathLst>
                <a:path w="703" h="2001" extrusionOk="0">
                  <a:moveTo>
                    <a:pt x="0" y="1"/>
                  </a:moveTo>
                  <a:lnTo>
                    <a:pt x="0" y="2001"/>
                  </a:lnTo>
                  <a:lnTo>
                    <a:pt x="703" y="20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77993" y="4993037"/>
              <a:ext cx="396521" cy="155737"/>
            </a:xfrm>
            <a:custGeom>
              <a:avLst/>
              <a:gdLst/>
              <a:ahLst/>
              <a:cxnLst/>
              <a:rect l="l" t="t" r="r" b="b"/>
              <a:pathLst>
                <a:path w="1823" h="716" extrusionOk="0">
                  <a:moveTo>
                    <a:pt x="918" y="1"/>
                  </a:moveTo>
                  <a:lnTo>
                    <a:pt x="239" y="310"/>
                  </a:lnTo>
                  <a:cubicBezTo>
                    <a:pt x="96" y="394"/>
                    <a:pt x="1" y="549"/>
                    <a:pt x="1" y="715"/>
                  </a:cubicBezTo>
                  <a:lnTo>
                    <a:pt x="1823" y="715"/>
                  </a:lnTo>
                  <a:lnTo>
                    <a:pt x="18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559397" y="4937789"/>
              <a:ext cx="115280" cy="63295"/>
            </a:xfrm>
            <a:custGeom>
              <a:avLst/>
              <a:gdLst/>
              <a:ahLst/>
              <a:cxnLst/>
              <a:rect l="l" t="t" r="r" b="b"/>
              <a:pathLst>
                <a:path w="530" h="291" extrusionOk="0">
                  <a:moveTo>
                    <a:pt x="267" y="1"/>
                  </a:moveTo>
                  <a:cubicBezTo>
                    <a:pt x="236" y="1"/>
                    <a:pt x="215" y="5"/>
                    <a:pt x="215" y="5"/>
                  </a:cubicBezTo>
                  <a:lnTo>
                    <a:pt x="0" y="291"/>
                  </a:lnTo>
                  <a:lnTo>
                    <a:pt x="512" y="291"/>
                  </a:lnTo>
                  <a:cubicBezTo>
                    <a:pt x="530" y="34"/>
                    <a:pt x="357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517852" y="3068931"/>
              <a:ext cx="305819" cy="1603266"/>
            </a:xfrm>
            <a:custGeom>
              <a:avLst/>
              <a:gdLst/>
              <a:ahLst/>
              <a:cxnLst/>
              <a:rect l="l" t="t" r="r" b="b"/>
              <a:pathLst>
                <a:path w="1406" h="7371" extrusionOk="0">
                  <a:moveTo>
                    <a:pt x="358" y="1"/>
                  </a:moveTo>
                  <a:cubicBezTo>
                    <a:pt x="358" y="1"/>
                    <a:pt x="37" y="644"/>
                    <a:pt x="37" y="1906"/>
                  </a:cubicBezTo>
                  <a:cubicBezTo>
                    <a:pt x="37" y="3180"/>
                    <a:pt x="1" y="7371"/>
                    <a:pt x="1" y="7371"/>
                  </a:cubicBezTo>
                  <a:lnTo>
                    <a:pt x="1358" y="7371"/>
                  </a:lnTo>
                  <a:lnTo>
                    <a:pt x="1406" y="632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595721" y="3068931"/>
              <a:ext cx="453291" cy="251442"/>
            </a:xfrm>
            <a:custGeom>
              <a:avLst/>
              <a:gdLst/>
              <a:ahLst/>
              <a:cxnLst/>
              <a:rect l="l" t="t" r="r" b="b"/>
              <a:pathLst>
                <a:path w="2084" h="1156" extrusionOk="0">
                  <a:moveTo>
                    <a:pt x="0" y="1"/>
                  </a:moveTo>
                  <a:lnTo>
                    <a:pt x="0" y="1155"/>
                  </a:lnTo>
                  <a:lnTo>
                    <a:pt x="2084" y="1155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541126" y="2367021"/>
              <a:ext cx="510931" cy="702122"/>
            </a:xfrm>
            <a:custGeom>
              <a:avLst/>
              <a:gdLst/>
              <a:ahLst/>
              <a:cxnLst/>
              <a:rect l="l" t="t" r="r" b="b"/>
              <a:pathLst>
                <a:path w="2349" h="3228" extrusionOk="0">
                  <a:moveTo>
                    <a:pt x="1323" y="1"/>
                  </a:moveTo>
                  <a:cubicBezTo>
                    <a:pt x="1240" y="1"/>
                    <a:pt x="729" y="21"/>
                    <a:pt x="358" y="501"/>
                  </a:cubicBezTo>
                  <a:cubicBezTo>
                    <a:pt x="1" y="977"/>
                    <a:pt x="239" y="3228"/>
                    <a:pt x="239" y="3228"/>
                  </a:cubicBezTo>
                  <a:lnTo>
                    <a:pt x="2323" y="3228"/>
                  </a:lnTo>
                  <a:lnTo>
                    <a:pt x="2347" y="549"/>
                  </a:lnTo>
                  <a:cubicBezTo>
                    <a:pt x="2347" y="549"/>
                    <a:pt x="2347" y="549"/>
                    <a:pt x="2347" y="549"/>
                  </a:cubicBezTo>
                  <a:cubicBezTo>
                    <a:pt x="2349" y="549"/>
                    <a:pt x="1923" y="36"/>
                    <a:pt x="1334" y="1"/>
                  </a:cubicBezTo>
                  <a:cubicBezTo>
                    <a:pt x="1334" y="1"/>
                    <a:pt x="133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19378" y="2670232"/>
              <a:ext cx="106362" cy="121806"/>
            </a:xfrm>
            <a:custGeom>
              <a:avLst/>
              <a:gdLst/>
              <a:ahLst/>
              <a:cxnLst/>
              <a:rect l="l" t="t" r="r" b="b"/>
              <a:pathLst>
                <a:path w="489" h="560" extrusionOk="0">
                  <a:moveTo>
                    <a:pt x="131" y="0"/>
                  </a:moveTo>
                  <a:lnTo>
                    <a:pt x="0" y="476"/>
                  </a:lnTo>
                  <a:lnTo>
                    <a:pt x="488" y="56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9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699257" y="2877303"/>
              <a:ext cx="349756" cy="194454"/>
            </a:xfrm>
            <a:custGeom>
              <a:avLst/>
              <a:gdLst/>
              <a:ahLst/>
              <a:cxnLst/>
              <a:rect l="l" t="t" r="r" b="b"/>
              <a:pathLst>
                <a:path w="1608" h="894" extrusionOk="0">
                  <a:moveTo>
                    <a:pt x="250" y="1"/>
                  </a:moveTo>
                  <a:lnTo>
                    <a:pt x="0" y="536"/>
                  </a:lnTo>
                  <a:lnTo>
                    <a:pt x="1608" y="893"/>
                  </a:lnTo>
                  <a:lnTo>
                    <a:pt x="1608" y="596"/>
                  </a:lnTo>
                  <a:lnTo>
                    <a:pt x="1608" y="32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19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87125" y="2394428"/>
              <a:ext cx="852204" cy="776293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60" y="0"/>
                  </a:moveTo>
                  <a:cubicBezTo>
                    <a:pt x="1503" y="0"/>
                    <a:pt x="1048" y="173"/>
                    <a:pt x="703" y="518"/>
                  </a:cubicBezTo>
                  <a:cubicBezTo>
                    <a:pt x="0" y="1220"/>
                    <a:pt x="0" y="2351"/>
                    <a:pt x="703" y="3042"/>
                  </a:cubicBezTo>
                  <a:cubicBezTo>
                    <a:pt x="1048" y="3393"/>
                    <a:pt x="1503" y="3569"/>
                    <a:pt x="1960" y="3569"/>
                  </a:cubicBezTo>
                  <a:cubicBezTo>
                    <a:pt x="2417" y="3569"/>
                    <a:pt x="2875" y="3393"/>
                    <a:pt x="3227" y="3042"/>
                  </a:cubicBezTo>
                  <a:cubicBezTo>
                    <a:pt x="3917" y="2351"/>
                    <a:pt x="3917" y="1220"/>
                    <a:pt x="3227" y="518"/>
                  </a:cubicBezTo>
                  <a:cubicBezTo>
                    <a:pt x="2875" y="173"/>
                    <a:pt x="2417" y="0"/>
                    <a:pt x="1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947872" y="2488828"/>
              <a:ext cx="362807" cy="527244"/>
            </a:xfrm>
            <a:custGeom>
              <a:avLst/>
              <a:gdLst/>
              <a:ahLst/>
              <a:cxnLst/>
              <a:rect l="l" t="t" r="r" b="b"/>
              <a:pathLst>
                <a:path w="1668" h="2424" extrusionOk="0">
                  <a:moveTo>
                    <a:pt x="488" y="1"/>
                  </a:moveTo>
                  <a:cubicBezTo>
                    <a:pt x="488" y="1"/>
                    <a:pt x="0" y="798"/>
                    <a:pt x="0" y="810"/>
                  </a:cubicBezTo>
                  <a:cubicBezTo>
                    <a:pt x="0" y="834"/>
                    <a:pt x="619" y="1834"/>
                    <a:pt x="869" y="2227"/>
                  </a:cubicBezTo>
                  <a:cubicBezTo>
                    <a:pt x="952" y="2360"/>
                    <a:pt x="1087" y="2423"/>
                    <a:pt x="1221" y="2423"/>
                  </a:cubicBezTo>
                  <a:cubicBezTo>
                    <a:pt x="1376" y="2423"/>
                    <a:pt x="1531" y="2339"/>
                    <a:pt x="1608" y="2179"/>
                  </a:cubicBezTo>
                  <a:cubicBezTo>
                    <a:pt x="1667" y="2048"/>
                    <a:pt x="1667" y="1906"/>
                    <a:pt x="1596" y="1763"/>
                  </a:cubicBezTo>
                  <a:cubicBezTo>
                    <a:pt x="786" y="334"/>
                    <a:pt x="488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618995" y="2765937"/>
              <a:ext cx="168570" cy="158130"/>
            </a:xfrm>
            <a:custGeom>
              <a:avLst/>
              <a:gdLst/>
              <a:ahLst/>
              <a:cxnLst/>
              <a:rect l="l" t="t" r="r" b="b"/>
              <a:pathLst>
                <a:path w="775" h="727" extrusionOk="0">
                  <a:moveTo>
                    <a:pt x="191" y="0"/>
                  </a:moveTo>
                  <a:cubicBezTo>
                    <a:pt x="187" y="0"/>
                    <a:pt x="0" y="667"/>
                    <a:pt x="0" y="667"/>
                  </a:cubicBezTo>
                  <a:lnTo>
                    <a:pt x="667" y="727"/>
                  </a:lnTo>
                  <a:lnTo>
                    <a:pt x="774" y="227"/>
                  </a:lnTo>
                  <a:cubicBezTo>
                    <a:pt x="774" y="227"/>
                    <a:pt x="203" y="1"/>
                    <a:pt x="191" y="1"/>
                  </a:cubicBezTo>
                  <a:cubicBezTo>
                    <a:pt x="191" y="0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688816" y="2728960"/>
              <a:ext cx="98750" cy="86351"/>
            </a:xfrm>
            <a:custGeom>
              <a:avLst/>
              <a:gdLst/>
              <a:ahLst/>
              <a:cxnLst/>
              <a:rect l="l" t="t" r="r" b="b"/>
              <a:pathLst>
                <a:path w="454" h="397" extrusionOk="0">
                  <a:moveTo>
                    <a:pt x="71" y="1"/>
                  </a:moveTo>
                  <a:cubicBezTo>
                    <a:pt x="54" y="1"/>
                    <a:pt x="36" y="10"/>
                    <a:pt x="24" y="28"/>
                  </a:cubicBezTo>
                  <a:cubicBezTo>
                    <a:pt x="1" y="40"/>
                    <a:pt x="1" y="63"/>
                    <a:pt x="1" y="87"/>
                  </a:cubicBezTo>
                  <a:lnTo>
                    <a:pt x="155" y="385"/>
                  </a:lnTo>
                  <a:lnTo>
                    <a:pt x="453" y="397"/>
                  </a:lnTo>
                  <a:cubicBezTo>
                    <a:pt x="417" y="385"/>
                    <a:pt x="215" y="123"/>
                    <a:pt x="108" y="28"/>
                  </a:cubicBezTo>
                  <a:cubicBezTo>
                    <a:pt x="102" y="10"/>
                    <a:pt x="87" y="1"/>
                    <a:pt x="71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85281" y="2739183"/>
              <a:ext cx="88309" cy="63295"/>
            </a:xfrm>
            <a:custGeom>
              <a:avLst/>
              <a:gdLst/>
              <a:ahLst/>
              <a:cxnLst/>
              <a:rect l="l" t="t" r="r" b="b"/>
              <a:pathLst>
                <a:path w="406" h="291" extrusionOk="0">
                  <a:moveTo>
                    <a:pt x="87" y="0"/>
                  </a:moveTo>
                  <a:cubicBezTo>
                    <a:pt x="63" y="0"/>
                    <a:pt x="33" y="16"/>
                    <a:pt x="24" y="52"/>
                  </a:cubicBezTo>
                  <a:cubicBezTo>
                    <a:pt x="0" y="76"/>
                    <a:pt x="24" y="112"/>
                    <a:pt x="48" y="124"/>
                  </a:cubicBezTo>
                  <a:lnTo>
                    <a:pt x="405" y="290"/>
                  </a:lnTo>
                  <a:lnTo>
                    <a:pt x="358" y="112"/>
                  </a:lnTo>
                  <a:lnTo>
                    <a:pt x="108" y="4"/>
                  </a:lnTo>
                  <a:cubicBezTo>
                    <a:pt x="102" y="2"/>
                    <a:pt x="95" y="0"/>
                    <a:pt x="87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54177" y="2781381"/>
              <a:ext cx="103752" cy="57205"/>
            </a:xfrm>
            <a:custGeom>
              <a:avLst/>
              <a:gdLst/>
              <a:ahLst/>
              <a:cxnLst/>
              <a:rect l="l" t="t" r="r" b="b"/>
              <a:pathLst>
                <a:path w="477" h="263" extrusionOk="0">
                  <a:moveTo>
                    <a:pt x="72" y="1"/>
                  </a:moveTo>
                  <a:cubicBezTo>
                    <a:pt x="48" y="1"/>
                    <a:pt x="1" y="25"/>
                    <a:pt x="1" y="49"/>
                  </a:cubicBezTo>
                  <a:cubicBezTo>
                    <a:pt x="1" y="84"/>
                    <a:pt x="12" y="108"/>
                    <a:pt x="48" y="120"/>
                  </a:cubicBezTo>
                  <a:lnTo>
                    <a:pt x="477" y="263"/>
                  </a:lnTo>
                  <a:lnTo>
                    <a:pt x="477" y="263"/>
                  </a:lnTo>
                  <a:lnTo>
                    <a:pt x="441" y="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56787" y="2833366"/>
              <a:ext cx="93529" cy="41544"/>
            </a:xfrm>
            <a:custGeom>
              <a:avLst/>
              <a:gdLst/>
              <a:ahLst/>
              <a:cxnLst/>
              <a:rect l="l" t="t" r="r" b="b"/>
              <a:pathLst>
                <a:path w="430" h="191" extrusionOk="0">
                  <a:moveTo>
                    <a:pt x="72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12" y="119"/>
                    <a:pt x="60" y="143"/>
                  </a:cubicBezTo>
                  <a:lnTo>
                    <a:pt x="429" y="191"/>
                  </a:lnTo>
                  <a:lnTo>
                    <a:pt x="417" y="3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67227" y="2872083"/>
              <a:ext cx="83089" cy="36542"/>
            </a:xfrm>
            <a:custGeom>
              <a:avLst/>
              <a:gdLst/>
              <a:ahLst/>
              <a:cxnLst/>
              <a:rect l="l" t="t" r="r" b="b"/>
              <a:pathLst>
                <a:path w="382" h="168" extrusionOk="0">
                  <a:moveTo>
                    <a:pt x="381" y="1"/>
                  </a:moveTo>
                  <a:lnTo>
                    <a:pt x="60" y="36"/>
                  </a:lnTo>
                  <a:cubicBezTo>
                    <a:pt x="24" y="36"/>
                    <a:pt x="0" y="48"/>
                    <a:pt x="0" y="84"/>
                  </a:cubicBezTo>
                  <a:cubicBezTo>
                    <a:pt x="0" y="108"/>
                    <a:pt x="12" y="144"/>
                    <a:pt x="48" y="144"/>
                  </a:cubicBezTo>
                  <a:lnTo>
                    <a:pt x="250" y="167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66468" y="2815095"/>
              <a:ext cx="127243" cy="114193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96" y="1"/>
                  </a:moveTo>
                  <a:lnTo>
                    <a:pt x="1" y="489"/>
                  </a:lnTo>
                  <a:lnTo>
                    <a:pt x="406" y="525"/>
                  </a:lnTo>
                  <a:lnTo>
                    <a:pt x="584" y="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789741" y="2755497"/>
              <a:ext cx="520501" cy="273410"/>
            </a:xfrm>
            <a:custGeom>
              <a:avLst/>
              <a:gdLst/>
              <a:ahLst/>
              <a:cxnLst/>
              <a:rect l="l" t="t" r="r" b="b"/>
              <a:pathLst>
                <a:path w="2393" h="1257" extrusionOk="0">
                  <a:moveTo>
                    <a:pt x="227" y="1"/>
                  </a:moveTo>
                  <a:lnTo>
                    <a:pt x="1" y="953"/>
                  </a:lnTo>
                  <a:lnTo>
                    <a:pt x="1835" y="1251"/>
                  </a:lnTo>
                  <a:cubicBezTo>
                    <a:pt x="1860" y="1255"/>
                    <a:pt x="1885" y="1257"/>
                    <a:pt x="1910" y="1257"/>
                  </a:cubicBezTo>
                  <a:cubicBezTo>
                    <a:pt x="2184" y="1257"/>
                    <a:pt x="2392" y="1023"/>
                    <a:pt x="2370" y="739"/>
                  </a:cubicBezTo>
                  <a:cubicBezTo>
                    <a:pt x="2335" y="513"/>
                    <a:pt x="2180" y="346"/>
                    <a:pt x="1966" y="299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44337" y="1724275"/>
              <a:ext cx="305602" cy="270800"/>
            </a:xfrm>
            <a:custGeom>
              <a:avLst/>
              <a:gdLst/>
              <a:ahLst/>
              <a:cxnLst/>
              <a:rect l="l" t="t" r="r" b="b"/>
              <a:pathLst>
                <a:path w="1405" h="1245" extrusionOk="0">
                  <a:moveTo>
                    <a:pt x="704" y="1"/>
                  </a:moveTo>
                  <a:cubicBezTo>
                    <a:pt x="451" y="1"/>
                    <a:pt x="212" y="159"/>
                    <a:pt x="119" y="420"/>
                  </a:cubicBezTo>
                  <a:cubicBezTo>
                    <a:pt x="0" y="730"/>
                    <a:pt x="167" y="1087"/>
                    <a:pt x="500" y="1206"/>
                  </a:cubicBezTo>
                  <a:cubicBezTo>
                    <a:pt x="568" y="1232"/>
                    <a:pt x="638" y="1244"/>
                    <a:pt x="708" y="1244"/>
                  </a:cubicBezTo>
                  <a:cubicBezTo>
                    <a:pt x="955" y="1244"/>
                    <a:pt x="1193" y="1088"/>
                    <a:pt x="1286" y="837"/>
                  </a:cubicBezTo>
                  <a:cubicBezTo>
                    <a:pt x="1405" y="503"/>
                    <a:pt x="1238" y="158"/>
                    <a:pt x="917" y="39"/>
                  </a:cubicBezTo>
                  <a:cubicBezTo>
                    <a:pt x="847" y="13"/>
                    <a:pt x="775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572230" y="1880231"/>
              <a:ext cx="461339" cy="427625"/>
            </a:xfrm>
            <a:custGeom>
              <a:avLst/>
              <a:gdLst/>
              <a:ahLst/>
              <a:cxnLst/>
              <a:rect l="l" t="t" r="r" b="b"/>
              <a:pathLst>
                <a:path w="2121" h="1966" extrusionOk="0">
                  <a:moveTo>
                    <a:pt x="1037" y="1"/>
                  </a:moveTo>
                  <a:cubicBezTo>
                    <a:pt x="501" y="1"/>
                    <a:pt x="1" y="429"/>
                    <a:pt x="84" y="989"/>
                  </a:cubicBezTo>
                  <a:cubicBezTo>
                    <a:pt x="156" y="1513"/>
                    <a:pt x="525" y="1941"/>
                    <a:pt x="1061" y="1965"/>
                  </a:cubicBezTo>
                  <a:cubicBezTo>
                    <a:pt x="1406" y="1965"/>
                    <a:pt x="2108" y="1584"/>
                    <a:pt x="2108" y="1072"/>
                  </a:cubicBezTo>
                  <a:cubicBezTo>
                    <a:pt x="2120" y="548"/>
                    <a:pt x="1751" y="13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719920" y="2194535"/>
              <a:ext cx="186624" cy="271888"/>
            </a:xfrm>
            <a:custGeom>
              <a:avLst/>
              <a:gdLst/>
              <a:ahLst/>
              <a:cxnLst/>
              <a:rect l="l" t="t" r="r" b="b"/>
              <a:pathLst>
                <a:path w="858" h="1250" extrusionOk="0">
                  <a:moveTo>
                    <a:pt x="562" y="1"/>
                  </a:moveTo>
                  <a:cubicBezTo>
                    <a:pt x="506" y="1"/>
                    <a:pt x="440" y="11"/>
                    <a:pt x="370" y="20"/>
                  </a:cubicBezTo>
                  <a:cubicBezTo>
                    <a:pt x="155" y="68"/>
                    <a:pt x="1" y="56"/>
                    <a:pt x="24" y="234"/>
                  </a:cubicBezTo>
                  <a:lnTo>
                    <a:pt x="131" y="949"/>
                  </a:lnTo>
                  <a:cubicBezTo>
                    <a:pt x="153" y="1124"/>
                    <a:pt x="307" y="1249"/>
                    <a:pt x="480" y="1249"/>
                  </a:cubicBezTo>
                  <a:cubicBezTo>
                    <a:pt x="494" y="1249"/>
                    <a:pt x="509" y="1248"/>
                    <a:pt x="524" y="1246"/>
                  </a:cubicBezTo>
                  <a:cubicBezTo>
                    <a:pt x="727" y="1211"/>
                    <a:pt x="858" y="1032"/>
                    <a:pt x="822" y="842"/>
                  </a:cubicBezTo>
                  <a:lnTo>
                    <a:pt x="739" y="151"/>
                  </a:lnTo>
                  <a:cubicBezTo>
                    <a:pt x="724" y="31"/>
                    <a:pt x="657" y="1"/>
                    <a:pt x="562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727751" y="2183224"/>
              <a:ext cx="155520" cy="194454"/>
            </a:xfrm>
            <a:custGeom>
              <a:avLst/>
              <a:gdLst/>
              <a:ahLst/>
              <a:cxnLst/>
              <a:rect l="l" t="t" r="r" b="b"/>
              <a:pathLst>
                <a:path w="715" h="894" extrusionOk="0">
                  <a:moveTo>
                    <a:pt x="691" y="1"/>
                  </a:moveTo>
                  <a:lnTo>
                    <a:pt x="0" y="417"/>
                  </a:lnTo>
                  <a:lnTo>
                    <a:pt x="60" y="894"/>
                  </a:lnTo>
                  <a:cubicBezTo>
                    <a:pt x="715" y="822"/>
                    <a:pt x="691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603334" y="1939829"/>
              <a:ext cx="303209" cy="393911"/>
            </a:xfrm>
            <a:custGeom>
              <a:avLst/>
              <a:gdLst/>
              <a:ahLst/>
              <a:cxnLst/>
              <a:rect l="l" t="t" r="r" b="b"/>
              <a:pathLst>
                <a:path w="1394" h="1811" extrusionOk="0">
                  <a:moveTo>
                    <a:pt x="489" y="0"/>
                  </a:moveTo>
                  <a:cubicBezTo>
                    <a:pt x="322" y="0"/>
                    <a:pt x="13" y="286"/>
                    <a:pt x="13" y="560"/>
                  </a:cubicBezTo>
                  <a:lnTo>
                    <a:pt x="1" y="1191"/>
                  </a:lnTo>
                  <a:cubicBezTo>
                    <a:pt x="1" y="1572"/>
                    <a:pt x="298" y="1810"/>
                    <a:pt x="679" y="1810"/>
                  </a:cubicBezTo>
                  <a:cubicBezTo>
                    <a:pt x="685" y="1810"/>
                    <a:pt x="691" y="1811"/>
                    <a:pt x="697" y="1811"/>
                  </a:cubicBezTo>
                  <a:cubicBezTo>
                    <a:pt x="1025" y="1811"/>
                    <a:pt x="1382" y="1482"/>
                    <a:pt x="1382" y="1120"/>
                  </a:cubicBezTo>
                  <a:lnTo>
                    <a:pt x="1394" y="477"/>
                  </a:lnTo>
                  <a:cubicBezTo>
                    <a:pt x="1394" y="322"/>
                    <a:pt x="1263" y="179"/>
                    <a:pt x="1096" y="179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745804" y="2128846"/>
              <a:ext cx="26101" cy="23491"/>
            </a:xfrm>
            <a:custGeom>
              <a:avLst/>
              <a:gdLst/>
              <a:ahLst/>
              <a:cxnLst/>
              <a:rect l="l" t="t" r="r" b="b"/>
              <a:pathLst>
                <a:path w="120" h="108" extrusionOk="0">
                  <a:moveTo>
                    <a:pt x="36" y="1"/>
                  </a:moveTo>
                  <a:cubicBezTo>
                    <a:pt x="12" y="1"/>
                    <a:pt x="1" y="24"/>
                    <a:pt x="1" y="60"/>
                  </a:cubicBezTo>
                  <a:cubicBezTo>
                    <a:pt x="1" y="84"/>
                    <a:pt x="24" y="108"/>
                    <a:pt x="60" y="108"/>
                  </a:cubicBezTo>
                  <a:cubicBezTo>
                    <a:pt x="84" y="108"/>
                    <a:pt x="120" y="72"/>
                    <a:pt x="96" y="48"/>
                  </a:cubicBezTo>
                  <a:cubicBezTo>
                    <a:pt x="96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634438" y="2126236"/>
              <a:ext cx="26101" cy="20881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48" y="1"/>
                  </a:moveTo>
                  <a:cubicBezTo>
                    <a:pt x="36" y="1"/>
                    <a:pt x="1" y="25"/>
                    <a:pt x="1" y="60"/>
                  </a:cubicBezTo>
                  <a:cubicBezTo>
                    <a:pt x="1" y="84"/>
                    <a:pt x="36" y="96"/>
                    <a:pt x="60" y="96"/>
                  </a:cubicBezTo>
                  <a:cubicBezTo>
                    <a:pt x="96" y="96"/>
                    <a:pt x="120" y="72"/>
                    <a:pt x="108" y="36"/>
                  </a:cubicBezTo>
                  <a:cubicBezTo>
                    <a:pt x="108" y="13"/>
                    <a:pt x="72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680986" y="2154730"/>
              <a:ext cx="28711" cy="49375"/>
            </a:xfrm>
            <a:custGeom>
              <a:avLst/>
              <a:gdLst/>
              <a:ahLst/>
              <a:cxnLst/>
              <a:rect l="l" t="t" r="r" b="b"/>
              <a:pathLst>
                <a:path w="132" h="227" fill="none" extrusionOk="0">
                  <a:moveTo>
                    <a:pt x="13" y="1"/>
                  </a:moveTo>
                  <a:lnTo>
                    <a:pt x="1" y="144"/>
                  </a:lnTo>
                  <a:cubicBezTo>
                    <a:pt x="1" y="144"/>
                    <a:pt x="13" y="227"/>
                    <a:pt x="132" y="19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725140" y="2082299"/>
              <a:ext cx="77869" cy="23491"/>
            </a:xfrm>
            <a:custGeom>
              <a:avLst/>
              <a:gdLst/>
              <a:ahLst/>
              <a:cxnLst/>
              <a:rect l="l" t="t" r="r" b="b"/>
              <a:pathLst>
                <a:path w="358" h="108" extrusionOk="0">
                  <a:moveTo>
                    <a:pt x="60" y="0"/>
                  </a:moveTo>
                  <a:cubicBezTo>
                    <a:pt x="24" y="0"/>
                    <a:pt x="0" y="24"/>
                    <a:pt x="0" y="48"/>
                  </a:cubicBezTo>
                  <a:cubicBezTo>
                    <a:pt x="0" y="60"/>
                    <a:pt x="12" y="96"/>
                    <a:pt x="48" y="96"/>
                  </a:cubicBezTo>
                  <a:lnTo>
                    <a:pt x="298" y="107"/>
                  </a:lnTo>
                  <a:cubicBezTo>
                    <a:pt x="310" y="107"/>
                    <a:pt x="346" y="96"/>
                    <a:pt x="358" y="60"/>
                  </a:cubicBezTo>
                  <a:cubicBezTo>
                    <a:pt x="358" y="48"/>
                    <a:pt x="346" y="24"/>
                    <a:pt x="310" y="24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16385" y="2079689"/>
              <a:ext cx="54595" cy="23491"/>
            </a:xfrm>
            <a:custGeom>
              <a:avLst/>
              <a:gdLst/>
              <a:ahLst/>
              <a:cxnLst/>
              <a:rect l="l" t="t" r="r" b="b"/>
              <a:pathLst>
                <a:path w="251" h="108" extrusionOk="0">
                  <a:moveTo>
                    <a:pt x="60" y="0"/>
                  </a:moveTo>
                  <a:cubicBezTo>
                    <a:pt x="24" y="0"/>
                    <a:pt x="0" y="12"/>
                    <a:pt x="0" y="48"/>
                  </a:cubicBezTo>
                  <a:cubicBezTo>
                    <a:pt x="0" y="60"/>
                    <a:pt x="12" y="96"/>
                    <a:pt x="36" y="96"/>
                  </a:cubicBezTo>
                  <a:lnTo>
                    <a:pt x="203" y="108"/>
                  </a:lnTo>
                  <a:cubicBezTo>
                    <a:pt x="215" y="96"/>
                    <a:pt x="250" y="72"/>
                    <a:pt x="250" y="60"/>
                  </a:cubicBezTo>
                  <a:cubicBezTo>
                    <a:pt x="250" y="48"/>
                    <a:pt x="226" y="12"/>
                    <a:pt x="203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60322" y="2222159"/>
              <a:ext cx="98750" cy="38934"/>
            </a:xfrm>
            <a:custGeom>
              <a:avLst/>
              <a:gdLst/>
              <a:ahLst/>
              <a:cxnLst/>
              <a:rect l="l" t="t" r="r" b="b"/>
              <a:pathLst>
                <a:path w="454" h="179" extrusionOk="0">
                  <a:moveTo>
                    <a:pt x="1" y="0"/>
                  </a:moveTo>
                  <a:cubicBezTo>
                    <a:pt x="1" y="0"/>
                    <a:pt x="72" y="179"/>
                    <a:pt x="227" y="179"/>
                  </a:cubicBezTo>
                  <a:cubicBezTo>
                    <a:pt x="417" y="179"/>
                    <a:pt x="453" y="36"/>
                    <a:pt x="453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794962" y="1973543"/>
              <a:ext cx="191844" cy="186624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275" y="0"/>
                  </a:moveTo>
                  <a:cubicBezTo>
                    <a:pt x="275" y="0"/>
                    <a:pt x="1" y="655"/>
                    <a:pt x="429" y="857"/>
                  </a:cubicBezTo>
                  <a:lnTo>
                    <a:pt x="882" y="26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51949" y="2108183"/>
              <a:ext cx="103752" cy="101142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0"/>
                  </a:moveTo>
                  <a:cubicBezTo>
                    <a:pt x="108" y="0"/>
                    <a:pt x="1" y="96"/>
                    <a:pt x="1" y="227"/>
                  </a:cubicBezTo>
                  <a:cubicBezTo>
                    <a:pt x="1" y="358"/>
                    <a:pt x="108" y="465"/>
                    <a:pt x="239" y="465"/>
                  </a:cubicBezTo>
                  <a:cubicBezTo>
                    <a:pt x="370" y="465"/>
                    <a:pt x="477" y="381"/>
                    <a:pt x="477" y="238"/>
                  </a:cubicBezTo>
                  <a:cubicBezTo>
                    <a:pt x="477" y="119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564617" y="1918295"/>
              <a:ext cx="349756" cy="142687"/>
            </a:xfrm>
            <a:custGeom>
              <a:avLst/>
              <a:gdLst/>
              <a:ahLst/>
              <a:cxnLst/>
              <a:rect l="l" t="t" r="r" b="b"/>
              <a:pathLst>
                <a:path w="1608" h="656" extrusionOk="0">
                  <a:moveTo>
                    <a:pt x="839" y="1"/>
                  </a:moveTo>
                  <a:cubicBezTo>
                    <a:pt x="339" y="1"/>
                    <a:pt x="0" y="635"/>
                    <a:pt x="0" y="635"/>
                  </a:cubicBezTo>
                  <a:cubicBezTo>
                    <a:pt x="0" y="635"/>
                    <a:pt x="194" y="656"/>
                    <a:pt x="428" y="656"/>
                  </a:cubicBezTo>
                  <a:cubicBezTo>
                    <a:pt x="593" y="656"/>
                    <a:pt x="777" y="646"/>
                    <a:pt x="929" y="611"/>
                  </a:cubicBezTo>
                  <a:cubicBezTo>
                    <a:pt x="1262" y="540"/>
                    <a:pt x="1607" y="219"/>
                    <a:pt x="1607" y="219"/>
                  </a:cubicBezTo>
                  <a:cubicBezTo>
                    <a:pt x="1607" y="219"/>
                    <a:pt x="1429" y="64"/>
                    <a:pt x="905" y="4"/>
                  </a:cubicBezTo>
                  <a:cubicBezTo>
                    <a:pt x="883" y="2"/>
                    <a:pt x="861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309991" y="2795035"/>
            <a:ext cx="1044869" cy="2189169"/>
            <a:chOff x="203025" y="2343832"/>
            <a:chExt cx="1331212" cy="2789106"/>
          </a:xfrm>
        </p:grpSpPr>
        <p:sp>
          <p:nvSpPr>
            <p:cNvPr id="86" name="Google Shape;86;p2"/>
            <p:cNvSpPr/>
            <p:nvPr/>
          </p:nvSpPr>
          <p:spPr>
            <a:xfrm>
              <a:off x="457004" y="3319210"/>
              <a:ext cx="118548" cy="146272"/>
            </a:xfrm>
            <a:custGeom>
              <a:avLst/>
              <a:gdLst/>
              <a:ahLst/>
              <a:cxnLst/>
              <a:rect l="l" t="t" r="r" b="b"/>
              <a:pathLst>
                <a:path w="667" h="823" extrusionOk="0">
                  <a:moveTo>
                    <a:pt x="191" y="1"/>
                  </a:moveTo>
                  <a:lnTo>
                    <a:pt x="0" y="524"/>
                  </a:lnTo>
                  <a:lnTo>
                    <a:pt x="298" y="822"/>
                  </a:lnTo>
                  <a:lnTo>
                    <a:pt x="667" y="477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69623" y="3396345"/>
              <a:ext cx="175777" cy="156047"/>
            </a:xfrm>
            <a:custGeom>
              <a:avLst/>
              <a:gdLst/>
              <a:ahLst/>
              <a:cxnLst/>
              <a:rect l="l" t="t" r="r" b="b"/>
              <a:pathLst>
                <a:path w="989" h="878" extrusionOk="0">
                  <a:moveTo>
                    <a:pt x="492" y="1"/>
                  </a:moveTo>
                  <a:cubicBezTo>
                    <a:pt x="418" y="1"/>
                    <a:pt x="343" y="22"/>
                    <a:pt x="274" y="67"/>
                  </a:cubicBezTo>
                  <a:cubicBezTo>
                    <a:pt x="60" y="186"/>
                    <a:pt x="1" y="460"/>
                    <a:pt x="120" y="662"/>
                  </a:cubicBezTo>
                  <a:cubicBezTo>
                    <a:pt x="198" y="803"/>
                    <a:pt x="344" y="877"/>
                    <a:pt x="492" y="877"/>
                  </a:cubicBezTo>
                  <a:cubicBezTo>
                    <a:pt x="569" y="877"/>
                    <a:pt x="646" y="857"/>
                    <a:pt x="715" y="817"/>
                  </a:cubicBezTo>
                  <a:cubicBezTo>
                    <a:pt x="929" y="698"/>
                    <a:pt x="989" y="424"/>
                    <a:pt x="870" y="221"/>
                  </a:cubicBezTo>
                  <a:cubicBezTo>
                    <a:pt x="776" y="80"/>
                    <a:pt x="635" y="1"/>
                    <a:pt x="492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03025" y="3060081"/>
              <a:ext cx="362041" cy="396871"/>
            </a:xfrm>
            <a:custGeom>
              <a:avLst/>
              <a:gdLst/>
              <a:ahLst/>
              <a:cxnLst/>
              <a:rect l="l" t="t" r="r" b="b"/>
              <a:pathLst>
                <a:path w="2037" h="2233" extrusionOk="0">
                  <a:moveTo>
                    <a:pt x="559" y="0"/>
                  </a:moveTo>
                  <a:cubicBezTo>
                    <a:pt x="501" y="0"/>
                    <a:pt x="441" y="10"/>
                    <a:pt x="381" y="30"/>
                  </a:cubicBezTo>
                  <a:cubicBezTo>
                    <a:pt x="108" y="149"/>
                    <a:pt x="0" y="506"/>
                    <a:pt x="179" y="756"/>
                  </a:cubicBezTo>
                  <a:lnTo>
                    <a:pt x="1310" y="2232"/>
                  </a:lnTo>
                  <a:lnTo>
                    <a:pt x="2036" y="1590"/>
                  </a:lnTo>
                  <a:lnTo>
                    <a:pt x="953" y="196"/>
                  </a:lnTo>
                  <a:cubicBezTo>
                    <a:pt x="858" y="67"/>
                    <a:pt x="713" y="0"/>
                    <a:pt x="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26841" y="2868489"/>
              <a:ext cx="412339" cy="345507"/>
            </a:xfrm>
            <a:custGeom>
              <a:avLst/>
              <a:gdLst/>
              <a:ahLst/>
              <a:cxnLst/>
              <a:rect l="l" t="t" r="r" b="b"/>
              <a:pathLst>
                <a:path w="2320" h="1944" extrusionOk="0">
                  <a:moveTo>
                    <a:pt x="2319" y="1"/>
                  </a:moveTo>
                  <a:cubicBezTo>
                    <a:pt x="2319" y="1"/>
                    <a:pt x="1378" y="393"/>
                    <a:pt x="224" y="1132"/>
                  </a:cubicBezTo>
                  <a:cubicBezTo>
                    <a:pt x="105" y="1215"/>
                    <a:pt x="9" y="1346"/>
                    <a:pt x="9" y="1489"/>
                  </a:cubicBezTo>
                  <a:cubicBezTo>
                    <a:pt x="0" y="1749"/>
                    <a:pt x="215" y="1943"/>
                    <a:pt x="451" y="1943"/>
                  </a:cubicBezTo>
                  <a:cubicBezTo>
                    <a:pt x="518" y="1943"/>
                    <a:pt x="587" y="1928"/>
                    <a:pt x="652" y="1894"/>
                  </a:cubicBezTo>
                  <a:cubicBezTo>
                    <a:pt x="1069" y="1691"/>
                    <a:pt x="2093" y="1072"/>
                    <a:pt x="2093" y="1072"/>
                  </a:cubicBezTo>
                  <a:cubicBezTo>
                    <a:pt x="2081" y="1048"/>
                    <a:pt x="2319" y="1"/>
                    <a:pt x="2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1772" y="2824056"/>
              <a:ext cx="465659" cy="774725"/>
            </a:xfrm>
            <a:custGeom>
              <a:avLst/>
              <a:gdLst/>
              <a:ahLst/>
              <a:cxnLst/>
              <a:rect l="l" t="t" r="r" b="b"/>
              <a:pathLst>
                <a:path w="2620" h="4359" extrusionOk="0">
                  <a:moveTo>
                    <a:pt x="1406" y="0"/>
                  </a:moveTo>
                  <a:cubicBezTo>
                    <a:pt x="1406" y="0"/>
                    <a:pt x="667" y="36"/>
                    <a:pt x="120" y="370"/>
                  </a:cubicBezTo>
                  <a:lnTo>
                    <a:pt x="1" y="4358"/>
                  </a:lnTo>
                  <a:lnTo>
                    <a:pt x="2620" y="4358"/>
                  </a:lnTo>
                  <a:lnTo>
                    <a:pt x="2477" y="179"/>
                  </a:lnTo>
                  <a:cubicBezTo>
                    <a:pt x="2477" y="167"/>
                    <a:pt x="2037" y="60"/>
                    <a:pt x="1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969049" y="2843073"/>
              <a:ext cx="491075" cy="207055"/>
            </a:xfrm>
            <a:custGeom>
              <a:avLst/>
              <a:gdLst/>
              <a:ahLst/>
              <a:cxnLst/>
              <a:rect l="l" t="t" r="r" b="b"/>
              <a:pathLst>
                <a:path w="2763" h="116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8" y="1084"/>
                    <a:pt x="108" y="1120"/>
                  </a:cubicBezTo>
                  <a:cubicBezTo>
                    <a:pt x="117" y="1154"/>
                    <a:pt x="472" y="1164"/>
                    <a:pt x="887" y="1164"/>
                  </a:cubicBezTo>
                  <a:cubicBezTo>
                    <a:pt x="1478" y="1164"/>
                    <a:pt x="2191" y="1144"/>
                    <a:pt x="2191" y="1144"/>
                  </a:cubicBezTo>
                  <a:cubicBezTo>
                    <a:pt x="2501" y="1132"/>
                    <a:pt x="2763" y="834"/>
                    <a:pt x="2620" y="536"/>
                  </a:cubicBezTo>
                  <a:cubicBezTo>
                    <a:pt x="2560" y="394"/>
                    <a:pt x="2441" y="298"/>
                    <a:pt x="2298" y="286"/>
                  </a:cubicBezTo>
                  <a:cubicBezTo>
                    <a:pt x="1001" y="8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68946" y="2578612"/>
              <a:ext cx="116593" cy="116591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167" y="0"/>
                  </a:moveTo>
                  <a:lnTo>
                    <a:pt x="1" y="655"/>
                  </a:lnTo>
                  <a:lnTo>
                    <a:pt x="548" y="548"/>
                  </a:lnTo>
                  <a:lnTo>
                    <a:pt x="656" y="13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58460" y="2465576"/>
              <a:ext cx="175777" cy="154270"/>
            </a:xfrm>
            <a:custGeom>
              <a:avLst/>
              <a:gdLst/>
              <a:ahLst/>
              <a:cxnLst/>
              <a:rect l="l" t="t" r="r" b="b"/>
              <a:pathLst>
                <a:path w="989" h="868" extrusionOk="0">
                  <a:moveTo>
                    <a:pt x="490" y="1"/>
                  </a:moveTo>
                  <a:cubicBezTo>
                    <a:pt x="333" y="1"/>
                    <a:pt x="182" y="90"/>
                    <a:pt x="107" y="232"/>
                  </a:cubicBezTo>
                  <a:cubicBezTo>
                    <a:pt x="0" y="446"/>
                    <a:pt x="72" y="696"/>
                    <a:pt x="286" y="815"/>
                  </a:cubicBezTo>
                  <a:cubicBezTo>
                    <a:pt x="347" y="851"/>
                    <a:pt x="414" y="867"/>
                    <a:pt x="481" y="867"/>
                  </a:cubicBezTo>
                  <a:cubicBezTo>
                    <a:pt x="638" y="867"/>
                    <a:pt x="794" y="778"/>
                    <a:pt x="869" y="636"/>
                  </a:cubicBezTo>
                  <a:cubicBezTo>
                    <a:pt x="988" y="422"/>
                    <a:pt x="893" y="160"/>
                    <a:pt x="691" y="53"/>
                  </a:cubicBezTo>
                  <a:cubicBezTo>
                    <a:pt x="626" y="17"/>
                    <a:pt x="558" y="1"/>
                    <a:pt x="490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79610" y="2411369"/>
              <a:ext cx="48876" cy="103972"/>
            </a:xfrm>
            <a:custGeom>
              <a:avLst/>
              <a:gdLst/>
              <a:ahLst/>
              <a:cxnLst/>
              <a:rect l="l" t="t" r="r" b="b"/>
              <a:pathLst>
                <a:path w="275" h="585" extrusionOk="0">
                  <a:moveTo>
                    <a:pt x="215" y="1"/>
                  </a:moveTo>
                  <a:cubicBezTo>
                    <a:pt x="167" y="1"/>
                    <a:pt x="119" y="13"/>
                    <a:pt x="119" y="60"/>
                  </a:cubicBezTo>
                  <a:lnTo>
                    <a:pt x="0" y="513"/>
                  </a:lnTo>
                  <a:lnTo>
                    <a:pt x="227" y="584"/>
                  </a:lnTo>
                  <a:lnTo>
                    <a:pt x="274" y="72"/>
                  </a:lnTo>
                  <a:cubicBezTo>
                    <a:pt x="274" y="36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71727" y="2633531"/>
              <a:ext cx="241361" cy="413578"/>
            </a:xfrm>
            <a:custGeom>
              <a:avLst/>
              <a:gdLst/>
              <a:ahLst/>
              <a:cxnLst/>
              <a:rect l="l" t="t" r="r" b="b"/>
              <a:pathLst>
                <a:path w="1358" h="2327" extrusionOk="0">
                  <a:moveTo>
                    <a:pt x="381" y="1"/>
                  </a:moveTo>
                  <a:lnTo>
                    <a:pt x="60" y="1739"/>
                  </a:lnTo>
                  <a:cubicBezTo>
                    <a:pt x="0" y="1954"/>
                    <a:pt x="107" y="2180"/>
                    <a:pt x="298" y="2275"/>
                  </a:cubicBezTo>
                  <a:cubicBezTo>
                    <a:pt x="369" y="2311"/>
                    <a:pt x="442" y="2327"/>
                    <a:pt x="513" y="2327"/>
                  </a:cubicBezTo>
                  <a:cubicBezTo>
                    <a:pt x="728" y="2327"/>
                    <a:pt x="923" y="2177"/>
                    <a:pt x="976" y="1954"/>
                  </a:cubicBezTo>
                  <a:lnTo>
                    <a:pt x="1357" y="13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7020" y="3598601"/>
              <a:ext cx="486809" cy="154625"/>
            </a:xfrm>
            <a:custGeom>
              <a:avLst/>
              <a:gdLst/>
              <a:ahLst/>
              <a:cxnLst/>
              <a:rect l="l" t="t" r="r" b="b"/>
              <a:pathLst>
                <a:path w="2739" h="870" extrusionOk="0">
                  <a:moveTo>
                    <a:pt x="60" y="0"/>
                  </a:moveTo>
                  <a:lnTo>
                    <a:pt x="0" y="869"/>
                  </a:lnTo>
                  <a:lnTo>
                    <a:pt x="2739" y="85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5934" y="4855502"/>
              <a:ext cx="148407" cy="169377"/>
            </a:xfrm>
            <a:custGeom>
              <a:avLst/>
              <a:gdLst/>
              <a:ahLst/>
              <a:cxnLst/>
              <a:rect l="l" t="t" r="r" b="b"/>
              <a:pathLst>
                <a:path w="835" h="953" extrusionOk="0">
                  <a:moveTo>
                    <a:pt x="1" y="0"/>
                  </a:moveTo>
                  <a:lnTo>
                    <a:pt x="120" y="953"/>
                  </a:lnTo>
                  <a:lnTo>
                    <a:pt x="834" y="953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000863" y="5005683"/>
              <a:ext cx="321696" cy="127255"/>
            </a:xfrm>
            <a:custGeom>
              <a:avLst/>
              <a:gdLst/>
              <a:ahLst/>
              <a:cxnLst/>
              <a:rect l="l" t="t" r="r" b="b"/>
              <a:pathLst>
                <a:path w="1810" h="716" extrusionOk="0">
                  <a:moveTo>
                    <a:pt x="0" y="1"/>
                  </a:moveTo>
                  <a:lnTo>
                    <a:pt x="0" y="715"/>
                  </a:lnTo>
                  <a:lnTo>
                    <a:pt x="1810" y="715"/>
                  </a:lnTo>
                  <a:cubicBezTo>
                    <a:pt x="1810" y="537"/>
                    <a:pt x="1715" y="394"/>
                    <a:pt x="1572" y="322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084931" y="4962673"/>
              <a:ext cx="91710" cy="51719"/>
            </a:xfrm>
            <a:custGeom>
              <a:avLst/>
              <a:gdLst/>
              <a:ahLst/>
              <a:cxnLst/>
              <a:rect l="l" t="t" r="r" b="b"/>
              <a:pathLst>
                <a:path w="516" h="291" extrusionOk="0">
                  <a:moveTo>
                    <a:pt x="251" y="1"/>
                  </a:moveTo>
                  <a:cubicBezTo>
                    <a:pt x="165" y="1"/>
                    <a:pt x="1" y="34"/>
                    <a:pt x="27" y="290"/>
                  </a:cubicBezTo>
                  <a:lnTo>
                    <a:pt x="515" y="279"/>
                  </a:lnTo>
                  <a:lnTo>
                    <a:pt x="301" y="5"/>
                  </a:lnTo>
                  <a:cubicBezTo>
                    <a:pt x="301" y="5"/>
                    <a:pt x="281" y="1"/>
                    <a:pt x="251" y="1"/>
                  </a:cubicBezTo>
                  <a:close/>
                </a:path>
              </a:pathLst>
            </a:custGeom>
            <a:solidFill>
              <a:srgbClr val="23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93450" y="3668448"/>
              <a:ext cx="366307" cy="1219050"/>
            </a:xfrm>
            <a:custGeom>
              <a:avLst/>
              <a:gdLst/>
              <a:ahLst/>
              <a:cxnLst/>
              <a:rect l="l" t="t" r="r" b="b"/>
              <a:pathLst>
                <a:path w="2061" h="6859" extrusionOk="0">
                  <a:moveTo>
                    <a:pt x="0" y="0"/>
                  </a:moveTo>
                  <a:lnTo>
                    <a:pt x="750" y="6858"/>
                  </a:lnTo>
                  <a:lnTo>
                    <a:pt x="2060" y="6858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28807" y="4855502"/>
              <a:ext cx="148407" cy="169377"/>
            </a:xfrm>
            <a:custGeom>
              <a:avLst/>
              <a:gdLst/>
              <a:ahLst/>
              <a:cxnLst/>
              <a:rect l="l" t="t" r="r" b="b"/>
              <a:pathLst>
                <a:path w="835" h="953" extrusionOk="0">
                  <a:moveTo>
                    <a:pt x="120" y="0"/>
                  </a:moveTo>
                  <a:lnTo>
                    <a:pt x="1" y="953"/>
                  </a:lnTo>
                  <a:lnTo>
                    <a:pt x="692" y="953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0589" y="5005683"/>
              <a:ext cx="319741" cy="127255"/>
            </a:xfrm>
            <a:custGeom>
              <a:avLst/>
              <a:gdLst/>
              <a:ahLst/>
              <a:cxnLst/>
              <a:rect l="l" t="t" r="r" b="b"/>
              <a:pathLst>
                <a:path w="1799" h="716" extrusionOk="0">
                  <a:moveTo>
                    <a:pt x="893" y="1"/>
                  </a:moveTo>
                  <a:lnTo>
                    <a:pt x="238" y="322"/>
                  </a:lnTo>
                  <a:cubicBezTo>
                    <a:pt x="84" y="394"/>
                    <a:pt x="0" y="537"/>
                    <a:pt x="0" y="715"/>
                  </a:cubicBezTo>
                  <a:lnTo>
                    <a:pt x="1798" y="715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2419" y="4962673"/>
              <a:ext cx="92065" cy="51719"/>
            </a:xfrm>
            <a:custGeom>
              <a:avLst/>
              <a:gdLst/>
              <a:ahLst/>
              <a:cxnLst/>
              <a:rect l="l" t="t" r="r" b="b"/>
              <a:pathLst>
                <a:path w="518" h="291" extrusionOk="0">
                  <a:moveTo>
                    <a:pt x="265" y="1"/>
                  </a:moveTo>
                  <a:cubicBezTo>
                    <a:pt x="235" y="1"/>
                    <a:pt x="214" y="5"/>
                    <a:pt x="214" y="5"/>
                  </a:cubicBezTo>
                  <a:lnTo>
                    <a:pt x="0" y="279"/>
                  </a:lnTo>
                  <a:lnTo>
                    <a:pt x="500" y="290"/>
                  </a:lnTo>
                  <a:cubicBezTo>
                    <a:pt x="518" y="34"/>
                    <a:pt x="35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88640" y="3668448"/>
              <a:ext cx="340891" cy="1219050"/>
            </a:xfrm>
            <a:custGeom>
              <a:avLst/>
              <a:gdLst/>
              <a:ahLst/>
              <a:cxnLst/>
              <a:rect l="l" t="t" r="r" b="b"/>
              <a:pathLst>
                <a:path w="1918" h="6859" extrusionOk="0">
                  <a:moveTo>
                    <a:pt x="477" y="0"/>
                  </a:moveTo>
                  <a:lnTo>
                    <a:pt x="1" y="6858"/>
                  </a:lnTo>
                  <a:lnTo>
                    <a:pt x="1310" y="6858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31955" y="2610248"/>
              <a:ext cx="158893" cy="298764"/>
            </a:xfrm>
            <a:custGeom>
              <a:avLst/>
              <a:gdLst/>
              <a:ahLst/>
              <a:cxnLst/>
              <a:rect l="l" t="t" r="r" b="b"/>
              <a:pathLst>
                <a:path w="894" h="1681" extrusionOk="0">
                  <a:moveTo>
                    <a:pt x="1" y="1"/>
                  </a:moveTo>
                  <a:lnTo>
                    <a:pt x="25" y="1263"/>
                  </a:lnTo>
                  <a:cubicBezTo>
                    <a:pt x="25" y="1489"/>
                    <a:pt x="203" y="1668"/>
                    <a:pt x="430" y="1680"/>
                  </a:cubicBezTo>
                  <a:cubicBezTo>
                    <a:pt x="437" y="1680"/>
                    <a:pt x="444" y="1680"/>
                    <a:pt x="451" y="1680"/>
                  </a:cubicBezTo>
                  <a:cubicBezTo>
                    <a:pt x="680" y="1680"/>
                    <a:pt x="870" y="1494"/>
                    <a:pt x="870" y="1263"/>
                  </a:cubicBezTo>
                  <a:lnTo>
                    <a:pt x="894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04584" y="2476951"/>
              <a:ext cx="258245" cy="290233"/>
            </a:xfrm>
            <a:custGeom>
              <a:avLst/>
              <a:gdLst/>
              <a:ahLst/>
              <a:cxnLst/>
              <a:rect l="l" t="t" r="r" b="b"/>
              <a:pathLst>
                <a:path w="1453" h="1633" extrusionOk="0"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84" y="810"/>
                  </a:lnTo>
                  <a:cubicBezTo>
                    <a:pt x="95" y="1191"/>
                    <a:pt x="334" y="1632"/>
                    <a:pt x="715" y="1632"/>
                  </a:cubicBezTo>
                  <a:lnTo>
                    <a:pt x="750" y="1632"/>
                  </a:lnTo>
                  <a:cubicBezTo>
                    <a:pt x="1131" y="1632"/>
                    <a:pt x="1453" y="1430"/>
                    <a:pt x="1429" y="1061"/>
                  </a:cubicBezTo>
                  <a:lnTo>
                    <a:pt x="1429" y="310"/>
                  </a:lnTo>
                  <a:cubicBezTo>
                    <a:pt x="1429" y="132"/>
                    <a:pt x="1286" y="1"/>
                    <a:pt x="1107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947899" y="2597629"/>
              <a:ext cx="31814" cy="53141"/>
            </a:xfrm>
            <a:custGeom>
              <a:avLst/>
              <a:gdLst/>
              <a:ahLst/>
              <a:cxnLst/>
              <a:rect l="l" t="t" r="r" b="b"/>
              <a:pathLst>
                <a:path w="179" h="299" extrusionOk="0">
                  <a:moveTo>
                    <a:pt x="48" y="1"/>
                  </a:moveTo>
                  <a:lnTo>
                    <a:pt x="0" y="298"/>
                  </a:lnTo>
                  <a:lnTo>
                    <a:pt x="119" y="298"/>
                  </a:lnTo>
                  <a:cubicBezTo>
                    <a:pt x="167" y="298"/>
                    <a:pt x="179" y="251"/>
                    <a:pt x="167" y="215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88715" y="2728794"/>
              <a:ext cx="31814" cy="29859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0" y="1"/>
                  </a:moveTo>
                  <a:lnTo>
                    <a:pt x="0" y="167"/>
                  </a:lnTo>
                  <a:cubicBezTo>
                    <a:pt x="83" y="155"/>
                    <a:pt x="179" y="96"/>
                    <a:pt x="179" y="96"/>
                  </a:cubicBezTo>
                  <a:cubicBezTo>
                    <a:pt x="60" y="9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17203" y="2832587"/>
              <a:ext cx="186441" cy="78379"/>
            </a:xfrm>
            <a:custGeom>
              <a:avLst/>
              <a:gdLst/>
              <a:ahLst/>
              <a:cxnLst/>
              <a:rect l="l" t="t" r="r" b="b"/>
              <a:pathLst>
                <a:path w="1049" h="441" extrusionOk="0">
                  <a:moveTo>
                    <a:pt x="941" y="0"/>
                  </a:moveTo>
                  <a:cubicBezTo>
                    <a:pt x="763" y="129"/>
                    <a:pt x="606" y="171"/>
                    <a:pt x="478" y="171"/>
                  </a:cubicBezTo>
                  <a:cubicBezTo>
                    <a:pt x="237" y="171"/>
                    <a:pt x="96" y="24"/>
                    <a:pt x="96" y="24"/>
                  </a:cubicBezTo>
                  <a:lnTo>
                    <a:pt x="1" y="441"/>
                  </a:lnTo>
                  <a:lnTo>
                    <a:pt x="1" y="441"/>
                  </a:lnTo>
                  <a:lnTo>
                    <a:pt x="1048" y="429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006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17203" y="2832587"/>
              <a:ext cx="186441" cy="78379"/>
            </a:xfrm>
            <a:custGeom>
              <a:avLst/>
              <a:gdLst/>
              <a:ahLst/>
              <a:cxnLst/>
              <a:rect l="l" t="t" r="r" b="b"/>
              <a:pathLst>
                <a:path w="1049" h="441" extrusionOk="0">
                  <a:moveTo>
                    <a:pt x="941" y="0"/>
                  </a:moveTo>
                  <a:cubicBezTo>
                    <a:pt x="763" y="129"/>
                    <a:pt x="606" y="171"/>
                    <a:pt x="478" y="171"/>
                  </a:cubicBezTo>
                  <a:cubicBezTo>
                    <a:pt x="237" y="171"/>
                    <a:pt x="96" y="24"/>
                    <a:pt x="96" y="24"/>
                  </a:cubicBezTo>
                  <a:lnTo>
                    <a:pt x="1" y="441"/>
                  </a:lnTo>
                  <a:lnTo>
                    <a:pt x="1" y="441"/>
                  </a:lnTo>
                  <a:lnTo>
                    <a:pt x="1048" y="429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6205" y="2343832"/>
              <a:ext cx="378926" cy="395805"/>
            </a:xfrm>
            <a:custGeom>
              <a:avLst/>
              <a:gdLst/>
              <a:ahLst/>
              <a:cxnLst/>
              <a:rect l="l" t="t" r="r" b="b"/>
              <a:pathLst>
                <a:path w="2132" h="2227" extrusionOk="0">
                  <a:moveTo>
                    <a:pt x="1681" y="0"/>
                  </a:moveTo>
                  <a:cubicBezTo>
                    <a:pt x="1451" y="0"/>
                    <a:pt x="1256" y="164"/>
                    <a:pt x="1215" y="381"/>
                  </a:cubicBezTo>
                  <a:cubicBezTo>
                    <a:pt x="1144" y="326"/>
                    <a:pt x="1068" y="304"/>
                    <a:pt x="995" y="304"/>
                  </a:cubicBezTo>
                  <a:cubicBezTo>
                    <a:pt x="797" y="304"/>
                    <a:pt x="620" y="468"/>
                    <a:pt x="620" y="607"/>
                  </a:cubicBezTo>
                  <a:cubicBezTo>
                    <a:pt x="1" y="619"/>
                    <a:pt x="48" y="1202"/>
                    <a:pt x="120" y="1429"/>
                  </a:cubicBezTo>
                  <a:cubicBezTo>
                    <a:pt x="144" y="1548"/>
                    <a:pt x="465" y="1905"/>
                    <a:pt x="536" y="1988"/>
                  </a:cubicBezTo>
                  <a:lnTo>
                    <a:pt x="536" y="2060"/>
                  </a:lnTo>
                  <a:cubicBezTo>
                    <a:pt x="536" y="2155"/>
                    <a:pt x="608" y="2226"/>
                    <a:pt x="703" y="2226"/>
                  </a:cubicBezTo>
                  <a:lnTo>
                    <a:pt x="1191" y="2226"/>
                  </a:lnTo>
                  <a:cubicBezTo>
                    <a:pt x="1275" y="2226"/>
                    <a:pt x="1334" y="2155"/>
                    <a:pt x="1334" y="2060"/>
                  </a:cubicBezTo>
                  <a:lnTo>
                    <a:pt x="1334" y="1452"/>
                  </a:lnTo>
                  <a:lnTo>
                    <a:pt x="1382" y="1524"/>
                  </a:lnTo>
                  <a:cubicBezTo>
                    <a:pt x="1394" y="1512"/>
                    <a:pt x="1537" y="1381"/>
                    <a:pt x="1513" y="1143"/>
                  </a:cubicBezTo>
                  <a:cubicBezTo>
                    <a:pt x="1691" y="1083"/>
                    <a:pt x="1929" y="964"/>
                    <a:pt x="2049" y="726"/>
                  </a:cubicBezTo>
                  <a:cubicBezTo>
                    <a:pt x="2108" y="631"/>
                    <a:pt x="2132" y="476"/>
                    <a:pt x="2132" y="476"/>
                  </a:cubicBezTo>
                  <a:cubicBezTo>
                    <a:pt x="2132" y="428"/>
                    <a:pt x="2132" y="369"/>
                    <a:pt x="2108" y="321"/>
                  </a:cubicBezTo>
                  <a:cubicBezTo>
                    <a:pt x="2072" y="155"/>
                    <a:pt x="1929" y="35"/>
                    <a:pt x="1787" y="12"/>
                  </a:cubicBezTo>
                  <a:cubicBezTo>
                    <a:pt x="1751" y="4"/>
                    <a:pt x="1715" y="0"/>
                    <a:pt x="1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18866" y="2582878"/>
              <a:ext cx="70027" cy="80512"/>
            </a:xfrm>
            <a:custGeom>
              <a:avLst/>
              <a:gdLst/>
              <a:ahLst/>
              <a:cxnLst/>
              <a:rect l="l" t="t" r="r" b="b"/>
              <a:pathLst>
                <a:path w="394" h="453" extrusionOk="0">
                  <a:moveTo>
                    <a:pt x="191" y="0"/>
                  </a:moveTo>
                  <a:cubicBezTo>
                    <a:pt x="83" y="0"/>
                    <a:pt x="0" y="107"/>
                    <a:pt x="0" y="226"/>
                  </a:cubicBezTo>
                  <a:cubicBezTo>
                    <a:pt x="0" y="345"/>
                    <a:pt x="95" y="453"/>
                    <a:pt x="191" y="453"/>
                  </a:cubicBezTo>
                  <a:cubicBezTo>
                    <a:pt x="298" y="453"/>
                    <a:pt x="393" y="345"/>
                    <a:pt x="393" y="226"/>
                  </a:cubicBezTo>
                  <a:cubicBezTo>
                    <a:pt x="393" y="107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98400" y="1665150"/>
            <a:ext cx="5347200" cy="141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98400" y="3287139"/>
            <a:ext cx="4293600" cy="30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3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3"/>
          <p:cNvSpPr/>
          <p:nvPr/>
        </p:nvSpPr>
        <p:spPr>
          <a:xfrm>
            <a:off x="934437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3"/>
          <p:cNvSpPr/>
          <p:nvPr/>
        </p:nvSpPr>
        <p:spPr>
          <a:xfrm>
            <a:off x="1163620" y="641655"/>
            <a:ext cx="138800" cy="138800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3"/>
          <p:cNvSpPr/>
          <p:nvPr/>
        </p:nvSpPr>
        <p:spPr>
          <a:xfrm>
            <a:off x="1392881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4" name="Google Shape;644;p33"/>
          <p:cNvCxnSpPr/>
          <p:nvPr/>
        </p:nvCxnSpPr>
        <p:spPr>
          <a:xfrm>
            <a:off x="712300" y="8696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33"/>
          <p:cNvSpPr txBox="1">
            <a:spLocks noGrp="1"/>
          </p:cNvSpPr>
          <p:nvPr>
            <p:ph type="title"/>
          </p:nvPr>
        </p:nvSpPr>
        <p:spPr>
          <a:xfrm>
            <a:off x="1329675" y="999825"/>
            <a:ext cx="3858900" cy="10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1"/>
          </p:nvPr>
        </p:nvSpPr>
        <p:spPr>
          <a:xfrm>
            <a:off x="1335750" y="1936850"/>
            <a:ext cx="3858900" cy="10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7" name="Google Shape;647;p33"/>
          <p:cNvSpPr txBox="1"/>
          <p:nvPr/>
        </p:nvSpPr>
        <p:spPr>
          <a:xfrm>
            <a:off x="1329675" y="3616775"/>
            <a:ext cx="39555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chivo Narrow"/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0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4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4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4"/>
          <p:cNvSpPr/>
          <p:nvPr/>
        </p:nvSpPr>
        <p:spPr>
          <a:xfrm>
            <a:off x="934437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4"/>
          <p:cNvSpPr/>
          <p:nvPr/>
        </p:nvSpPr>
        <p:spPr>
          <a:xfrm>
            <a:off x="1163620" y="641655"/>
            <a:ext cx="138800" cy="138800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392881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712300" y="10982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34"/>
          <p:cNvGrpSpPr/>
          <p:nvPr/>
        </p:nvGrpSpPr>
        <p:grpSpPr>
          <a:xfrm>
            <a:off x="2266313" y="1309225"/>
            <a:ext cx="4611375" cy="2991425"/>
            <a:chOff x="3511350" y="1309225"/>
            <a:chExt cx="4611375" cy="2991425"/>
          </a:xfrm>
        </p:grpSpPr>
        <p:sp>
          <p:nvSpPr>
            <p:cNvPr id="656" name="Google Shape;656;p34"/>
            <p:cNvSpPr/>
            <p:nvPr/>
          </p:nvSpPr>
          <p:spPr>
            <a:xfrm>
              <a:off x="3511350" y="1467450"/>
              <a:ext cx="4473300" cy="2833200"/>
            </a:xfrm>
            <a:prstGeom prst="roundRect">
              <a:avLst>
                <a:gd name="adj" fmla="val 5291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3649425" y="1309225"/>
              <a:ext cx="4473300" cy="2833200"/>
            </a:xfrm>
            <a:prstGeom prst="roundRect">
              <a:avLst>
                <a:gd name="adj" fmla="val 529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3871562" y="1412505"/>
              <a:ext cx="138723" cy="138800"/>
            </a:xfrm>
            <a:custGeom>
              <a:avLst/>
              <a:gdLst/>
              <a:ahLst/>
              <a:cxnLst/>
              <a:rect l="l" t="t" r="r" b="b"/>
              <a:pathLst>
                <a:path w="1805" h="1806" extrusionOk="0">
                  <a:moveTo>
                    <a:pt x="903" y="1"/>
                  </a:moveTo>
                  <a:cubicBezTo>
                    <a:pt x="401" y="1"/>
                    <a:pt x="0" y="402"/>
                    <a:pt x="0" y="903"/>
                  </a:cubicBezTo>
                  <a:cubicBezTo>
                    <a:pt x="0" y="1404"/>
                    <a:pt x="401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100745" y="1412505"/>
              <a:ext cx="138800" cy="138800"/>
            </a:xfrm>
            <a:custGeom>
              <a:avLst/>
              <a:gdLst/>
              <a:ahLst/>
              <a:cxnLst/>
              <a:rect l="l" t="t" r="r" b="b"/>
              <a:pathLst>
                <a:path w="1806" h="1806" extrusionOk="0">
                  <a:moveTo>
                    <a:pt x="903" y="1"/>
                  </a:moveTo>
                  <a:cubicBezTo>
                    <a:pt x="402" y="1"/>
                    <a:pt x="1" y="402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330006" y="1412505"/>
              <a:ext cx="138723" cy="138800"/>
            </a:xfrm>
            <a:custGeom>
              <a:avLst/>
              <a:gdLst/>
              <a:ahLst/>
              <a:cxnLst/>
              <a:rect l="l" t="t" r="r" b="b"/>
              <a:pathLst>
                <a:path w="1805" h="1806" fill="none" extrusionOk="0">
                  <a:moveTo>
                    <a:pt x="1805" y="903"/>
                  </a:moveTo>
                  <a:cubicBezTo>
                    <a:pt x="1805" y="1404"/>
                    <a:pt x="1404" y="1805"/>
                    <a:pt x="902" y="1805"/>
                  </a:cubicBezTo>
                  <a:cubicBezTo>
                    <a:pt x="401" y="1805"/>
                    <a:pt x="0" y="1404"/>
                    <a:pt x="0" y="903"/>
                  </a:cubicBezTo>
                  <a:cubicBezTo>
                    <a:pt x="0" y="402"/>
                    <a:pt x="401" y="1"/>
                    <a:pt x="902" y="1"/>
                  </a:cubicBezTo>
                  <a:cubicBezTo>
                    <a:pt x="1404" y="1"/>
                    <a:pt x="1805" y="402"/>
                    <a:pt x="1805" y="9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1" name="Google Shape;661;p34"/>
            <p:cNvCxnSpPr/>
            <p:nvPr/>
          </p:nvCxnSpPr>
          <p:spPr>
            <a:xfrm>
              <a:off x="3649425" y="1869125"/>
              <a:ext cx="446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5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5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934437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5"/>
          <p:cNvSpPr/>
          <p:nvPr/>
        </p:nvSpPr>
        <p:spPr>
          <a:xfrm>
            <a:off x="1163620" y="641655"/>
            <a:ext cx="138800" cy="138800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5"/>
          <p:cNvSpPr/>
          <p:nvPr/>
        </p:nvSpPr>
        <p:spPr>
          <a:xfrm>
            <a:off x="1392881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8" name="Google Shape;668;p35"/>
          <p:cNvCxnSpPr/>
          <p:nvPr/>
        </p:nvCxnSpPr>
        <p:spPr>
          <a:xfrm>
            <a:off x="712300" y="10982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9" name="Google Shape;669;p35"/>
          <p:cNvGrpSpPr/>
          <p:nvPr/>
        </p:nvGrpSpPr>
        <p:grpSpPr>
          <a:xfrm>
            <a:off x="1034433" y="1473075"/>
            <a:ext cx="3379284" cy="2715856"/>
            <a:chOff x="4559175" y="731425"/>
            <a:chExt cx="3379284" cy="2715856"/>
          </a:xfrm>
        </p:grpSpPr>
        <p:sp>
          <p:nvSpPr>
            <p:cNvPr id="670" name="Google Shape;670;p35"/>
            <p:cNvSpPr/>
            <p:nvPr/>
          </p:nvSpPr>
          <p:spPr>
            <a:xfrm>
              <a:off x="4559175" y="875081"/>
              <a:ext cx="3278100" cy="2572200"/>
            </a:xfrm>
            <a:prstGeom prst="roundRect">
              <a:avLst>
                <a:gd name="adj" fmla="val 5291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660359" y="731425"/>
              <a:ext cx="3278100" cy="2572200"/>
            </a:xfrm>
            <a:prstGeom prst="roundRect">
              <a:avLst>
                <a:gd name="adj" fmla="val 529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843948" y="889276"/>
              <a:ext cx="109672" cy="109733"/>
            </a:xfrm>
            <a:custGeom>
              <a:avLst/>
              <a:gdLst/>
              <a:ahLst/>
              <a:cxnLst/>
              <a:rect l="l" t="t" r="r" b="b"/>
              <a:pathLst>
                <a:path w="1805" h="1806" extrusionOk="0">
                  <a:moveTo>
                    <a:pt x="903" y="1"/>
                  </a:moveTo>
                  <a:cubicBezTo>
                    <a:pt x="401" y="1"/>
                    <a:pt x="0" y="402"/>
                    <a:pt x="0" y="903"/>
                  </a:cubicBezTo>
                  <a:cubicBezTo>
                    <a:pt x="0" y="1404"/>
                    <a:pt x="401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025134" y="889276"/>
              <a:ext cx="109733" cy="109733"/>
            </a:xfrm>
            <a:custGeom>
              <a:avLst/>
              <a:gdLst/>
              <a:ahLst/>
              <a:cxnLst/>
              <a:rect l="l" t="t" r="r" b="b"/>
              <a:pathLst>
                <a:path w="1806" h="1806" extrusionOk="0">
                  <a:moveTo>
                    <a:pt x="903" y="1"/>
                  </a:moveTo>
                  <a:cubicBezTo>
                    <a:pt x="402" y="1"/>
                    <a:pt x="1" y="402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206381" y="889276"/>
              <a:ext cx="109672" cy="109733"/>
            </a:xfrm>
            <a:custGeom>
              <a:avLst/>
              <a:gdLst/>
              <a:ahLst/>
              <a:cxnLst/>
              <a:rect l="l" t="t" r="r" b="b"/>
              <a:pathLst>
                <a:path w="1805" h="1806" fill="none" extrusionOk="0">
                  <a:moveTo>
                    <a:pt x="1805" y="903"/>
                  </a:moveTo>
                  <a:cubicBezTo>
                    <a:pt x="1805" y="1404"/>
                    <a:pt x="1404" y="1805"/>
                    <a:pt x="902" y="1805"/>
                  </a:cubicBezTo>
                  <a:cubicBezTo>
                    <a:pt x="401" y="1805"/>
                    <a:pt x="0" y="1404"/>
                    <a:pt x="0" y="903"/>
                  </a:cubicBezTo>
                  <a:cubicBezTo>
                    <a:pt x="0" y="402"/>
                    <a:pt x="401" y="1"/>
                    <a:pt x="902" y="1"/>
                  </a:cubicBezTo>
                  <a:cubicBezTo>
                    <a:pt x="1404" y="1"/>
                    <a:pt x="1805" y="402"/>
                    <a:pt x="1805" y="9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35"/>
            <p:cNvCxnSpPr/>
            <p:nvPr/>
          </p:nvCxnSpPr>
          <p:spPr>
            <a:xfrm>
              <a:off x="4660359" y="1239771"/>
              <a:ext cx="326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35"/>
          <p:cNvGrpSpPr/>
          <p:nvPr/>
        </p:nvGrpSpPr>
        <p:grpSpPr>
          <a:xfrm>
            <a:off x="4730283" y="1473075"/>
            <a:ext cx="3379284" cy="2715856"/>
            <a:chOff x="4559175" y="731425"/>
            <a:chExt cx="3379284" cy="2715856"/>
          </a:xfrm>
        </p:grpSpPr>
        <p:sp>
          <p:nvSpPr>
            <p:cNvPr id="677" name="Google Shape;677;p35"/>
            <p:cNvSpPr/>
            <p:nvPr/>
          </p:nvSpPr>
          <p:spPr>
            <a:xfrm>
              <a:off x="4559175" y="875081"/>
              <a:ext cx="3278100" cy="2572200"/>
            </a:xfrm>
            <a:prstGeom prst="roundRect">
              <a:avLst>
                <a:gd name="adj" fmla="val 5291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660359" y="731425"/>
              <a:ext cx="3278100" cy="2572200"/>
            </a:xfrm>
            <a:prstGeom prst="roundRect">
              <a:avLst>
                <a:gd name="adj" fmla="val 529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843948" y="889276"/>
              <a:ext cx="109672" cy="109733"/>
            </a:xfrm>
            <a:custGeom>
              <a:avLst/>
              <a:gdLst/>
              <a:ahLst/>
              <a:cxnLst/>
              <a:rect l="l" t="t" r="r" b="b"/>
              <a:pathLst>
                <a:path w="1805" h="1806" extrusionOk="0">
                  <a:moveTo>
                    <a:pt x="903" y="1"/>
                  </a:moveTo>
                  <a:cubicBezTo>
                    <a:pt x="401" y="1"/>
                    <a:pt x="0" y="402"/>
                    <a:pt x="0" y="903"/>
                  </a:cubicBezTo>
                  <a:cubicBezTo>
                    <a:pt x="0" y="1404"/>
                    <a:pt x="401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025134" y="889276"/>
              <a:ext cx="109733" cy="109733"/>
            </a:xfrm>
            <a:custGeom>
              <a:avLst/>
              <a:gdLst/>
              <a:ahLst/>
              <a:cxnLst/>
              <a:rect l="l" t="t" r="r" b="b"/>
              <a:pathLst>
                <a:path w="1806" h="1806" extrusionOk="0">
                  <a:moveTo>
                    <a:pt x="903" y="1"/>
                  </a:moveTo>
                  <a:cubicBezTo>
                    <a:pt x="402" y="1"/>
                    <a:pt x="1" y="402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5206381" y="889276"/>
              <a:ext cx="109672" cy="109733"/>
            </a:xfrm>
            <a:custGeom>
              <a:avLst/>
              <a:gdLst/>
              <a:ahLst/>
              <a:cxnLst/>
              <a:rect l="l" t="t" r="r" b="b"/>
              <a:pathLst>
                <a:path w="1805" h="1806" fill="none" extrusionOk="0">
                  <a:moveTo>
                    <a:pt x="1805" y="903"/>
                  </a:moveTo>
                  <a:cubicBezTo>
                    <a:pt x="1805" y="1404"/>
                    <a:pt x="1404" y="1805"/>
                    <a:pt x="902" y="1805"/>
                  </a:cubicBezTo>
                  <a:cubicBezTo>
                    <a:pt x="401" y="1805"/>
                    <a:pt x="0" y="1404"/>
                    <a:pt x="0" y="903"/>
                  </a:cubicBezTo>
                  <a:cubicBezTo>
                    <a:pt x="0" y="402"/>
                    <a:pt x="401" y="1"/>
                    <a:pt x="902" y="1"/>
                  </a:cubicBezTo>
                  <a:cubicBezTo>
                    <a:pt x="1404" y="1"/>
                    <a:pt x="1805" y="402"/>
                    <a:pt x="1805" y="9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2" name="Google Shape;682;p35"/>
            <p:cNvCxnSpPr/>
            <p:nvPr/>
          </p:nvCxnSpPr>
          <p:spPr>
            <a:xfrm>
              <a:off x="4660359" y="1239771"/>
              <a:ext cx="326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240061" y="1658058"/>
            <a:ext cx="596701" cy="598667"/>
            <a:chOff x="1492272" y="1549837"/>
            <a:chExt cx="975001" cy="978213"/>
          </a:xfrm>
        </p:grpSpPr>
        <p:sp>
          <p:nvSpPr>
            <p:cNvPr id="147" name="Google Shape;147;p4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4"/>
          <p:cNvGrpSpPr/>
          <p:nvPr/>
        </p:nvGrpSpPr>
        <p:grpSpPr>
          <a:xfrm>
            <a:off x="8132436" y="3683133"/>
            <a:ext cx="596701" cy="598667"/>
            <a:chOff x="1492272" y="1549837"/>
            <a:chExt cx="975001" cy="978213"/>
          </a:xfrm>
        </p:grpSpPr>
        <p:sp>
          <p:nvSpPr>
            <p:cNvPr id="157" name="Google Shape;157;p4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4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1"/>
          </a:solidFill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878600" y="1232138"/>
            <a:ext cx="7399800" cy="5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4"/>
          <p:cNvCxnSpPr/>
          <p:nvPr/>
        </p:nvCxnSpPr>
        <p:spPr>
          <a:xfrm>
            <a:off x="712300" y="10982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6"/>
          <p:cNvGrpSpPr/>
          <p:nvPr/>
        </p:nvGrpSpPr>
        <p:grpSpPr>
          <a:xfrm>
            <a:off x="8132436" y="3683133"/>
            <a:ext cx="596701" cy="598667"/>
            <a:chOff x="1492272" y="1549837"/>
            <a:chExt cx="975001" cy="978213"/>
          </a:xfrm>
        </p:grpSpPr>
        <p:sp>
          <p:nvSpPr>
            <p:cNvPr id="192" name="Google Shape;192;p6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6"/>
          <p:cNvGrpSpPr/>
          <p:nvPr/>
        </p:nvGrpSpPr>
        <p:grpSpPr>
          <a:xfrm>
            <a:off x="1058111" y="241433"/>
            <a:ext cx="596701" cy="598667"/>
            <a:chOff x="1492272" y="1549837"/>
            <a:chExt cx="975001" cy="978213"/>
          </a:xfrm>
        </p:grpSpPr>
        <p:sp>
          <p:nvSpPr>
            <p:cNvPr id="202" name="Google Shape;202;p6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6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6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6"/>
          <p:cNvCxnSpPr/>
          <p:nvPr/>
        </p:nvCxnSpPr>
        <p:spPr>
          <a:xfrm>
            <a:off x="712300" y="10982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9"/>
          <p:cNvGrpSpPr/>
          <p:nvPr/>
        </p:nvGrpSpPr>
        <p:grpSpPr>
          <a:xfrm flipH="1">
            <a:off x="4273661" y="236221"/>
            <a:ext cx="596701" cy="598667"/>
            <a:chOff x="1492272" y="1549837"/>
            <a:chExt cx="975001" cy="978213"/>
          </a:xfrm>
        </p:grpSpPr>
        <p:sp>
          <p:nvSpPr>
            <p:cNvPr id="252" name="Google Shape;252;p9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9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934437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1163620" y="641655"/>
            <a:ext cx="138800" cy="138800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1392881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" name="Google Shape;265;p9"/>
          <p:cNvCxnSpPr/>
          <p:nvPr/>
        </p:nvCxnSpPr>
        <p:spPr>
          <a:xfrm>
            <a:off x="712300" y="8696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9"/>
          <p:cNvSpPr txBox="1">
            <a:spLocks noGrp="1"/>
          </p:cNvSpPr>
          <p:nvPr>
            <p:ph type="title"/>
          </p:nvPr>
        </p:nvSpPr>
        <p:spPr>
          <a:xfrm>
            <a:off x="1021500" y="1907425"/>
            <a:ext cx="71010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7" name="Google Shape;267;p9"/>
          <p:cNvSpPr txBox="1">
            <a:spLocks noGrp="1"/>
          </p:cNvSpPr>
          <p:nvPr>
            <p:ph type="subTitle" idx="1"/>
          </p:nvPr>
        </p:nvSpPr>
        <p:spPr>
          <a:xfrm>
            <a:off x="1811550" y="2697150"/>
            <a:ext cx="52848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5"/>
          <p:cNvGrpSpPr/>
          <p:nvPr/>
        </p:nvGrpSpPr>
        <p:grpSpPr>
          <a:xfrm>
            <a:off x="1058111" y="241433"/>
            <a:ext cx="596701" cy="598667"/>
            <a:chOff x="1492272" y="1549837"/>
            <a:chExt cx="975001" cy="978213"/>
          </a:xfrm>
        </p:grpSpPr>
        <p:sp>
          <p:nvSpPr>
            <p:cNvPr id="311" name="Google Shape;311;p15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15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163625" y="1600975"/>
            <a:ext cx="37563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3" name="Google Shape;323;p15"/>
          <p:cNvSpPr txBox="1">
            <a:spLocks noGrp="1"/>
          </p:cNvSpPr>
          <p:nvPr>
            <p:ph type="subTitle" idx="1"/>
          </p:nvPr>
        </p:nvSpPr>
        <p:spPr>
          <a:xfrm>
            <a:off x="1163625" y="2760025"/>
            <a:ext cx="3756300" cy="8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1"/>
          <p:cNvSpPr/>
          <p:nvPr/>
        </p:nvSpPr>
        <p:spPr>
          <a:xfrm>
            <a:off x="712300" y="8431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1"/>
          <p:cNvSpPr/>
          <p:nvPr/>
        </p:nvSpPr>
        <p:spPr>
          <a:xfrm>
            <a:off x="864700" y="6907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1"/>
          <p:cNvSpPr/>
          <p:nvPr/>
        </p:nvSpPr>
        <p:spPr>
          <a:xfrm>
            <a:off x="1086837" y="7940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1"/>
          <p:cNvSpPr/>
          <p:nvPr/>
        </p:nvSpPr>
        <p:spPr>
          <a:xfrm>
            <a:off x="1316020" y="794055"/>
            <a:ext cx="138800" cy="138800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"/>
          <p:cNvSpPr/>
          <p:nvPr/>
        </p:nvSpPr>
        <p:spPr>
          <a:xfrm>
            <a:off x="1545281" y="7940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9" name="Google Shape;459;p21"/>
          <p:cNvCxnSpPr/>
          <p:nvPr/>
        </p:nvCxnSpPr>
        <p:spPr>
          <a:xfrm>
            <a:off x="864700" y="10220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0" name="Google Shape;460;p21"/>
          <p:cNvSpPr txBox="1">
            <a:spLocks noGrp="1"/>
          </p:cNvSpPr>
          <p:nvPr>
            <p:ph type="title"/>
          </p:nvPr>
        </p:nvSpPr>
        <p:spPr>
          <a:xfrm>
            <a:off x="1783413" y="1664425"/>
            <a:ext cx="4345500" cy="13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1" name="Google Shape;461;p21"/>
          <p:cNvSpPr txBox="1">
            <a:spLocks noGrp="1"/>
          </p:cNvSpPr>
          <p:nvPr>
            <p:ph type="subTitle" idx="1"/>
          </p:nvPr>
        </p:nvSpPr>
        <p:spPr>
          <a:xfrm>
            <a:off x="1987088" y="3178550"/>
            <a:ext cx="41418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2" name="Google Shape;462;p21"/>
          <p:cNvSpPr txBox="1">
            <a:spLocks noGrp="1"/>
          </p:cNvSpPr>
          <p:nvPr>
            <p:ph type="title" idx="2" hasCustomPrompt="1"/>
          </p:nvPr>
        </p:nvSpPr>
        <p:spPr>
          <a:xfrm>
            <a:off x="6563700" y="1844250"/>
            <a:ext cx="743100" cy="62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1" name="Google Shape;621;p31"/>
          <p:cNvCxnSpPr/>
          <p:nvPr/>
        </p:nvCxnSpPr>
        <p:spPr>
          <a:xfrm>
            <a:off x="712300" y="10982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2" name="Google Shape;622;p31"/>
          <p:cNvSpPr txBox="1">
            <a:spLocks noGrp="1"/>
          </p:cNvSpPr>
          <p:nvPr>
            <p:ph type="subTitle" idx="1"/>
          </p:nvPr>
        </p:nvSpPr>
        <p:spPr>
          <a:xfrm>
            <a:off x="875150" y="1733600"/>
            <a:ext cx="3654900" cy="124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23" name="Google Shape;623;p31"/>
          <p:cNvSpPr txBox="1">
            <a:spLocks noGrp="1"/>
          </p:cNvSpPr>
          <p:nvPr>
            <p:ph type="subTitle" idx="2"/>
          </p:nvPr>
        </p:nvSpPr>
        <p:spPr>
          <a:xfrm>
            <a:off x="875150" y="1313500"/>
            <a:ext cx="3657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21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4" name="Google Shape;624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31"/>
          <p:cNvSpPr txBox="1">
            <a:spLocks noGrp="1"/>
          </p:cNvSpPr>
          <p:nvPr>
            <p:ph type="subTitle" idx="3"/>
          </p:nvPr>
        </p:nvSpPr>
        <p:spPr>
          <a:xfrm>
            <a:off x="875150" y="3395200"/>
            <a:ext cx="3656700" cy="59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26" name="Google Shape;626;p31"/>
          <p:cNvSpPr txBox="1">
            <a:spLocks noGrp="1"/>
          </p:cNvSpPr>
          <p:nvPr>
            <p:ph type="subTitle" idx="4"/>
          </p:nvPr>
        </p:nvSpPr>
        <p:spPr>
          <a:xfrm>
            <a:off x="875150" y="2975100"/>
            <a:ext cx="3657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21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 ">
  <p:cSld name="CUSTOM_14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2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2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0" name="Google Shape;630;p32"/>
          <p:cNvCxnSpPr/>
          <p:nvPr/>
        </p:nvCxnSpPr>
        <p:spPr>
          <a:xfrm>
            <a:off x="712300" y="10982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1" name="Google Shape;631;p32"/>
          <p:cNvSpPr txBox="1">
            <a:spLocks noGrp="1"/>
          </p:cNvSpPr>
          <p:nvPr>
            <p:ph type="subTitle" idx="1"/>
          </p:nvPr>
        </p:nvSpPr>
        <p:spPr>
          <a:xfrm>
            <a:off x="3996000" y="2486600"/>
            <a:ext cx="4070400" cy="105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2" name="Google Shape;632;p32"/>
          <p:cNvSpPr txBox="1">
            <a:spLocks noGrp="1"/>
          </p:cNvSpPr>
          <p:nvPr>
            <p:ph type="subTitle" idx="2"/>
          </p:nvPr>
        </p:nvSpPr>
        <p:spPr>
          <a:xfrm>
            <a:off x="3996000" y="2066500"/>
            <a:ext cx="40692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21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3" name="Google Shape;633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32"/>
          <p:cNvSpPr txBox="1">
            <a:spLocks noGrp="1"/>
          </p:cNvSpPr>
          <p:nvPr>
            <p:ph type="subTitle" idx="3"/>
          </p:nvPr>
        </p:nvSpPr>
        <p:spPr>
          <a:xfrm>
            <a:off x="875150" y="1636250"/>
            <a:ext cx="2972400" cy="190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5" name="Google Shape;635;p32"/>
          <p:cNvSpPr txBox="1">
            <a:spLocks noGrp="1"/>
          </p:cNvSpPr>
          <p:nvPr>
            <p:ph type="subTitle" idx="4"/>
          </p:nvPr>
        </p:nvSpPr>
        <p:spPr>
          <a:xfrm>
            <a:off x="875150" y="1216150"/>
            <a:ext cx="29724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21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6" name="Google Shape;636;p32"/>
          <p:cNvSpPr txBox="1">
            <a:spLocks noGrp="1"/>
          </p:cNvSpPr>
          <p:nvPr>
            <p:ph type="subTitle" idx="5"/>
          </p:nvPr>
        </p:nvSpPr>
        <p:spPr>
          <a:xfrm>
            <a:off x="3996000" y="1636250"/>
            <a:ext cx="4068300" cy="32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7" name="Google Shape;637;p32"/>
          <p:cNvSpPr txBox="1">
            <a:spLocks noGrp="1"/>
          </p:cNvSpPr>
          <p:nvPr>
            <p:ph type="subTitle" idx="6"/>
          </p:nvPr>
        </p:nvSpPr>
        <p:spPr>
          <a:xfrm>
            <a:off x="3996000" y="1216150"/>
            <a:ext cx="40692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21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Questrial"/>
              <a:buNone/>
              <a:defRPr sz="2800" b="1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1" r:id="rId6"/>
    <p:sldLayoutId id="2147483667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online-shopping-landing-page_4237971.htm/?utm_source=slidesgo_template&amp;utm_medium=referral-link&amp;utm_campaign=sg_resources&amp;utm_content=freepik" TargetMode="External"/><Relationship Id="rId13" Type="http://schemas.openxmlformats.org/officeDocument/2006/relationships/hyperlink" Target="https://www.freepik.com/free-photo/medium-shot-smiley-man-talking-phone_23404552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flat-device-mock-up-infographic_8416908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vector/online-banking-landing-page_4238048.htm/?utm_source=slidesgo_template&amp;utm_medium=referral-link&amp;utm_campaign=sg_resources&amp;utm_content=freepik" TargetMode="External"/><Relationship Id="rId12" Type="http://schemas.openxmlformats.org/officeDocument/2006/relationships/hyperlink" Target="https://www.freepik.com/free-photo/young-japanese-man-portrait-with-glasses_12707403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www.flaticon.com/packs/digital-economy-34/?utm_source=slidesgo_template&amp;utm_medium=referral-link&amp;utm_campaign=sg_resources&amp;utm_content=flatic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freepik.com/free-vector/growing-up-landing-page-design_4238115.htm/?utm_source=slidesgo_template&amp;utm_medium=referral-link&amp;utm_campaign=sg_resources&amp;utm_content=freepik" TargetMode="External"/><Relationship Id="rId11" Type="http://schemas.openxmlformats.org/officeDocument/2006/relationships/hyperlink" Target="https://www.freepik.com/free-photo/easy-wireless-yechnology-payment_18493682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teamwork-landing-page_4238239.htm/?utm_source=slidesgo_template&amp;utm_medium=referral-link&amp;utm_campaign=sg_resources&amp;utm_content=freepik" TargetMode="External"/><Relationship Id="rId15" Type="http://schemas.openxmlformats.org/officeDocument/2006/relationships/hyperlink" Target="https://www.freepik.com/free-photo/top-view-piggy-bank-with-person-holding-bitcoin_11621096.htm/?utm_source=slidesgo_template&amp;utm_medium=referral-link&amp;utm_campaign=sg_resources&amp;utm_content=freepik" TargetMode="External"/><Relationship Id="rId10" Type="http://schemas.openxmlformats.org/officeDocument/2006/relationships/hyperlink" Target="https://storyset.com/illustration/savings/pana/?utm_source=slidesgo_template&amp;utm_medium=referral-link&amp;utm_campaign=sg_resources&amp;utm_content=storyset#85adde" TargetMode="External"/><Relationship Id="rId4" Type="http://schemas.openxmlformats.org/officeDocument/2006/relationships/hyperlink" Target="https://www.freepik.com/free-vector/online-shopping-landing-page_13662923.htm/?utm_source=slidesgo_template&amp;utm_medium=referral-link&amp;utm_campaign=sg_resources&amp;utm_content=freepik" TargetMode="External"/><Relationship Id="rId9" Type="http://schemas.openxmlformats.org/officeDocument/2006/relationships/hyperlink" Target="https://storyset.com/illustration/revenue/pana/?utm_source=slidesgo_template&amp;utm_medium=referral-link&amp;utm_campaign=sg_resources&amp;utm_content=storyset#e4d256" TargetMode="External"/><Relationship Id="rId14" Type="http://schemas.openxmlformats.org/officeDocument/2006/relationships/hyperlink" Target="https://www.freepik.com/free-photo/medium-shot-smiley-woman-portrait_25128981.htm/?utm_source=slidesgo_template&amp;utm_medium=referral-link&amp;utm_campaign=sg_resources&amp;utm_content=freepi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ookerstudio.google.com/reporting/552c79e1-73e9-473c-a439-1ed28b850fe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e-wallet-concept-illustration_19466810.htm/?utm_source=slidesgo_template&amp;utm_medium=referral-link&amp;utm_campaign=sg_resources&amp;utm_content=storyset" TargetMode="External"/><Relationship Id="rId3" Type="http://schemas.openxmlformats.org/officeDocument/2006/relationships/hyperlink" Target="https://www.freepik.com/free-photo/young-japanese-woman-portrait_12707322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close-up-person-s-hand-inserting-fifty-euro-banknote-piggybank-desk_2914601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freepik.com/free-photo/easy-wireless-yechnology-payment_18493737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easy-wireless-yechnology-payment_18493681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easy-wireless-yechnology-payment_18493679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vector/manage-money-concept-illustration_20936098.htm/?utm_source=slidesgo_template&amp;utm_medium=referral-link&amp;utm_campaign=sg_resources&amp;utm_content=story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/>
          <p:nvPr/>
        </p:nvSpPr>
        <p:spPr>
          <a:xfrm>
            <a:off x="-103248" y="3714174"/>
            <a:ext cx="136651" cy="138188"/>
          </a:xfrm>
          <a:custGeom>
            <a:avLst/>
            <a:gdLst/>
            <a:ahLst/>
            <a:cxnLst/>
            <a:rect l="l" t="t" r="r" b="b"/>
            <a:pathLst>
              <a:path w="978" h="989" fill="none" extrusionOk="0">
                <a:moveTo>
                  <a:pt x="977" y="488"/>
                </a:moveTo>
                <a:cubicBezTo>
                  <a:pt x="977" y="762"/>
                  <a:pt x="763" y="988"/>
                  <a:pt x="489" y="988"/>
                </a:cubicBezTo>
                <a:cubicBezTo>
                  <a:pt x="215" y="988"/>
                  <a:pt x="1" y="762"/>
                  <a:pt x="1" y="488"/>
                </a:cubicBezTo>
                <a:cubicBezTo>
                  <a:pt x="1" y="226"/>
                  <a:pt x="215" y="0"/>
                  <a:pt x="489" y="0"/>
                </a:cubicBezTo>
                <a:cubicBezTo>
                  <a:pt x="763" y="0"/>
                  <a:pt x="977" y="226"/>
                  <a:pt x="977" y="488"/>
                </a:cubicBezTo>
                <a:close/>
              </a:path>
            </a:pathLst>
          </a:custGeom>
          <a:noFill/>
          <a:ln w="1775" cap="flat" cmpd="sng">
            <a:solidFill>
              <a:srgbClr val="E3B4B4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9"/>
          <p:cNvSpPr/>
          <p:nvPr/>
        </p:nvSpPr>
        <p:spPr>
          <a:xfrm flipH="1">
            <a:off x="7886594" y="2446529"/>
            <a:ext cx="362689" cy="348502"/>
          </a:xfrm>
          <a:custGeom>
            <a:avLst/>
            <a:gdLst/>
            <a:ahLst/>
            <a:cxnLst/>
            <a:rect l="l" t="t" r="r" b="b"/>
            <a:pathLst>
              <a:path w="6417" h="6166" fill="none" extrusionOk="0">
                <a:moveTo>
                  <a:pt x="5915" y="0"/>
                </a:moveTo>
                <a:lnTo>
                  <a:pt x="501" y="0"/>
                </a:lnTo>
                <a:cubicBezTo>
                  <a:pt x="226" y="0"/>
                  <a:pt x="0" y="251"/>
                  <a:pt x="0" y="527"/>
                </a:cubicBezTo>
                <a:lnTo>
                  <a:pt x="0" y="3559"/>
                </a:lnTo>
                <a:cubicBezTo>
                  <a:pt x="0" y="3860"/>
                  <a:pt x="226" y="4086"/>
                  <a:pt x="501" y="4086"/>
                </a:cubicBezTo>
                <a:lnTo>
                  <a:pt x="2707" y="4086"/>
                </a:lnTo>
                <a:lnTo>
                  <a:pt x="4562" y="6166"/>
                </a:lnTo>
                <a:lnTo>
                  <a:pt x="4562" y="4161"/>
                </a:lnTo>
                <a:lnTo>
                  <a:pt x="5940" y="4136"/>
                </a:lnTo>
                <a:cubicBezTo>
                  <a:pt x="6216" y="4136"/>
                  <a:pt x="6416" y="3885"/>
                  <a:pt x="6416" y="3609"/>
                </a:cubicBezTo>
                <a:lnTo>
                  <a:pt x="6416" y="527"/>
                </a:lnTo>
                <a:cubicBezTo>
                  <a:pt x="6416" y="251"/>
                  <a:pt x="6191" y="0"/>
                  <a:pt x="5915" y="0"/>
                </a:cubicBezTo>
                <a:close/>
              </a:path>
            </a:pathLst>
          </a:custGeom>
          <a:noFill/>
          <a:ln w="50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9"/>
          <p:cNvSpPr/>
          <p:nvPr/>
        </p:nvSpPr>
        <p:spPr>
          <a:xfrm>
            <a:off x="7877317" y="3125699"/>
            <a:ext cx="154469" cy="155882"/>
          </a:xfrm>
          <a:custGeom>
            <a:avLst/>
            <a:gdLst/>
            <a:ahLst/>
            <a:cxnLst/>
            <a:rect l="l" t="t" r="r" b="b"/>
            <a:pathLst>
              <a:path w="2733" h="2758" fill="none" extrusionOk="0">
                <a:moveTo>
                  <a:pt x="2732" y="1379"/>
                </a:moveTo>
                <a:cubicBezTo>
                  <a:pt x="2732" y="2156"/>
                  <a:pt x="2131" y="2758"/>
                  <a:pt x="1379" y="2758"/>
                </a:cubicBezTo>
                <a:cubicBezTo>
                  <a:pt x="627" y="2758"/>
                  <a:pt x="1" y="2156"/>
                  <a:pt x="1" y="1379"/>
                </a:cubicBezTo>
                <a:cubicBezTo>
                  <a:pt x="1" y="627"/>
                  <a:pt x="627" y="1"/>
                  <a:pt x="1379" y="1"/>
                </a:cubicBezTo>
                <a:cubicBezTo>
                  <a:pt x="2131" y="1"/>
                  <a:pt x="2732" y="627"/>
                  <a:pt x="2732" y="1379"/>
                </a:cubicBezTo>
                <a:close/>
              </a:path>
            </a:pathLst>
          </a:custGeom>
          <a:noFill/>
          <a:ln w="50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9"/>
          <p:cNvSpPr/>
          <p:nvPr/>
        </p:nvSpPr>
        <p:spPr>
          <a:xfrm>
            <a:off x="8031779" y="3329754"/>
            <a:ext cx="111966" cy="113379"/>
          </a:xfrm>
          <a:custGeom>
            <a:avLst/>
            <a:gdLst/>
            <a:ahLst/>
            <a:cxnLst/>
            <a:rect l="l" t="t" r="r" b="b"/>
            <a:pathLst>
              <a:path w="1981" h="2006" fill="none" extrusionOk="0">
                <a:moveTo>
                  <a:pt x="1981" y="1003"/>
                </a:moveTo>
                <a:cubicBezTo>
                  <a:pt x="1981" y="1555"/>
                  <a:pt x="1530" y="2006"/>
                  <a:pt x="978" y="2006"/>
                </a:cubicBezTo>
                <a:cubicBezTo>
                  <a:pt x="427" y="2006"/>
                  <a:pt x="1" y="1555"/>
                  <a:pt x="1" y="1003"/>
                </a:cubicBezTo>
                <a:cubicBezTo>
                  <a:pt x="1" y="452"/>
                  <a:pt x="427" y="1"/>
                  <a:pt x="978" y="1"/>
                </a:cubicBezTo>
                <a:cubicBezTo>
                  <a:pt x="1530" y="1"/>
                  <a:pt x="1981" y="452"/>
                  <a:pt x="1981" y="1003"/>
                </a:cubicBezTo>
                <a:close/>
              </a:path>
            </a:pathLst>
          </a:custGeom>
          <a:noFill/>
          <a:ln w="50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9"/>
          <p:cNvGrpSpPr/>
          <p:nvPr/>
        </p:nvGrpSpPr>
        <p:grpSpPr>
          <a:xfrm>
            <a:off x="4052688" y="3990525"/>
            <a:ext cx="1044900" cy="271500"/>
            <a:chOff x="4052688" y="3685725"/>
            <a:chExt cx="1044900" cy="271500"/>
          </a:xfrm>
        </p:grpSpPr>
        <p:sp>
          <p:nvSpPr>
            <p:cNvPr id="698" name="Google Shape;698;p39"/>
            <p:cNvSpPr/>
            <p:nvPr/>
          </p:nvSpPr>
          <p:spPr>
            <a:xfrm>
              <a:off x="4052688" y="3685725"/>
              <a:ext cx="1044900" cy="271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D590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9" name="Google Shape;699;p39"/>
            <p:cNvGrpSpPr/>
            <p:nvPr/>
          </p:nvGrpSpPr>
          <p:grpSpPr>
            <a:xfrm>
              <a:off x="4250263" y="3758131"/>
              <a:ext cx="649750" cy="126600"/>
              <a:chOff x="7114850" y="4194031"/>
              <a:chExt cx="649750" cy="126600"/>
            </a:xfrm>
          </p:grpSpPr>
          <p:sp>
            <p:nvSpPr>
              <p:cNvPr id="700" name="Google Shape;700;p39"/>
              <p:cNvSpPr/>
              <p:nvPr/>
            </p:nvSpPr>
            <p:spPr>
              <a:xfrm>
                <a:off x="711485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7376425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763800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3" name="Google Shape;703;p39"/>
          <p:cNvGrpSpPr/>
          <p:nvPr/>
        </p:nvGrpSpPr>
        <p:grpSpPr>
          <a:xfrm>
            <a:off x="5930149" y="1044631"/>
            <a:ext cx="1231383" cy="472043"/>
            <a:chOff x="9351116" y="893828"/>
            <a:chExt cx="787279" cy="301818"/>
          </a:xfrm>
        </p:grpSpPr>
        <p:grpSp>
          <p:nvGrpSpPr>
            <p:cNvPr id="704" name="Google Shape;704;p39"/>
            <p:cNvGrpSpPr/>
            <p:nvPr/>
          </p:nvGrpSpPr>
          <p:grpSpPr>
            <a:xfrm>
              <a:off x="9351116" y="893828"/>
              <a:ext cx="787279" cy="301818"/>
              <a:chOff x="6547050" y="1425918"/>
              <a:chExt cx="989541" cy="379359"/>
            </a:xfrm>
          </p:grpSpPr>
          <p:sp>
            <p:nvSpPr>
              <p:cNvPr id="705" name="Google Shape;705;p39"/>
              <p:cNvSpPr/>
              <p:nvPr/>
            </p:nvSpPr>
            <p:spPr>
              <a:xfrm>
                <a:off x="6547050" y="1425918"/>
                <a:ext cx="989541" cy="27035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2954" extrusionOk="0">
                    <a:moveTo>
                      <a:pt x="346" y="1"/>
                    </a:moveTo>
                    <a:cubicBezTo>
                      <a:pt x="143" y="1"/>
                      <a:pt x="0" y="156"/>
                      <a:pt x="0" y="346"/>
                    </a:cubicBezTo>
                    <a:lnTo>
                      <a:pt x="0" y="2608"/>
                    </a:lnTo>
                    <a:cubicBezTo>
                      <a:pt x="0" y="2799"/>
                      <a:pt x="143" y="2954"/>
                      <a:pt x="346" y="2954"/>
                    </a:cubicBezTo>
                    <a:lnTo>
                      <a:pt x="10466" y="2954"/>
                    </a:lnTo>
                    <a:cubicBezTo>
                      <a:pt x="10644" y="2954"/>
                      <a:pt x="10811" y="2799"/>
                      <a:pt x="10811" y="2608"/>
                    </a:cubicBezTo>
                    <a:lnTo>
                      <a:pt x="10811" y="346"/>
                    </a:lnTo>
                    <a:cubicBezTo>
                      <a:pt x="10811" y="156"/>
                      <a:pt x="10656" y="1"/>
                      <a:pt x="104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9"/>
              <p:cNvSpPr/>
              <p:nvPr/>
            </p:nvSpPr>
            <p:spPr>
              <a:xfrm>
                <a:off x="7277119" y="1660214"/>
                <a:ext cx="153758" cy="145063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585" extrusionOk="0">
                    <a:moveTo>
                      <a:pt x="0" y="1"/>
                    </a:moveTo>
                    <a:lnTo>
                      <a:pt x="1679" y="1584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7" name="Google Shape;707;p39"/>
            <p:cNvSpPr/>
            <p:nvPr/>
          </p:nvSpPr>
          <p:spPr>
            <a:xfrm>
              <a:off x="9619002" y="964094"/>
              <a:ext cx="411842" cy="73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0" y="0"/>
                  </a:moveTo>
                  <a:lnTo>
                    <a:pt x="5656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9619002" y="1029118"/>
              <a:ext cx="227183" cy="73"/>
            </a:xfrm>
            <a:custGeom>
              <a:avLst/>
              <a:gdLst/>
              <a:ahLst/>
              <a:cxnLst/>
              <a:rect l="l" t="t" r="r" b="b"/>
              <a:pathLst>
                <a:path w="3120" h="1" fill="none" extrusionOk="0">
                  <a:moveTo>
                    <a:pt x="0" y="0"/>
                  </a:moveTo>
                  <a:lnTo>
                    <a:pt x="312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9" name="Google Shape;709;p39"/>
            <p:cNvGrpSpPr/>
            <p:nvPr/>
          </p:nvGrpSpPr>
          <p:grpSpPr>
            <a:xfrm>
              <a:off x="9453421" y="937226"/>
              <a:ext cx="86723" cy="120582"/>
              <a:chOff x="6675638" y="1480465"/>
              <a:chExt cx="109003" cy="151561"/>
            </a:xfrm>
          </p:grpSpPr>
          <p:sp>
            <p:nvSpPr>
              <p:cNvPr id="710" name="Google Shape;710;p39"/>
              <p:cNvSpPr/>
              <p:nvPr/>
            </p:nvSpPr>
            <p:spPr>
              <a:xfrm>
                <a:off x="6675638" y="1538215"/>
                <a:ext cx="109003" cy="93811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025" fill="none" extrusionOk="0">
                    <a:moveTo>
                      <a:pt x="0" y="0"/>
                    </a:moveTo>
                    <a:lnTo>
                      <a:pt x="1191" y="0"/>
                    </a:lnTo>
                    <a:lnTo>
                      <a:pt x="1191" y="1024"/>
                    </a:lnTo>
                    <a:lnTo>
                      <a:pt x="0" y="102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6700715" y="1480465"/>
                <a:ext cx="57842" cy="57842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32" fill="none" extrusionOk="0">
                    <a:moveTo>
                      <a:pt x="0" y="631"/>
                    </a:moveTo>
                    <a:lnTo>
                      <a:pt x="0" y="310"/>
                    </a:lnTo>
                    <a:cubicBezTo>
                      <a:pt x="0" y="143"/>
                      <a:pt x="143" y="0"/>
                      <a:pt x="321" y="0"/>
                    </a:cubicBezTo>
                    <a:lnTo>
                      <a:pt x="321" y="0"/>
                    </a:lnTo>
                    <a:cubicBezTo>
                      <a:pt x="476" y="0"/>
                      <a:pt x="631" y="131"/>
                      <a:pt x="631" y="310"/>
                    </a:cubicBezTo>
                    <a:lnTo>
                      <a:pt x="631" y="63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2" name="Google Shape;712;p39"/>
          <p:cNvSpPr txBox="1">
            <a:spLocks noGrp="1"/>
          </p:cNvSpPr>
          <p:nvPr>
            <p:ph type="subTitle" idx="1"/>
          </p:nvPr>
        </p:nvSpPr>
        <p:spPr>
          <a:xfrm>
            <a:off x="1829407" y="3184678"/>
            <a:ext cx="5094911" cy="11971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2713" indent="1588" algn="just"/>
            <a:r>
              <a:rPr lang="en-GB" sz="1400" dirty="0"/>
              <a:t>This technical test evaluates a candidate's ability to </a:t>
            </a:r>
            <a:r>
              <a:rPr lang="en-GB" sz="1400" dirty="0" err="1"/>
              <a:t>analyze</a:t>
            </a:r>
            <a:r>
              <a:rPr lang="en-GB" sz="1400" dirty="0"/>
              <a:t> user </a:t>
            </a:r>
            <a:r>
              <a:rPr lang="en-GB" sz="1400" dirty="0" err="1"/>
              <a:t>behavior</a:t>
            </a:r>
            <a:r>
              <a:rPr lang="en-GB" sz="1400" dirty="0"/>
              <a:t> using public datasets. It assesses their data analysis skills, including SQL querying, data visualization, and communication.</a:t>
            </a:r>
            <a:endParaRPr lang="en-ID" sz="1400" dirty="0"/>
          </a:p>
        </p:txBody>
      </p:sp>
      <p:sp>
        <p:nvSpPr>
          <p:cNvPr id="713" name="Google Shape;713;p39"/>
          <p:cNvSpPr txBox="1">
            <a:spLocks noGrp="1"/>
          </p:cNvSpPr>
          <p:nvPr>
            <p:ph type="ctrTitle"/>
          </p:nvPr>
        </p:nvSpPr>
        <p:spPr>
          <a:xfrm>
            <a:off x="1898400" y="1516674"/>
            <a:ext cx="5347200" cy="141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/>
              <a:t>Technical Test : Data Analyst</a:t>
            </a:r>
            <a:endParaRPr lang="en-ID" dirty="0"/>
          </a:p>
        </p:txBody>
      </p:sp>
      <p:sp>
        <p:nvSpPr>
          <p:cNvPr id="2" name="Google Shape;713;p39">
            <a:extLst>
              <a:ext uri="{FF2B5EF4-FFF2-40B4-BE49-F238E27FC236}">
                <a16:creationId xmlns:a16="http://schemas.microsoft.com/office/drawing/2014/main" id="{AB53F0E5-F3E3-371F-150C-FFA481FE7606}"/>
              </a:ext>
            </a:extLst>
          </p:cNvPr>
          <p:cNvSpPr txBox="1">
            <a:spLocks/>
          </p:cNvSpPr>
          <p:nvPr/>
        </p:nvSpPr>
        <p:spPr>
          <a:xfrm>
            <a:off x="938477" y="860340"/>
            <a:ext cx="3444860" cy="42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Questrial"/>
              <a:buNone/>
              <a:defRPr sz="5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GB" sz="2400" dirty="0"/>
              <a:t>Lazuardy Ilham </a:t>
            </a:r>
            <a:r>
              <a:rPr lang="en-GB" sz="2400" dirty="0" err="1"/>
              <a:t>Effendie</a:t>
            </a:r>
            <a:endParaRPr lang="en-ID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p83"/>
          <p:cNvSpPr txBox="1">
            <a:spLocks noGrp="1"/>
          </p:cNvSpPr>
          <p:nvPr>
            <p:ph type="subTitle" idx="3"/>
          </p:nvPr>
        </p:nvSpPr>
        <p:spPr>
          <a:xfrm>
            <a:off x="875150" y="1636250"/>
            <a:ext cx="2972400" cy="190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Flat device mock-up infographic</a:t>
            </a:r>
            <a:endParaRPr>
              <a:solidFill>
                <a:schemeClr val="hlink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Online shopping landing page</a:t>
            </a:r>
            <a:endParaRPr>
              <a:solidFill>
                <a:schemeClr val="hlink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Teamwork landing page</a:t>
            </a:r>
            <a:endParaRPr>
              <a:solidFill>
                <a:schemeClr val="hlink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Growing up lan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ding page des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ign</a:t>
            </a:r>
            <a:endParaRPr>
              <a:solidFill>
                <a:schemeClr val="hlink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7"/>
              </a:rPr>
              <a:t>Online banking landing page</a:t>
            </a:r>
            <a:endParaRPr>
              <a:solidFill>
                <a:schemeClr val="hlink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8"/>
              </a:rPr>
              <a:t>Online shopping landing page 1</a:t>
            </a:r>
            <a:endParaRPr>
              <a:solidFill>
                <a:schemeClr val="hlink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9"/>
              </a:rPr>
              <a:t>Revenue Semi Flat Illustrations</a:t>
            </a:r>
            <a:endParaRPr>
              <a:solidFill>
                <a:schemeClr val="hlink"/>
              </a:solidFill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0"/>
              </a:rPr>
              <a:t>Savings Semi Flat Illustrations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543" name="Google Shape;3543;p83"/>
          <p:cNvSpPr txBox="1">
            <a:spLocks noGrp="1"/>
          </p:cNvSpPr>
          <p:nvPr>
            <p:ph type="subTitle" idx="1"/>
          </p:nvPr>
        </p:nvSpPr>
        <p:spPr>
          <a:xfrm>
            <a:off x="3996000" y="2486600"/>
            <a:ext cx="4070400" cy="105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1"/>
              </a:rPr>
              <a:t>Easy and wireless technology payment</a:t>
            </a:r>
            <a:endParaRPr>
              <a:solidFill>
                <a:schemeClr val="hlink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2"/>
              </a:rPr>
              <a:t>Young japanese man portrait with glasses</a:t>
            </a:r>
            <a:endParaRPr>
              <a:solidFill>
                <a:schemeClr val="hlink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3"/>
              </a:rPr>
              <a:t>Medium shot smiley man talking on phone</a:t>
            </a:r>
            <a:endParaRPr>
              <a:solidFill>
                <a:schemeClr val="hlink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4"/>
              </a:rPr>
              <a:t>Medium shot smiley woman portrait</a:t>
            </a:r>
            <a:r>
              <a:rPr lang="en">
                <a:solidFill>
                  <a:schemeClr val="hlink"/>
                </a:solidFill>
              </a:rPr>
              <a:t> </a:t>
            </a:r>
            <a:endParaRPr>
              <a:solidFill>
                <a:schemeClr val="hlink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5"/>
              </a:rPr>
              <a:t>Top view piggy bank with person holding a bitcoin</a:t>
            </a:r>
            <a:endParaRPr/>
          </a:p>
        </p:txBody>
      </p:sp>
      <p:sp>
        <p:nvSpPr>
          <p:cNvPr id="3544" name="Google Shape;3544;p83"/>
          <p:cNvSpPr txBox="1">
            <a:spLocks noGrp="1"/>
          </p:cNvSpPr>
          <p:nvPr>
            <p:ph type="subTitle" idx="2"/>
          </p:nvPr>
        </p:nvSpPr>
        <p:spPr>
          <a:xfrm>
            <a:off x="3996000" y="2066500"/>
            <a:ext cx="40692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</a:t>
            </a:r>
            <a:endParaRPr/>
          </a:p>
        </p:txBody>
      </p:sp>
      <p:sp>
        <p:nvSpPr>
          <p:cNvPr id="3545" name="Google Shape;3545;p8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546" name="Google Shape;3546;p83"/>
          <p:cNvSpPr txBox="1">
            <a:spLocks noGrp="1"/>
          </p:cNvSpPr>
          <p:nvPr>
            <p:ph type="subTitle" idx="4"/>
          </p:nvPr>
        </p:nvSpPr>
        <p:spPr>
          <a:xfrm>
            <a:off x="875150" y="1216150"/>
            <a:ext cx="29724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3547" name="Google Shape;3547;p83"/>
          <p:cNvSpPr txBox="1">
            <a:spLocks noGrp="1"/>
          </p:cNvSpPr>
          <p:nvPr>
            <p:ph type="subTitle" idx="5"/>
          </p:nvPr>
        </p:nvSpPr>
        <p:spPr>
          <a:xfrm>
            <a:off x="3996000" y="1636250"/>
            <a:ext cx="4068300" cy="32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uFill>
                  <a:noFill/>
                </a:uFill>
                <a:hlinkClick r:id="rId16"/>
              </a:rPr>
              <a:t>Digital Economy Icon Pack</a:t>
            </a:r>
            <a:endParaRPr/>
          </a:p>
        </p:txBody>
      </p:sp>
      <p:sp>
        <p:nvSpPr>
          <p:cNvPr id="3548" name="Google Shape;3548;p83"/>
          <p:cNvSpPr txBox="1">
            <a:spLocks noGrp="1"/>
          </p:cNvSpPr>
          <p:nvPr>
            <p:ph type="subTitle" idx="6"/>
          </p:nvPr>
        </p:nvSpPr>
        <p:spPr>
          <a:xfrm>
            <a:off x="3996000" y="1216150"/>
            <a:ext cx="40692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</a:t>
            </a:r>
            <a:endParaRPr/>
          </a:p>
        </p:txBody>
      </p:sp>
      <p:sp>
        <p:nvSpPr>
          <p:cNvPr id="3549" name="Google Shape;3549;p83"/>
          <p:cNvSpPr/>
          <p:nvPr/>
        </p:nvSpPr>
        <p:spPr>
          <a:xfrm>
            <a:off x="5935848" y="3804032"/>
            <a:ext cx="51743" cy="6376"/>
          </a:xfrm>
          <a:custGeom>
            <a:avLst/>
            <a:gdLst/>
            <a:ahLst/>
            <a:cxnLst/>
            <a:rect l="l" t="t" r="r" b="b"/>
            <a:pathLst>
              <a:path w="3660" h="451" extrusionOk="0">
                <a:moveTo>
                  <a:pt x="1" y="1"/>
                </a:moveTo>
                <a:cubicBezTo>
                  <a:pt x="1" y="1"/>
                  <a:pt x="43" y="22"/>
                  <a:pt x="128" y="64"/>
                </a:cubicBezTo>
                <a:cubicBezTo>
                  <a:pt x="43" y="1"/>
                  <a:pt x="1" y="1"/>
                  <a:pt x="1" y="1"/>
                </a:cubicBezTo>
                <a:close/>
                <a:moveTo>
                  <a:pt x="129" y="64"/>
                </a:moveTo>
                <a:lnTo>
                  <a:pt x="129" y="64"/>
                </a:lnTo>
                <a:cubicBezTo>
                  <a:pt x="213" y="86"/>
                  <a:pt x="340" y="149"/>
                  <a:pt x="487" y="191"/>
                </a:cubicBezTo>
                <a:cubicBezTo>
                  <a:pt x="847" y="297"/>
                  <a:pt x="1291" y="402"/>
                  <a:pt x="1820" y="423"/>
                </a:cubicBezTo>
                <a:cubicBezTo>
                  <a:pt x="1974" y="443"/>
                  <a:pt x="2124" y="450"/>
                  <a:pt x="2268" y="450"/>
                </a:cubicBezTo>
                <a:cubicBezTo>
                  <a:pt x="2598" y="450"/>
                  <a:pt x="2895" y="411"/>
                  <a:pt x="3131" y="381"/>
                </a:cubicBezTo>
                <a:cubicBezTo>
                  <a:pt x="3300" y="339"/>
                  <a:pt x="3448" y="318"/>
                  <a:pt x="3533" y="297"/>
                </a:cubicBezTo>
                <a:cubicBezTo>
                  <a:pt x="3617" y="275"/>
                  <a:pt x="3660" y="233"/>
                  <a:pt x="3660" y="233"/>
                </a:cubicBezTo>
                <a:lnTo>
                  <a:pt x="3660" y="233"/>
                </a:lnTo>
                <a:cubicBezTo>
                  <a:pt x="3659" y="233"/>
                  <a:pt x="3617" y="233"/>
                  <a:pt x="3533" y="275"/>
                </a:cubicBezTo>
                <a:cubicBezTo>
                  <a:pt x="3427" y="275"/>
                  <a:pt x="3300" y="297"/>
                  <a:pt x="3131" y="318"/>
                </a:cubicBezTo>
                <a:cubicBezTo>
                  <a:pt x="2877" y="365"/>
                  <a:pt x="2564" y="389"/>
                  <a:pt x="2200" y="389"/>
                </a:cubicBezTo>
                <a:cubicBezTo>
                  <a:pt x="2079" y="389"/>
                  <a:pt x="1952" y="386"/>
                  <a:pt x="1820" y="381"/>
                </a:cubicBezTo>
                <a:cubicBezTo>
                  <a:pt x="1312" y="339"/>
                  <a:pt x="847" y="233"/>
                  <a:pt x="529" y="170"/>
                </a:cubicBezTo>
                <a:cubicBezTo>
                  <a:pt x="340" y="149"/>
                  <a:pt x="213" y="86"/>
                  <a:pt x="129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0" name="Google Shape;3550;p83"/>
          <p:cNvSpPr/>
          <p:nvPr/>
        </p:nvSpPr>
        <p:spPr>
          <a:xfrm>
            <a:off x="5363859" y="4558706"/>
            <a:ext cx="14" cy="1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6875" cap="flat" cmpd="sng">
            <a:solidFill>
              <a:srgbClr val="FBFBFB"/>
            </a:solidFill>
            <a:prstDash val="solid"/>
            <a:miter lim="211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7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2330" name="Google Shape;2330;p76"/>
          <p:cNvSpPr/>
          <p:nvPr/>
        </p:nvSpPr>
        <p:spPr>
          <a:xfrm>
            <a:off x="4248536" y="2563894"/>
            <a:ext cx="679500" cy="6822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76"/>
          <p:cNvSpPr txBox="1">
            <a:spLocks noGrp="1"/>
          </p:cNvSpPr>
          <p:nvPr>
            <p:ph type="subTitle" idx="4294967295"/>
          </p:nvPr>
        </p:nvSpPr>
        <p:spPr>
          <a:xfrm>
            <a:off x="2345336" y="3760905"/>
            <a:ext cx="1749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Untuk inputnya menggunakan commands line</a:t>
            </a:r>
            <a:endParaRPr sz="1200" dirty="0"/>
          </a:p>
        </p:txBody>
      </p:sp>
      <p:sp>
        <p:nvSpPr>
          <p:cNvPr id="2332" name="Google Shape;2332;p76"/>
          <p:cNvSpPr txBox="1">
            <a:spLocks noGrp="1"/>
          </p:cNvSpPr>
          <p:nvPr>
            <p:ph type="subTitle" idx="4294967295"/>
          </p:nvPr>
        </p:nvSpPr>
        <p:spPr>
          <a:xfrm>
            <a:off x="2418802" y="3371963"/>
            <a:ext cx="1746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Input data </a:t>
            </a:r>
            <a:endParaRPr sz="2300" b="1" dirty="0">
              <a:solidFill>
                <a:schemeClr val="accent2"/>
              </a:solidFill>
              <a:latin typeface="Kameron"/>
              <a:ea typeface="Kameron"/>
              <a:cs typeface="Kameron"/>
              <a:sym typeface="Kameron"/>
            </a:endParaRPr>
          </a:p>
        </p:txBody>
      </p:sp>
      <p:sp>
        <p:nvSpPr>
          <p:cNvPr id="2333" name="Google Shape;2333;p76"/>
          <p:cNvSpPr txBox="1">
            <a:spLocks noGrp="1"/>
          </p:cNvSpPr>
          <p:nvPr>
            <p:ph type="subTitle" idx="4294967295"/>
          </p:nvPr>
        </p:nvSpPr>
        <p:spPr>
          <a:xfrm>
            <a:off x="3714923" y="1474533"/>
            <a:ext cx="1746600" cy="4235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ID" sz="1200" dirty="0" err="1"/>
              <a:t>Menyediakan</a:t>
            </a:r>
            <a:r>
              <a:rPr lang="en-ID" sz="1200" dirty="0"/>
              <a:t> insight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pengambilan</a:t>
            </a:r>
            <a:r>
              <a:rPr lang="en-ID" sz="1200" dirty="0"/>
              <a:t> </a:t>
            </a:r>
            <a:r>
              <a:rPr lang="en-ID" sz="1200" dirty="0" err="1"/>
              <a:t>keputusan</a:t>
            </a:r>
            <a:endParaRPr sz="1200" dirty="0"/>
          </a:p>
        </p:txBody>
      </p:sp>
      <p:sp>
        <p:nvSpPr>
          <p:cNvPr id="2334" name="Google Shape;2334;p76"/>
          <p:cNvSpPr txBox="1">
            <a:spLocks noGrp="1"/>
          </p:cNvSpPr>
          <p:nvPr>
            <p:ph type="subTitle" idx="4294967295"/>
          </p:nvPr>
        </p:nvSpPr>
        <p:spPr>
          <a:xfrm>
            <a:off x="3714927" y="2047233"/>
            <a:ext cx="1746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accent2"/>
                </a:solidFill>
                <a:latin typeface="Kameron"/>
                <a:ea typeface="Kameron"/>
                <a:cs typeface="Kameron"/>
                <a:sym typeface="Kameron"/>
              </a:rPr>
              <a:t>query</a:t>
            </a:r>
            <a:endParaRPr sz="2300" b="1" dirty="0">
              <a:solidFill>
                <a:schemeClr val="accent2"/>
              </a:solidFill>
              <a:latin typeface="Kameron"/>
              <a:ea typeface="Kameron"/>
              <a:cs typeface="Kameron"/>
              <a:sym typeface="Kameron"/>
            </a:endParaRPr>
          </a:p>
        </p:txBody>
      </p:sp>
      <p:cxnSp>
        <p:nvCxnSpPr>
          <p:cNvPr id="2335" name="Google Shape;2335;p76"/>
          <p:cNvCxnSpPr>
            <a:stCxn id="2336" idx="3"/>
            <a:endCxn id="2330" idx="1"/>
          </p:cNvCxnSpPr>
          <p:nvPr/>
        </p:nvCxnSpPr>
        <p:spPr>
          <a:xfrm>
            <a:off x="3636686" y="2903169"/>
            <a:ext cx="612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6" name="Google Shape;2336;p76"/>
          <p:cNvSpPr/>
          <p:nvPr/>
        </p:nvSpPr>
        <p:spPr>
          <a:xfrm>
            <a:off x="2957186" y="2562069"/>
            <a:ext cx="679500" cy="6822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76"/>
          <p:cNvSpPr/>
          <p:nvPr/>
        </p:nvSpPr>
        <p:spPr>
          <a:xfrm>
            <a:off x="1665836" y="2562069"/>
            <a:ext cx="679500" cy="6822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8" name="Google Shape;2338;p76"/>
          <p:cNvCxnSpPr>
            <a:stCxn id="2337" idx="3"/>
            <a:endCxn id="2336" idx="1"/>
          </p:cNvCxnSpPr>
          <p:nvPr/>
        </p:nvCxnSpPr>
        <p:spPr>
          <a:xfrm>
            <a:off x="2345336" y="2903169"/>
            <a:ext cx="6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9" name="Google Shape;2339;p76"/>
          <p:cNvSpPr/>
          <p:nvPr/>
        </p:nvSpPr>
        <p:spPr>
          <a:xfrm>
            <a:off x="6831236" y="2562981"/>
            <a:ext cx="679500" cy="6822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40" name="Google Shape;2340;p76"/>
          <p:cNvCxnSpPr>
            <a:stCxn id="2341" idx="3"/>
            <a:endCxn id="2339" idx="1"/>
          </p:cNvCxnSpPr>
          <p:nvPr/>
        </p:nvCxnSpPr>
        <p:spPr>
          <a:xfrm>
            <a:off x="6219386" y="2902256"/>
            <a:ext cx="612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1" name="Google Shape;2341;p76"/>
          <p:cNvSpPr/>
          <p:nvPr/>
        </p:nvSpPr>
        <p:spPr>
          <a:xfrm>
            <a:off x="5539886" y="2561156"/>
            <a:ext cx="679500" cy="6822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42" name="Google Shape;2342;p76"/>
          <p:cNvCxnSpPr>
            <a:stCxn id="2330" idx="3"/>
            <a:endCxn id="2341" idx="1"/>
          </p:cNvCxnSpPr>
          <p:nvPr/>
        </p:nvCxnSpPr>
        <p:spPr>
          <a:xfrm rot="10800000" flipH="1">
            <a:off x="4928036" y="2902294"/>
            <a:ext cx="6120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3" name="Google Shape;2343;p76"/>
          <p:cNvSpPr txBox="1">
            <a:spLocks noGrp="1"/>
          </p:cNvSpPr>
          <p:nvPr>
            <p:ph type="subTitle" idx="4294967295"/>
          </p:nvPr>
        </p:nvSpPr>
        <p:spPr>
          <a:xfrm>
            <a:off x="5005127" y="3797425"/>
            <a:ext cx="1749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Mengambil Insight </a:t>
            </a:r>
            <a:endParaRPr sz="1600" dirty="0"/>
          </a:p>
        </p:txBody>
      </p:sp>
      <p:sp>
        <p:nvSpPr>
          <p:cNvPr id="2344" name="Google Shape;2344;p76"/>
          <p:cNvSpPr txBox="1">
            <a:spLocks noGrp="1"/>
          </p:cNvSpPr>
          <p:nvPr>
            <p:ph type="subTitle" idx="4294967295"/>
          </p:nvPr>
        </p:nvSpPr>
        <p:spPr>
          <a:xfrm>
            <a:off x="5005127" y="3371963"/>
            <a:ext cx="1746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Export</a:t>
            </a:r>
            <a:endParaRPr sz="2300" b="1" dirty="0">
              <a:solidFill>
                <a:schemeClr val="accent2"/>
              </a:solidFill>
              <a:latin typeface="Kameron"/>
              <a:ea typeface="Kameron"/>
              <a:cs typeface="Kameron"/>
              <a:sym typeface="Kameron"/>
            </a:endParaRPr>
          </a:p>
        </p:txBody>
      </p:sp>
      <p:sp>
        <p:nvSpPr>
          <p:cNvPr id="2345" name="Google Shape;2345;p76"/>
          <p:cNvSpPr txBox="1">
            <a:spLocks noGrp="1"/>
          </p:cNvSpPr>
          <p:nvPr>
            <p:ph type="subTitle" idx="4294967295"/>
          </p:nvPr>
        </p:nvSpPr>
        <p:spPr>
          <a:xfrm>
            <a:off x="6297673" y="1474533"/>
            <a:ext cx="1746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Menggunakan Looker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346" name="Google Shape;2346;p76"/>
          <p:cNvSpPr txBox="1">
            <a:spLocks noGrp="1"/>
          </p:cNvSpPr>
          <p:nvPr>
            <p:ph type="subTitle" idx="4294967295"/>
          </p:nvPr>
        </p:nvSpPr>
        <p:spPr>
          <a:xfrm>
            <a:off x="6297677" y="2047233"/>
            <a:ext cx="1746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Visualisasi</a:t>
            </a:r>
            <a:endParaRPr sz="2300" b="1" dirty="0">
              <a:solidFill>
                <a:schemeClr val="accent2"/>
              </a:solidFill>
              <a:latin typeface="Kameron"/>
              <a:ea typeface="Kameron"/>
              <a:cs typeface="Kameron"/>
              <a:sym typeface="Kameron"/>
            </a:endParaRPr>
          </a:p>
        </p:txBody>
      </p:sp>
      <p:sp>
        <p:nvSpPr>
          <p:cNvPr id="2347" name="Google Shape;2347;p76"/>
          <p:cNvSpPr txBox="1">
            <a:spLocks noGrp="1"/>
          </p:cNvSpPr>
          <p:nvPr>
            <p:ph type="subTitle" idx="4294967295"/>
          </p:nvPr>
        </p:nvSpPr>
        <p:spPr>
          <a:xfrm>
            <a:off x="1132177" y="1692146"/>
            <a:ext cx="1746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Menghapus dollar</a:t>
            </a:r>
            <a:endParaRPr sz="1600" dirty="0"/>
          </a:p>
        </p:txBody>
      </p:sp>
      <p:sp>
        <p:nvSpPr>
          <p:cNvPr id="2348" name="Google Shape;2348;p76"/>
          <p:cNvSpPr txBox="1">
            <a:spLocks noGrp="1"/>
          </p:cNvSpPr>
          <p:nvPr>
            <p:ph type="subTitle" idx="4294967295"/>
          </p:nvPr>
        </p:nvSpPr>
        <p:spPr>
          <a:xfrm>
            <a:off x="1132177" y="2045563"/>
            <a:ext cx="1746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Cleaning Data</a:t>
            </a:r>
            <a:endParaRPr sz="2300" b="1" dirty="0">
              <a:solidFill>
                <a:schemeClr val="accent2"/>
              </a:solidFill>
              <a:latin typeface="Kameron"/>
              <a:ea typeface="Kameron"/>
              <a:cs typeface="Kameron"/>
              <a:sym typeface="Kameron"/>
            </a:endParaRPr>
          </a:p>
        </p:txBody>
      </p:sp>
      <p:grpSp>
        <p:nvGrpSpPr>
          <p:cNvPr id="2349" name="Google Shape;2349;p76"/>
          <p:cNvGrpSpPr/>
          <p:nvPr/>
        </p:nvGrpSpPr>
        <p:grpSpPr>
          <a:xfrm>
            <a:off x="4346442" y="2686438"/>
            <a:ext cx="483800" cy="437125"/>
            <a:chOff x="2546438" y="1447875"/>
            <a:chExt cx="483800" cy="437125"/>
          </a:xfrm>
        </p:grpSpPr>
        <p:sp>
          <p:nvSpPr>
            <p:cNvPr id="2350" name="Google Shape;2350;p76"/>
            <p:cNvSpPr/>
            <p:nvPr/>
          </p:nvSpPr>
          <p:spPr>
            <a:xfrm>
              <a:off x="2892413" y="1473225"/>
              <a:ext cx="22975" cy="14400"/>
            </a:xfrm>
            <a:custGeom>
              <a:avLst/>
              <a:gdLst/>
              <a:ahLst/>
              <a:cxnLst/>
              <a:rect l="l" t="t" r="r" b="b"/>
              <a:pathLst>
                <a:path w="919" h="576" extrusionOk="0">
                  <a:moveTo>
                    <a:pt x="287" y="1"/>
                  </a:moveTo>
                  <a:cubicBezTo>
                    <a:pt x="134" y="1"/>
                    <a:pt x="0" y="116"/>
                    <a:pt x="0" y="288"/>
                  </a:cubicBezTo>
                  <a:cubicBezTo>
                    <a:pt x="0" y="441"/>
                    <a:pt x="134" y="575"/>
                    <a:pt x="287" y="575"/>
                  </a:cubicBezTo>
                  <a:lnTo>
                    <a:pt x="632" y="575"/>
                  </a:lnTo>
                  <a:cubicBezTo>
                    <a:pt x="804" y="575"/>
                    <a:pt x="919" y="441"/>
                    <a:pt x="919" y="288"/>
                  </a:cubicBezTo>
                  <a:cubicBezTo>
                    <a:pt x="919" y="116"/>
                    <a:pt x="804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6"/>
            <p:cNvSpPr/>
            <p:nvPr/>
          </p:nvSpPr>
          <p:spPr>
            <a:xfrm>
              <a:off x="2925888" y="1473225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35" y="1"/>
                    <a:pt x="1" y="116"/>
                    <a:pt x="1" y="288"/>
                  </a:cubicBezTo>
                  <a:cubicBezTo>
                    <a:pt x="1" y="441"/>
                    <a:pt x="135" y="575"/>
                    <a:pt x="288" y="575"/>
                  </a:cubicBezTo>
                  <a:lnTo>
                    <a:pt x="633" y="575"/>
                  </a:lnTo>
                  <a:cubicBezTo>
                    <a:pt x="786" y="575"/>
                    <a:pt x="920" y="441"/>
                    <a:pt x="920" y="288"/>
                  </a:cubicBezTo>
                  <a:cubicBezTo>
                    <a:pt x="920" y="116"/>
                    <a:pt x="786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6"/>
            <p:cNvSpPr/>
            <p:nvPr/>
          </p:nvSpPr>
          <p:spPr>
            <a:xfrm>
              <a:off x="2958913" y="1473225"/>
              <a:ext cx="22525" cy="14400"/>
            </a:xfrm>
            <a:custGeom>
              <a:avLst/>
              <a:gdLst/>
              <a:ahLst/>
              <a:cxnLst/>
              <a:rect l="l" t="t" r="r" b="b"/>
              <a:pathLst>
                <a:path w="901" h="576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41"/>
                    <a:pt x="115" y="575"/>
                    <a:pt x="288" y="575"/>
                  </a:cubicBezTo>
                  <a:lnTo>
                    <a:pt x="632" y="575"/>
                  </a:lnTo>
                  <a:cubicBezTo>
                    <a:pt x="785" y="575"/>
                    <a:pt x="900" y="441"/>
                    <a:pt x="900" y="288"/>
                  </a:cubicBezTo>
                  <a:cubicBezTo>
                    <a:pt x="900" y="116"/>
                    <a:pt x="78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6"/>
            <p:cNvSpPr/>
            <p:nvPr/>
          </p:nvSpPr>
          <p:spPr>
            <a:xfrm>
              <a:off x="2780913" y="1818250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555"/>
                  </a:lnTo>
                  <a:cubicBezTo>
                    <a:pt x="0" y="708"/>
                    <a:pt x="115" y="842"/>
                    <a:pt x="287" y="842"/>
                  </a:cubicBezTo>
                  <a:cubicBezTo>
                    <a:pt x="441" y="842"/>
                    <a:pt x="574" y="708"/>
                    <a:pt x="574" y="555"/>
                  </a:cubicBezTo>
                  <a:lnTo>
                    <a:pt x="574" y="287"/>
                  </a:lnTo>
                  <a:cubicBezTo>
                    <a:pt x="574" y="115"/>
                    <a:pt x="441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6"/>
            <p:cNvSpPr/>
            <p:nvPr/>
          </p:nvSpPr>
          <p:spPr>
            <a:xfrm>
              <a:off x="2546438" y="1447875"/>
              <a:ext cx="483800" cy="437125"/>
            </a:xfrm>
            <a:custGeom>
              <a:avLst/>
              <a:gdLst/>
              <a:ahLst/>
              <a:cxnLst/>
              <a:rect l="l" t="t" r="r" b="b"/>
              <a:pathLst>
                <a:path w="19352" h="17485" extrusionOk="0">
                  <a:moveTo>
                    <a:pt x="689" y="0"/>
                  </a:moveTo>
                  <a:cubicBezTo>
                    <a:pt x="307" y="0"/>
                    <a:pt x="0" y="307"/>
                    <a:pt x="0" y="689"/>
                  </a:cubicBezTo>
                  <a:lnTo>
                    <a:pt x="0" y="13207"/>
                  </a:lnTo>
                  <a:cubicBezTo>
                    <a:pt x="0" y="13590"/>
                    <a:pt x="307" y="13896"/>
                    <a:pt x="689" y="13896"/>
                  </a:cubicBezTo>
                  <a:lnTo>
                    <a:pt x="7829" y="13896"/>
                  </a:lnTo>
                  <a:cubicBezTo>
                    <a:pt x="7925" y="14241"/>
                    <a:pt x="7982" y="14605"/>
                    <a:pt x="7925" y="14930"/>
                  </a:cubicBezTo>
                  <a:cubicBezTo>
                    <a:pt x="7905" y="15083"/>
                    <a:pt x="8020" y="15217"/>
                    <a:pt x="8173" y="15236"/>
                  </a:cubicBezTo>
                  <a:cubicBezTo>
                    <a:pt x="8189" y="15241"/>
                    <a:pt x="8205" y="15243"/>
                    <a:pt x="8221" y="15243"/>
                  </a:cubicBezTo>
                  <a:cubicBezTo>
                    <a:pt x="8342" y="15243"/>
                    <a:pt x="8463" y="15125"/>
                    <a:pt x="8480" y="15007"/>
                  </a:cubicBezTo>
                  <a:cubicBezTo>
                    <a:pt x="8537" y="14643"/>
                    <a:pt x="8518" y="14260"/>
                    <a:pt x="8441" y="13896"/>
                  </a:cubicBezTo>
                  <a:lnTo>
                    <a:pt x="10930" y="13896"/>
                  </a:lnTo>
                  <a:cubicBezTo>
                    <a:pt x="10700" y="14739"/>
                    <a:pt x="10872" y="15600"/>
                    <a:pt x="11427" y="16442"/>
                  </a:cubicBezTo>
                  <a:cubicBezTo>
                    <a:pt x="10844" y="16366"/>
                    <a:pt x="10255" y="16327"/>
                    <a:pt x="9666" y="16327"/>
                  </a:cubicBezTo>
                  <a:cubicBezTo>
                    <a:pt x="9078" y="16327"/>
                    <a:pt x="8489" y="16366"/>
                    <a:pt x="7905" y="16442"/>
                  </a:cubicBezTo>
                  <a:cubicBezTo>
                    <a:pt x="7963" y="16366"/>
                    <a:pt x="7982" y="16327"/>
                    <a:pt x="8039" y="16251"/>
                  </a:cubicBezTo>
                  <a:cubicBezTo>
                    <a:pt x="8097" y="16098"/>
                    <a:pt x="8059" y="15944"/>
                    <a:pt x="7944" y="15868"/>
                  </a:cubicBezTo>
                  <a:cubicBezTo>
                    <a:pt x="7896" y="15844"/>
                    <a:pt x="7846" y="15833"/>
                    <a:pt x="7798" y="15833"/>
                  </a:cubicBezTo>
                  <a:cubicBezTo>
                    <a:pt x="7694" y="15833"/>
                    <a:pt x="7600" y="15885"/>
                    <a:pt x="7561" y="15964"/>
                  </a:cubicBezTo>
                  <a:cubicBezTo>
                    <a:pt x="7427" y="16155"/>
                    <a:pt x="7293" y="16366"/>
                    <a:pt x="7121" y="16557"/>
                  </a:cubicBezTo>
                  <a:cubicBezTo>
                    <a:pt x="6623" y="16653"/>
                    <a:pt x="6087" y="16768"/>
                    <a:pt x="5589" y="16921"/>
                  </a:cubicBezTo>
                  <a:cubicBezTo>
                    <a:pt x="5436" y="16959"/>
                    <a:pt x="5360" y="17112"/>
                    <a:pt x="5398" y="17284"/>
                  </a:cubicBezTo>
                  <a:cubicBezTo>
                    <a:pt x="5431" y="17398"/>
                    <a:pt x="5546" y="17484"/>
                    <a:pt x="5685" y="17484"/>
                  </a:cubicBezTo>
                  <a:cubicBezTo>
                    <a:pt x="5710" y="17484"/>
                    <a:pt x="5736" y="17481"/>
                    <a:pt x="5762" y="17476"/>
                  </a:cubicBezTo>
                  <a:cubicBezTo>
                    <a:pt x="7063" y="17093"/>
                    <a:pt x="8370" y="16901"/>
                    <a:pt x="9678" y="16901"/>
                  </a:cubicBezTo>
                  <a:cubicBezTo>
                    <a:pt x="10987" y="16901"/>
                    <a:pt x="12298" y="17093"/>
                    <a:pt x="13609" y="17476"/>
                  </a:cubicBezTo>
                  <a:lnTo>
                    <a:pt x="13686" y="17476"/>
                  </a:lnTo>
                  <a:cubicBezTo>
                    <a:pt x="13801" y="17476"/>
                    <a:pt x="13916" y="17399"/>
                    <a:pt x="13935" y="17246"/>
                  </a:cubicBezTo>
                  <a:cubicBezTo>
                    <a:pt x="13992" y="17112"/>
                    <a:pt x="13896" y="16940"/>
                    <a:pt x="13743" y="16901"/>
                  </a:cubicBezTo>
                  <a:cubicBezTo>
                    <a:pt x="13246" y="16748"/>
                    <a:pt x="12729" y="16634"/>
                    <a:pt x="12212" y="16538"/>
                  </a:cubicBezTo>
                  <a:cubicBezTo>
                    <a:pt x="11446" y="15619"/>
                    <a:pt x="11236" y="14758"/>
                    <a:pt x="11504" y="13877"/>
                  </a:cubicBezTo>
                  <a:lnTo>
                    <a:pt x="18662" y="13877"/>
                  </a:lnTo>
                  <a:cubicBezTo>
                    <a:pt x="19045" y="13877"/>
                    <a:pt x="19352" y="13571"/>
                    <a:pt x="19352" y="13188"/>
                  </a:cubicBezTo>
                  <a:lnTo>
                    <a:pt x="19352" y="9934"/>
                  </a:lnTo>
                  <a:cubicBezTo>
                    <a:pt x="19352" y="9762"/>
                    <a:pt x="19237" y="9647"/>
                    <a:pt x="19064" y="9647"/>
                  </a:cubicBezTo>
                  <a:cubicBezTo>
                    <a:pt x="18892" y="9647"/>
                    <a:pt x="18777" y="9762"/>
                    <a:pt x="18777" y="9934"/>
                  </a:cubicBezTo>
                  <a:lnTo>
                    <a:pt x="18777" y="13207"/>
                  </a:lnTo>
                  <a:cubicBezTo>
                    <a:pt x="18777" y="13284"/>
                    <a:pt x="18720" y="13322"/>
                    <a:pt x="18662" y="13322"/>
                  </a:cubicBezTo>
                  <a:lnTo>
                    <a:pt x="689" y="13322"/>
                  </a:lnTo>
                  <a:cubicBezTo>
                    <a:pt x="613" y="13322"/>
                    <a:pt x="575" y="13284"/>
                    <a:pt x="575" y="13207"/>
                  </a:cubicBezTo>
                  <a:lnTo>
                    <a:pt x="575" y="2603"/>
                  </a:lnTo>
                  <a:lnTo>
                    <a:pt x="2048" y="2603"/>
                  </a:lnTo>
                  <a:cubicBezTo>
                    <a:pt x="2297" y="2603"/>
                    <a:pt x="2508" y="2469"/>
                    <a:pt x="2584" y="2240"/>
                  </a:cubicBezTo>
                  <a:lnTo>
                    <a:pt x="2699" y="1934"/>
                  </a:lnTo>
                  <a:lnTo>
                    <a:pt x="5226" y="1934"/>
                  </a:lnTo>
                  <a:lnTo>
                    <a:pt x="5360" y="2240"/>
                  </a:lnTo>
                  <a:cubicBezTo>
                    <a:pt x="5436" y="2469"/>
                    <a:pt x="5666" y="2603"/>
                    <a:pt x="5877" y="2603"/>
                  </a:cubicBezTo>
                  <a:lnTo>
                    <a:pt x="18777" y="2603"/>
                  </a:lnTo>
                  <a:lnTo>
                    <a:pt x="18777" y="8824"/>
                  </a:lnTo>
                  <a:cubicBezTo>
                    <a:pt x="18777" y="8996"/>
                    <a:pt x="18892" y="9111"/>
                    <a:pt x="19064" y="9111"/>
                  </a:cubicBezTo>
                  <a:cubicBezTo>
                    <a:pt x="19218" y="9111"/>
                    <a:pt x="19352" y="8996"/>
                    <a:pt x="19352" y="8824"/>
                  </a:cubicBezTo>
                  <a:lnTo>
                    <a:pt x="19352" y="689"/>
                  </a:lnTo>
                  <a:cubicBezTo>
                    <a:pt x="19352" y="307"/>
                    <a:pt x="19045" y="0"/>
                    <a:pt x="18662" y="0"/>
                  </a:cubicBezTo>
                  <a:lnTo>
                    <a:pt x="3446" y="0"/>
                  </a:lnTo>
                  <a:cubicBezTo>
                    <a:pt x="3273" y="0"/>
                    <a:pt x="3159" y="115"/>
                    <a:pt x="3159" y="287"/>
                  </a:cubicBezTo>
                  <a:cubicBezTo>
                    <a:pt x="3159" y="460"/>
                    <a:pt x="3273" y="575"/>
                    <a:pt x="3446" y="575"/>
                  </a:cubicBezTo>
                  <a:lnTo>
                    <a:pt x="18662" y="575"/>
                  </a:lnTo>
                  <a:cubicBezTo>
                    <a:pt x="18720" y="575"/>
                    <a:pt x="18777" y="613"/>
                    <a:pt x="18777" y="689"/>
                  </a:cubicBezTo>
                  <a:lnTo>
                    <a:pt x="18777" y="2029"/>
                  </a:lnTo>
                  <a:lnTo>
                    <a:pt x="5857" y="2029"/>
                  </a:lnTo>
                  <a:lnTo>
                    <a:pt x="5743" y="1723"/>
                  </a:lnTo>
                  <a:cubicBezTo>
                    <a:pt x="5647" y="1512"/>
                    <a:pt x="5417" y="1359"/>
                    <a:pt x="5207" y="1359"/>
                  </a:cubicBezTo>
                  <a:lnTo>
                    <a:pt x="2718" y="1359"/>
                  </a:lnTo>
                  <a:cubicBezTo>
                    <a:pt x="2489" y="1359"/>
                    <a:pt x="2259" y="1512"/>
                    <a:pt x="2202" y="1723"/>
                  </a:cubicBezTo>
                  <a:lnTo>
                    <a:pt x="2068" y="2029"/>
                  </a:lnTo>
                  <a:lnTo>
                    <a:pt x="575" y="2029"/>
                  </a:lnTo>
                  <a:lnTo>
                    <a:pt x="575" y="689"/>
                  </a:lnTo>
                  <a:cubicBezTo>
                    <a:pt x="575" y="613"/>
                    <a:pt x="613" y="575"/>
                    <a:pt x="689" y="575"/>
                  </a:cubicBezTo>
                  <a:lnTo>
                    <a:pt x="2297" y="575"/>
                  </a:lnTo>
                  <a:cubicBezTo>
                    <a:pt x="2450" y="575"/>
                    <a:pt x="2565" y="460"/>
                    <a:pt x="2565" y="287"/>
                  </a:cubicBezTo>
                  <a:cubicBezTo>
                    <a:pt x="2565" y="115"/>
                    <a:pt x="2450" y="0"/>
                    <a:pt x="2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6"/>
            <p:cNvSpPr/>
            <p:nvPr/>
          </p:nvSpPr>
          <p:spPr>
            <a:xfrm>
              <a:off x="2836888" y="1535925"/>
              <a:ext cx="114875" cy="52650"/>
            </a:xfrm>
            <a:custGeom>
              <a:avLst/>
              <a:gdLst/>
              <a:ahLst/>
              <a:cxnLst/>
              <a:rect l="l" t="t" r="r" b="b"/>
              <a:pathLst>
                <a:path w="4595" h="2106" extrusionOk="0">
                  <a:moveTo>
                    <a:pt x="4020" y="574"/>
                  </a:moveTo>
                  <a:lnTo>
                    <a:pt x="4020" y="1531"/>
                  </a:lnTo>
                  <a:lnTo>
                    <a:pt x="575" y="1531"/>
                  </a:lnTo>
                  <a:lnTo>
                    <a:pt x="575" y="574"/>
                  </a:lnTo>
                  <a:close/>
                  <a:moveTo>
                    <a:pt x="460" y="0"/>
                  </a:moveTo>
                  <a:cubicBezTo>
                    <a:pt x="211" y="0"/>
                    <a:pt x="1" y="192"/>
                    <a:pt x="1" y="460"/>
                  </a:cubicBezTo>
                  <a:lnTo>
                    <a:pt x="1" y="1646"/>
                  </a:lnTo>
                  <a:cubicBezTo>
                    <a:pt x="1" y="1895"/>
                    <a:pt x="192" y="2106"/>
                    <a:pt x="460" y="2106"/>
                  </a:cubicBezTo>
                  <a:lnTo>
                    <a:pt x="4135" y="2106"/>
                  </a:lnTo>
                  <a:cubicBezTo>
                    <a:pt x="4403" y="2067"/>
                    <a:pt x="4594" y="1895"/>
                    <a:pt x="4594" y="1646"/>
                  </a:cubicBezTo>
                  <a:lnTo>
                    <a:pt x="4594" y="460"/>
                  </a:lnTo>
                  <a:cubicBezTo>
                    <a:pt x="4594" y="211"/>
                    <a:pt x="4403" y="0"/>
                    <a:pt x="4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6"/>
            <p:cNvSpPr/>
            <p:nvPr/>
          </p:nvSpPr>
          <p:spPr>
            <a:xfrm>
              <a:off x="2591888" y="1528000"/>
              <a:ext cx="34950" cy="59150"/>
            </a:xfrm>
            <a:custGeom>
              <a:avLst/>
              <a:gdLst/>
              <a:ahLst/>
              <a:cxnLst/>
              <a:rect l="l" t="t" r="r" b="b"/>
              <a:pathLst>
                <a:path w="1398" h="2366" extrusionOk="0">
                  <a:moveTo>
                    <a:pt x="1081" y="1"/>
                  </a:moveTo>
                  <a:cubicBezTo>
                    <a:pt x="1003" y="1"/>
                    <a:pt x="924" y="34"/>
                    <a:pt x="862" y="107"/>
                  </a:cubicBezTo>
                  <a:lnTo>
                    <a:pt x="96" y="1006"/>
                  </a:lnTo>
                  <a:cubicBezTo>
                    <a:pt x="1" y="1102"/>
                    <a:pt x="1" y="1274"/>
                    <a:pt x="96" y="1370"/>
                  </a:cubicBezTo>
                  <a:lnTo>
                    <a:pt x="862" y="2270"/>
                  </a:lnTo>
                  <a:cubicBezTo>
                    <a:pt x="900" y="2346"/>
                    <a:pt x="996" y="2365"/>
                    <a:pt x="1073" y="2365"/>
                  </a:cubicBezTo>
                  <a:cubicBezTo>
                    <a:pt x="1149" y="2365"/>
                    <a:pt x="1187" y="2346"/>
                    <a:pt x="1264" y="2308"/>
                  </a:cubicBezTo>
                  <a:cubicBezTo>
                    <a:pt x="1379" y="2212"/>
                    <a:pt x="1398" y="2021"/>
                    <a:pt x="1283" y="1887"/>
                  </a:cubicBezTo>
                  <a:lnTo>
                    <a:pt x="671" y="1159"/>
                  </a:lnTo>
                  <a:lnTo>
                    <a:pt x="1283" y="413"/>
                  </a:lnTo>
                  <a:cubicBezTo>
                    <a:pt x="1379" y="336"/>
                    <a:pt x="1379" y="164"/>
                    <a:pt x="1264" y="68"/>
                  </a:cubicBezTo>
                  <a:cubicBezTo>
                    <a:pt x="1211" y="25"/>
                    <a:pt x="1147" y="1"/>
                    <a:pt x="10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6"/>
            <p:cNvSpPr/>
            <p:nvPr/>
          </p:nvSpPr>
          <p:spPr>
            <a:xfrm>
              <a:off x="2671338" y="1529000"/>
              <a:ext cx="34950" cy="59575"/>
            </a:xfrm>
            <a:custGeom>
              <a:avLst/>
              <a:gdLst/>
              <a:ahLst/>
              <a:cxnLst/>
              <a:rect l="l" t="t" r="r" b="b"/>
              <a:pathLst>
                <a:path w="1398" h="2383" extrusionOk="0">
                  <a:moveTo>
                    <a:pt x="333" y="1"/>
                  </a:moveTo>
                  <a:cubicBezTo>
                    <a:pt x="264" y="1"/>
                    <a:pt x="193" y="26"/>
                    <a:pt x="134" y="86"/>
                  </a:cubicBezTo>
                  <a:cubicBezTo>
                    <a:pt x="19" y="182"/>
                    <a:pt x="0" y="373"/>
                    <a:pt x="115" y="488"/>
                  </a:cubicBezTo>
                  <a:lnTo>
                    <a:pt x="747" y="1234"/>
                  </a:lnTo>
                  <a:lnTo>
                    <a:pt x="115" y="1962"/>
                  </a:lnTo>
                  <a:cubicBezTo>
                    <a:pt x="0" y="2019"/>
                    <a:pt x="19" y="2191"/>
                    <a:pt x="134" y="2306"/>
                  </a:cubicBezTo>
                  <a:cubicBezTo>
                    <a:pt x="191" y="2344"/>
                    <a:pt x="268" y="2383"/>
                    <a:pt x="325" y="2383"/>
                  </a:cubicBezTo>
                  <a:cubicBezTo>
                    <a:pt x="402" y="2383"/>
                    <a:pt x="498" y="2364"/>
                    <a:pt x="555" y="2287"/>
                  </a:cubicBezTo>
                  <a:lnTo>
                    <a:pt x="1321" y="1368"/>
                  </a:lnTo>
                  <a:cubicBezTo>
                    <a:pt x="1397" y="1273"/>
                    <a:pt x="1397" y="1119"/>
                    <a:pt x="1321" y="1024"/>
                  </a:cubicBezTo>
                  <a:lnTo>
                    <a:pt x="555" y="105"/>
                  </a:lnTo>
                  <a:cubicBezTo>
                    <a:pt x="502" y="41"/>
                    <a:pt x="419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6"/>
            <p:cNvSpPr/>
            <p:nvPr/>
          </p:nvSpPr>
          <p:spPr>
            <a:xfrm>
              <a:off x="2630663" y="1516825"/>
              <a:ext cx="36375" cy="83725"/>
            </a:xfrm>
            <a:custGeom>
              <a:avLst/>
              <a:gdLst/>
              <a:ahLst/>
              <a:cxnLst/>
              <a:rect l="l" t="t" r="r" b="b"/>
              <a:pathLst>
                <a:path w="1455" h="3349" extrusionOk="0">
                  <a:moveTo>
                    <a:pt x="1132" y="1"/>
                  </a:moveTo>
                  <a:cubicBezTo>
                    <a:pt x="1008" y="1"/>
                    <a:pt x="892" y="87"/>
                    <a:pt x="861" y="209"/>
                  </a:cubicBezTo>
                  <a:lnTo>
                    <a:pt x="19" y="2985"/>
                  </a:lnTo>
                  <a:cubicBezTo>
                    <a:pt x="0" y="3099"/>
                    <a:pt x="96" y="3272"/>
                    <a:pt x="230" y="3310"/>
                  </a:cubicBezTo>
                  <a:cubicBezTo>
                    <a:pt x="268" y="3310"/>
                    <a:pt x="287" y="3348"/>
                    <a:pt x="306" y="3348"/>
                  </a:cubicBezTo>
                  <a:cubicBezTo>
                    <a:pt x="421" y="3348"/>
                    <a:pt x="555" y="3272"/>
                    <a:pt x="574" y="3157"/>
                  </a:cubicBezTo>
                  <a:lnTo>
                    <a:pt x="1417" y="381"/>
                  </a:lnTo>
                  <a:cubicBezTo>
                    <a:pt x="1455" y="228"/>
                    <a:pt x="1359" y="56"/>
                    <a:pt x="1225" y="18"/>
                  </a:cubicBezTo>
                  <a:cubicBezTo>
                    <a:pt x="1194" y="6"/>
                    <a:pt x="1163" y="1"/>
                    <a:pt x="1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6"/>
            <p:cNvSpPr/>
            <p:nvPr/>
          </p:nvSpPr>
          <p:spPr>
            <a:xfrm>
              <a:off x="2592363" y="1623000"/>
              <a:ext cx="39275" cy="14400"/>
            </a:xfrm>
            <a:custGeom>
              <a:avLst/>
              <a:gdLst/>
              <a:ahLst/>
              <a:cxnLst/>
              <a:rect l="l" t="t" r="r" b="b"/>
              <a:pathLst>
                <a:path w="1571" h="576" extrusionOk="0">
                  <a:moveTo>
                    <a:pt x="288" y="1"/>
                  </a:moveTo>
                  <a:cubicBezTo>
                    <a:pt x="116" y="1"/>
                    <a:pt x="1" y="13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1283" y="575"/>
                  </a:lnTo>
                  <a:cubicBezTo>
                    <a:pt x="1456" y="575"/>
                    <a:pt x="1570" y="460"/>
                    <a:pt x="1570" y="288"/>
                  </a:cubicBezTo>
                  <a:cubicBezTo>
                    <a:pt x="1570" y="135"/>
                    <a:pt x="1436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6"/>
            <p:cNvSpPr/>
            <p:nvPr/>
          </p:nvSpPr>
          <p:spPr>
            <a:xfrm>
              <a:off x="2642613" y="1623000"/>
              <a:ext cx="124450" cy="14400"/>
            </a:xfrm>
            <a:custGeom>
              <a:avLst/>
              <a:gdLst/>
              <a:ahLst/>
              <a:cxnLst/>
              <a:rect l="l" t="t" r="r" b="b"/>
              <a:pathLst>
                <a:path w="4978" h="576" extrusionOk="0">
                  <a:moveTo>
                    <a:pt x="288" y="1"/>
                  </a:moveTo>
                  <a:cubicBezTo>
                    <a:pt x="135" y="1"/>
                    <a:pt x="1" y="135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4690" y="575"/>
                  </a:lnTo>
                  <a:cubicBezTo>
                    <a:pt x="4843" y="575"/>
                    <a:pt x="4977" y="460"/>
                    <a:pt x="4977" y="288"/>
                  </a:cubicBezTo>
                  <a:cubicBezTo>
                    <a:pt x="4977" y="135"/>
                    <a:pt x="4843" y="1"/>
                    <a:pt x="4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6"/>
            <p:cNvSpPr/>
            <p:nvPr/>
          </p:nvSpPr>
          <p:spPr>
            <a:xfrm>
              <a:off x="2778038" y="1623000"/>
              <a:ext cx="77550" cy="14400"/>
            </a:xfrm>
            <a:custGeom>
              <a:avLst/>
              <a:gdLst/>
              <a:ahLst/>
              <a:cxnLst/>
              <a:rect l="l" t="t" r="r" b="b"/>
              <a:pathLst>
                <a:path w="3102" h="576" extrusionOk="0">
                  <a:moveTo>
                    <a:pt x="288" y="1"/>
                  </a:moveTo>
                  <a:cubicBezTo>
                    <a:pt x="134" y="1"/>
                    <a:pt x="0" y="135"/>
                    <a:pt x="0" y="288"/>
                  </a:cubicBezTo>
                  <a:cubicBezTo>
                    <a:pt x="0" y="460"/>
                    <a:pt x="134" y="575"/>
                    <a:pt x="288" y="575"/>
                  </a:cubicBezTo>
                  <a:lnTo>
                    <a:pt x="2814" y="575"/>
                  </a:lnTo>
                  <a:cubicBezTo>
                    <a:pt x="2967" y="575"/>
                    <a:pt x="3101" y="460"/>
                    <a:pt x="3101" y="288"/>
                  </a:cubicBezTo>
                  <a:cubicBezTo>
                    <a:pt x="3101" y="135"/>
                    <a:pt x="2967" y="1"/>
                    <a:pt x="2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6"/>
            <p:cNvSpPr/>
            <p:nvPr/>
          </p:nvSpPr>
          <p:spPr>
            <a:xfrm>
              <a:off x="2866088" y="1623000"/>
              <a:ext cx="67500" cy="14400"/>
            </a:xfrm>
            <a:custGeom>
              <a:avLst/>
              <a:gdLst/>
              <a:ahLst/>
              <a:cxnLst/>
              <a:rect l="l" t="t" r="r" b="b"/>
              <a:pathLst>
                <a:path w="2700" h="576" extrusionOk="0">
                  <a:moveTo>
                    <a:pt x="287" y="1"/>
                  </a:moveTo>
                  <a:cubicBezTo>
                    <a:pt x="134" y="1"/>
                    <a:pt x="0" y="135"/>
                    <a:pt x="0" y="288"/>
                  </a:cubicBezTo>
                  <a:cubicBezTo>
                    <a:pt x="0" y="460"/>
                    <a:pt x="134" y="575"/>
                    <a:pt x="287" y="575"/>
                  </a:cubicBezTo>
                  <a:lnTo>
                    <a:pt x="2431" y="575"/>
                  </a:lnTo>
                  <a:cubicBezTo>
                    <a:pt x="2584" y="575"/>
                    <a:pt x="2699" y="460"/>
                    <a:pt x="2699" y="288"/>
                  </a:cubicBezTo>
                  <a:cubicBezTo>
                    <a:pt x="2699" y="135"/>
                    <a:pt x="2584" y="1"/>
                    <a:pt x="2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6"/>
            <p:cNvSpPr/>
            <p:nvPr/>
          </p:nvSpPr>
          <p:spPr>
            <a:xfrm>
              <a:off x="2944563" y="1623000"/>
              <a:ext cx="39750" cy="14400"/>
            </a:xfrm>
            <a:custGeom>
              <a:avLst/>
              <a:gdLst/>
              <a:ahLst/>
              <a:cxnLst/>
              <a:rect l="l" t="t" r="r" b="b"/>
              <a:pathLst>
                <a:path w="1590" h="576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1302" y="575"/>
                  </a:lnTo>
                  <a:cubicBezTo>
                    <a:pt x="1455" y="575"/>
                    <a:pt x="1589" y="460"/>
                    <a:pt x="1589" y="288"/>
                  </a:cubicBezTo>
                  <a:cubicBezTo>
                    <a:pt x="1589" y="135"/>
                    <a:pt x="1455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6"/>
            <p:cNvSpPr/>
            <p:nvPr/>
          </p:nvSpPr>
          <p:spPr>
            <a:xfrm>
              <a:off x="2592363" y="1652675"/>
              <a:ext cx="39275" cy="13900"/>
            </a:xfrm>
            <a:custGeom>
              <a:avLst/>
              <a:gdLst/>
              <a:ahLst/>
              <a:cxnLst/>
              <a:rect l="l" t="t" r="r" b="b"/>
              <a:pathLst>
                <a:path w="1571" h="556" extrusionOk="0">
                  <a:moveTo>
                    <a:pt x="288" y="1"/>
                  </a:moveTo>
                  <a:cubicBezTo>
                    <a:pt x="116" y="1"/>
                    <a:pt x="1" y="115"/>
                    <a:pt x="1" y="288"/>
                  </a:cubicBezTo>
                  <a:cubicBezTo>
                    <a:pt x="1" y="441"/>
                    <a:pt x="116" y="556"/>
                    <a:pt x="288" y="556"/>
                  </a:cubicBezTo>
                  <a:lnTo>
                    <a:pt x="1283" y="556"/>
                  </a:lnTo>
                  <a:cubicBezTo>
                    <a:pt x="1456" y="556"/>
                    <a:pt x="1570" y="441"/>
                    <a:pt x="1570" y="288"/>
                  </a:cubicBezTo>
                  <a:cubicBezTo>
                    <a:pt x="1570" y="135"/>
                    <a:pt x="1436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6"/>
            <p:cNvSpPr/>
            <p:nvPr/>
          </p:nvSpPr>
          <p:spPr>
            <a:xfrm>
              <a:off x="2642613" y="1652675"/>
              <a:ext cx="39275" cy="14375"/>
            </a:xfrm>
            <a:custGeom>
              <a:avLst/>
              <a:gdLst/>
              <a:ahLst/>
              <a:cxnLst/>
              <a:rect l="l" t="t" r="r" b="b"/>
              <a:pathLst>
                <a:path w="1571" h="575" extrusionOk="0">
                  <a:moveTo>
                    <a:pt x="288" y="1"/>
                  </a:moveTo>
                  <a:cubicBezTo>
                    <a:pt x="115" y="1"/>
                    <a:pt x="1" y="115"/>
                    <a:pt x="1" y="288"/>
                  </a:cubicBezTo>
                  <a:cubicBezTo>
                    <a:pt x="1" y="441"/>
                    <a:pt x="135" y="575"/>
                    <a:pt x="288" y="575"/>
                  </a:cubicBezTo>
                  <a:lnTo>
                    <a:pt x="1283" y="575"/>
                  </a:lnTo>
                  <a:cubicBezTo>
                    <a:pt x="1455" y="575"/>
                    <a:pt x="1570" y="441"/>
                    <a:pt x="1570" y="288"/>
                  </a:cubicBezTo>
                  <a:cubicBezTo>
                    <a:pt x="1570" y="115"/>
                    <a:pt x="1455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6"/>
            <p:cNvSpPr/>
            <p:nvPr/>
          </p:nvSpPr>
          <p:spPr>
            <a:xfrm>
              <a:off x="2692863" y="1652675"/>
              <a:ext cx="134000" cy="13900"/>
            </a:xfrm>
            <a:custGeom>
              <a:avLst/>
              <a:gdLst/>
              <a:ahLst/>
              <a:cxnLst/>
              <a:rect l="l" t="t" r="r" b="b"/>
              <a:pathLst>
                <a:path w="5360" h="556" extrusionOk="0">
                  <a:moveTo>
                    <a:pt x="288" y="1"/>
                  </a:moveTo>
                  <a:cubicBezTo>
                    <a:pt x="134" y="1"/>
                    <a:pt x="0" y="135"/>
                    <a:pt x="0" y="288"/>
                  </a:cubicBezTo>
                  <a:cubicBezTo>
                    <a:pt x="0" y="441"/>
                    <a:pt x="115" y="556"/>
                    <a:pt x="288" y="556"/>
                  </a:cubicBezTo>
                  <a:lnTo>
                    <a:pt x="5073" y="556"/>
                  </a:lnTo>
                  <a:cubicBezTo>
                    <a:pt x="5245" y="556"/>
                    <a:pt x="5360" y="441"/>
                    <a:pt x="5360" y="288"/>
                  </a:cubicBezTo>
                  <a:cubicBezTo>
                    <a:pt x="5360" y="115"/>
                    <a:pt x="5245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6"/>
            <p:cNvSpPr/>
            <p:nvPr/>
          </p:nvSpPr>
          <p:spPr>
            <a:xfrm>
              <a:off x="2837363" y="1652675"/>
              <a:ext cx="96225" cy="13950"/>
            </a:xfrm>
            <a:custGeom>
              <a:avLst/>
              <a:gdLst/>
              <a:ahLst/>
              <a:cxnLst/>
              <a:rect l="l" t="t" r="r" b="b"/>
              <a:pathLst>
                <a:path w="3849" h="558" extrusionOk="0">
                  <a:moveTo>
                    <a:pt x="288" y="1"/>
                  </a:moveTo>
                  <a:cubicBezTo>
                    <a:pt x="135" y="1"/>
                    <a:pt x="1" y="115"/>
                    <a:pt x="1" y="288"/>
                  </a:cubicBezTo>
                  <a:cubicBezTo>
                    <a:pt x="1" y="441"/>
                    <a:pt x="135" y="556"/>
                    <a:pt x="288" y="556"/>
                  </a:cubicBezTo>
                  <a:lnTo>
                    <a:pt x="3580" y="556"/>
                  </a:lnTo>
                  <a:cubicBezTo>
                    <a:pt x="3590" y="557"/>
                    <a:pt x="3600" y="557"/>
                    <a:pt x="3609" y="557"/>
                  </a:cubicBezTo>
                  <a:cubicBezTo>
                    <a:pt x="3748" y="557"/>
                    <a:pt x="3848" y="431"/>
                    <a:pt x="3848" y="288"/>
                  </a:cubicBezTo>
                  <a:cubicBezTo>
                    <a:pt x="3848" y="115"/>
                    <a:pt x="3733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6"/>
            <p:cNvSpPr/>
            <p:nvPr/>
          </p:nvSpPr>
          <p:spPr>
            <a:xfrm>
              <a:off x="2944563" y="1652675"/>
              <a:ext cx="39750" cy="13900"/>
            </a:xfrm>
            <a:custGeom>
              <a:avLst/>
              <a:gdLst/>
              <a:ahLst/>
              <a:cxnLst/>
              <a:rect l="l" t="t" r="r" b="b"/>
              <a:pathLst>
                <a:path w="1590" h="556" extrusionOk="0">
                  <a:moveTo>
                    <a:pt x="287" y="1"/>
                  </a:moveTo>
                  <a:cubicBezTo>
                    <a:pt x="115" y="1"/>
                    <a:pt x="0" y="115"/>
                    <a:pt x="0" y="288"/>
                  </a:cubicBezTo>
                  <a:cubicBezTo>
                    <a:pt x="0" y="441"/>
                    <a:pt x="115" y="556"/>
                    <a:pt x="287" y="556"/>
                  </a:cubicBezTo>
                  <a:lnTo>
                    <a:pt x="1302" y="556"/>
                  </a:lnTo>
                  <a:cubicBezTo>
                    <a:pt x="1455" y="556"/>
                    <a:pt x="1589" y="441"/>
                    <a:pt x="1589" y="288"/>
                  </a:cubicBezTo>
                  <a:cubicBezTo>
                    <a:pt x="1589" y="135"/>
                    <a:pt x="1455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6"/>
            <p:cNvSpPr/>
            <p:nvPr/>
          </p:nvSpPr>
          <p:spPr>
            <a:xfrm>
              <a:off x="2592363" y="1682350"/>
              <a:ext cx="39275" cy="14375"/>
            </a:xfrm>
            <a:custGeom>
              <a:avLst/>
              <a:gdLst/>
              <a:ahLst/>
              <a:cxnLst/>
              <a:rect l="l" t="t" r="r" b="b"/>
              <a:pathLst>
                <a:path w="1571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1283" y="574"/>
                  </a:lnTo>
                  <a:cubicBezTo>
                    <a:pt x="1456" y="574"/>
                    <a:pt x="1570" y="460"/>
                    <a:pt x="1570" y="287"/>
                  </a:cubicBezTo>
                  <a:cubicBezTo>
                    <a:pt x="1570" y="115"/>
                    <a:pt x="1436" y="0"/>
                    <a:pt x="1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6"/>
            <p:cNvSpPr/>
            <p:nvPr/>
          </p:nvSpPr>
          <p:spPr>
            <a:xfrm>
              <a:off x="2642613" y="1682350"/>
              <a:ext cx="96200" cy="14375"/>
            </a:xfrm>
            <a:custGeom>
              <a:avLst/>
              <a:gdLst/>
              <a:ahLst/>
              <a:cxnLst/>
              <a:rect l="l" t="t" r="r" b="b"/>
              <a:pathLst>
                <a:path w="3848" h="575" extrusionOk="0">
                  <a:moveTo>
                    <a:pt x="288" y="0"/>
                  </a:moveTo>
                  <a:cubicBezTo>
                    <a:pt x="115" y="0"/>
                    <a:pt x="1" y="115"/>
                    <a:pt x="1" y="287"/>
                  </a:cubicBezTo>
                  <a:cubicBezTo>
                    <a:pt x="1" y="440"/>
                    <a:pt x="135" y="574"/>
                    <a:pt x="288" y="574"/>
                  </a:cubicBezTo>
                  <a:lnTo>
                    <a:pt x="3561" y="574"/>
                  </a:lnTo>
                  <a:cubicBezTo>
                    <a:pt x="3733" y="574"/>
                    <a:pt x="3848" y="460"/>
                    <a:pt x="3848" y="287"/>
                  </a:cubicBezTo>
                  <a:cubicBezTo>
                    <a:pt x="3848" y="115"/>
                    <a:pt x="3733" y="0"/>
                    <a:pt x="3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6"/>
            <p:cNvSpPr/>
            <p:nvPr/>
          </p:nvSpPr>
          <p:spPr>
            <a:xfrm>
              <a:off x="2749813" y="1682350"/>
              <a:ext cx="96200" cy="14375"/>
            </a:xfrm>
            <a:custGeom>
              <a:avLst/>
              <a:gdLst/>
              <a:ahLst/>
              <a:cxnLst/>
              <a:rect l="l" t="t" r="r" b="b"/>
              <a:pathLst>
                <a:path w="3848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60"/>
                    <a:pt x="115" y="574"/>
                    <a:pt x="287" y="574"/>
                  </a:cubicBezTo>
                  <a:lnTo>
                    <a:pt x="3560" y="574"/>
                  </a:lnTo>
                  <a:cubicBezTo>
                    <a:pt x="3694" y="574"/>
                    <a:pt x="3847" y="440"/>
                    <a:pt x="3847" y="287"/>
                  </a:cubicBezTo>
                  <a:cubicBezTo>
                    <a:pt x="3847" y="115"/>
                    <a:pt x="3733" y="0"/>
                    <a:pt x="3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6"/>
            <p:cNvSpPr/>
            <p:nvPr/>
          </p:nvSpPr>
          <p:spPr>
            <a:xfrm>
              <a:off x="2856513" y="1682350"/>
              <a:ext cx="39750" cy="14375"/>
            </a:xfrm>
            <a:custGeom>
              <a:avLst/>
              <a:gdLst/>
              <a:ahLst/>
              <a:cxnLst/>
              <a:rect l="l" t="t" r="r" b="b"/>
              <a:pathLst>
                <a:path w="1590" h="575" extrusionOk="0">
                  <a:moveTo>
                    <a:pt x="288" y="0"/>
                  </a:moveTo>
                  <a:cubicBezTo>
                    <a:pt x="134" y="0"/>
                    <a:pt x="0" y="115"/>
                    <a:pt x="0" y="287"/>
                  </a:cubicBezTo>
                  <a:cubicBezTo>
                    <a:pt x="0" y="460"/>
                    <a:pt x="134" y="574"/>
                    <a:pt x="288" y="574"/>
                  </a:cubicBezTo>
                  <a:lnTo>
                    <a:pt x="1302" y="574"/>
                  </a:lnTo>
                  <a:cubicBezTo>
                    <a:pt x="1436" y="574"/>
                    <a:pt x="1589" y="440"/>
                    <a:pt x="1589" y="287"/>
                  </a:cubicBezTo>
                  <a:cubicBezTo>
                    <a:pt x="1589" y="115"/>
                    <a:pt x="1474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6"/>
            <p:cNvSpPr/>
            <p:nvPr/>
          </p:nvSpPr>
          <p:spPr>
            <a:xfrm>
              <a:off x="2906763" y="1682350"/>
              <a:ext cx="77550" cy="14375"/>
            </a:xfrm>
            <a:custGeom>
              <a:avLst/>
              <a:gdLst/>
              <a:ahLst/>
              <a:cxnLst/>
              <a:rect l="l" t="t" r="r" b="b"/>
              <a:pathLst>
                <a:path w="3102" h="575" extrusionOk="0">
                  <a:moveTo>
                    <a:pt x="287" y="0"/>
                  </a:moveTo>
                  <a:cubicBezTo>
                    <a:pt x="134" y="0"/>
                    <a:pt x="0" y="115"/>
                    <a:pt x="0" y="287"/>
                  </a:cubicBezTo>
                  <a:cubicBezTo>
                    <a:pt x="0" y="460"/>
                    <a:pt x="134" y="574"/>
                    <a:pt x="287" y="574"/>
                  </a:cubicBezTo>
                  <a:lnTo>
                    <a:pt x="2814" y="574"/>
                  </a:lnTo>
                  <a:cubicBezTo>
                    <a:pt x="2967" y="574"/>
                    <a:pt x="3101" y="460"/>
                    <a:pt x="3101" y="287"/>
                  </a:cubicBezTo>
                  <a:cubicBezTo>
                    <a:pt x="3101" y="115"/>
                    <a:pt x="296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6"/>
            <p:cNvSpPr/>
            <p:nvPr/>
          </p:nvSpPr>
          <p:spPr>
            <a:xfrm>
              <a:off x="2592363" y="1711525"/>
              <a:ext cx="39275" cy="14400"/>
            </a:xfrm>
            <a:custGeom>
              <a:avLst/>
              <a:gdLst/>
              <a:ahLst/>
              <a:cxnLst/>
              <a:rect l="l" t="t" r="r" b="b"/>
              <a:pathLst>
                <a:path w="1571" h="576" extrusionOk="0">
                  <a:moveTo>
                    <a:pt x="288" y="1"/>
                  </a:moveTo>
                  <a:cubicBezTo>
                    <a:pt x="116" y="1"/>
                    <a:pt x="1" y="13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1283" y="575"/>
                  </a:lnTo>
                  <a:cubicBezTo>
                    <a:pt x="1456" y="575"/>
                    <a:pt x="1570" y="460"/>
                    <a:pt x="1570" y="288"/>
                  </a:cubicBezTo>
                  <a:cubicBezTo>
                    <a:pt x="1570" y="154"/>
                    <a:pt x="1436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6"/>
            <p:cNvSpPr/>
            <p:nvPr/>
          </p:nvSpPr>
          <p:spPr>
            <a:xfrm>
              <a:off x="2642613" y="1711525"/>
              <a:ext cx="124450" cy="14400"/>
            </a:xfrm>
            <a:custGeom>
              <a:avLst/>
              <a:gdLst/>
              <a:ahLst/>
              <a:cxnLst/>
              <a:rect l="l" t="t" r="r" b="b"/>
              <a:pathLst>
                <a:path w="4978" h="576" extrusionOk="0">
                  <a:moveTo>
                    <a:pt x="288" y="1"/>
                  </a:moveTo>
                  <a:cubicBezTo>
                    <a:pt x="115" y="1"/>
                    <a:pt x="1" y="135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4690" y="575"/>
                  </a:lnTo>
                  <a:cubicBezTo>
                    <a:pt x="4862" y="575"/>
                    <a:pt x="4977" y="460"/>
                    <a:pt x="4977" y="288"/>
                  </a:cubicBezTo>
                  <a:cubicBezTo>
                    <a:pt x="4977" y="135"/>
                    <a:pt x="4862" y="1"/>
                    <a:pt x="4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6"/>
            <p:cNvSpPr/>
            <p:nvPr/>
          </p:nvSpPr>
          <p:spPr>
            <a:xfrm>
              <a:off x="2777563" y="1711525"/>
              <a:ext cx="39725" cy="14400"/>
            </a:xfrm>
            <a:custGeom>
              <a:avLst/>
              <a:gdLst/>
              <a:ahLst/>
              <a:cxnLst/>
              <a:rect l="l" t="t" r="r" b="b"/>
              <a:pathLst>
                <a:path w="1589" h="576" extrusionOk="0">
                  <a:moveTo>
                    <a:pt x="287" y="1"/>
                  </a:moveTo>
                  <a:cubicBezTo>
                    <a:pt x="134" y="1"/>
                    <a:pt x="0" y="135"/>
                    <a:pt x="0" y="288"/>
                  </a:cubicBezTo>
                  <a:cubicBezTo>
                    <a:pt x="19" y="460"/>
                    <a:pt x="153" y="575"/>
                    <a:pt x="287" y="575"/>
                  </a:cubicBezTo>
                  <a:lnTo>
                    <a:pt x="1302" y="575"/>
                  </a:lnTo>
                  <a:cubicBezTo>
                    <a:pt x="1455" y="575"/>
                    <a:pt x="1589" y="460"/>
                    <a:pt x="1589" y="288"/>
                  </a:cubicBezTo>
                  <a:cubicBezTo>
                    <a:pt x="1589" y="135"/>
                    <a:pt x="1455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6"/>
            <p:cNvSpPr/>
            <p:nvPr/>
          </p:nvSpPr>
          <p:spPr>
            <a:xfrm>
              <a:off x="2828763" y="1711525"/>
              <a:ext cx="39250" cy="14400"/>
            </a:xfrm>
            <a:custGeom>
              <a:avLst/>
              <a:gdLst/>
              <a:ahLst/>
              <a:cxnLst/>
              <a:rect l="l" t="t" r="r" b="b"/>
              <a:pathLst>
                <a:path w="1570" h="576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1283" y="575"/>
                  </a:lnTo>
                  <a:cubicBezTo>
                    <a:pt x="1455" y="575"/>
                    <a:pt x="1570" y="460"/>
                    <a:pt x="1570" y="288"/>
                  </a:cubicBezTo>
                  <a:cubicBezTo>
                    <a:pt x="1570" y="135"/>
                    <a:pt x="1455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6"/>
            <p:cNvSpPr/>
            <p:nvPr/>
          </p:nvSpPr>
          <p:spPr>
            <a:xfrm>
              <a:off x="2879013" y="1711525"/>
              <a:ext cx="105300" cy="14400"/>
            </a:xfrm>
            <a:custGeom>
              <a:avLst/>
              <a:gdLst/>
              <a:ahLst/>
              <a:cxnLst/>
              <a:rect l="l" t="t" r="r" b="b"/>
              <a:pathLst>
                <a:path w="4212" h="576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3924" y="575"/>
                  </a:lnTo>
                  <a:cubicBezTo>
                    <a:pt x="4077" y="575"/>
                    <a:pt x="4211" y="460"/>
                    <a:pt x="4211" y="288"/>
                  </a:cubicBezTo>
                  <a:cubicBezTo>
                    <a:pt x="4211" y="154"/>
                    <a:pt x="4077" y="1"/>
                    <a:pt x="3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6"/>
            <p:cNvSpPr/>
            <p:nvPr/>
          </p:nvSpPr>
          <p:spPr>
            <a:xfrm>
              <a:off x="2592363" y="1741675"/>
              <a:ext cx="39275" cy="14375"/>
            </a:xfrm>
            <a:custGeom>
              <a:avLst/>
              <a:gdLst/>
              <a:ahLst/>
              <a:cxnLst/>
              <a:rect l="l" t="t" r="r" b="b"/>
              <a:pathLst>
                <a:path w="1571" h="575" extrusionOk="0">
                  <a:moveTo>
                    <a:pt x="288" y="1"/>
                  </a:moveTo>
                  <a:cubicBezTo>
                    <a:pt x="116" y="1"/>
                    <a:pt x="1" y="116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1283" y="575"/>
                  </a:lnTo>
                  <a:cubicBezTo>
                    <a:pt x="1456" y="575"/>
                    <a:pt x="1570" y="460"/>
                    <a:pt x="1570" y="288"/>
                  </a:cubicBezTo>
                  <a:cubicBezTo>
                    <a:pt x="1570" y="116"/>
                    <a:pt x="1436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6"/>
            <p:cNvSpPr/>
            <p:nvPr/>
          </p:nvSpPr>
          <p:spPr>
            <a:xfrm>
              <a:off x="2642613" y="1741675"/>
              <a:ext cx="86650" cy="14375"/>
            </a:xfrm>
            <a:custGeom>
              <a:avLst/>
              <a:gdLst/>
              <a:ahLst/>
              <a:cxnLst/>
              <a:rect l="l" t="t" r="r" b="b"/>
              <a:pathLst>
                <a:path w="3466" h="575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3178" y="575"/>
                  </a:lnTo>
                  <a:cubicBezTo>
                    <a:pt x="3350" y="575"/>
                    <a:pt x="3465" y="460"/>
                    <a:pt x="3465" y="288"/>
                  </a:cubicBezTo>
                  <a:cubicBezTo>
                    <a:pt x="3465" y="116"/>
                    <a:pt x="3350" y="1"/>
                    <a:pt x="3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6"/>
            <p:cNvSpPr/>
            <p:nvPr/>
          </p:nvSpPr>
          <p:spPr>
            <a:xfrm>
              <a:off x="2740238" y="1741675"/>
              <a:ext cx="39250" cy="14375"/>
            </a:xfrm>
            <a:custGeom>
              <a:avLst/>
              <a:gdLst/>
              <a:ahLst/>
              <a:cxnLst/>
              <a:rect l="l" t="t" r="r" b="b"/>
              <a:pathLst>
                <a:path w="1570" h="575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22"/>
                    <a:pt x="134" y="575"/>
                    <a:pt x="287" y="575"/>
                  </a:cubicBezTo>
                  <a:lnTo>
                    <a:pt x="1283" y="575"/>
                  </a:lnTo>
                  <a:cubicBezTo>
                    <a:pt x="1455" y="575"/>
                    <a:pt x="1570" y="460"/>
                    <a:pt x="1570" y="288"/>
                  </a:cubicBezTo>
                  <a:cubicBezTo>
                    <a:pt x="1570" y="116"/>
                    <a:pt x="1455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6"/>
            <p:cNvSpPr/>
            <p:nvPr/>
          </p:nvSpPr>
          <p:spPr>
            <a:xfrm>
              <a:off x="2790488" y="1741675"/>
              <a:ext cx="96200" cy="14375"/>
            </a:xfrm>
            <a:custGeom>
              <a:avLst/>
              <a:gdLst/>
              <a:ahLst/>
              <a:cxnLst/>
              <a:rect l="l" t="t" r="r" b="b"/>
              <a:pathLst>
                <a:path w="3848" h="575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19" y="422"/>
                    <a:pt x="134" y="575"/>
                    <a:pt x="287" y="575"/>
                  </a:cubicBezTo>
                  <a:lnTo>
                    <a:pt x="3560" y="575"/>
                  </a:lnTo>
                  <a:cubicBezTo>
                    <a:pt x="3733" y="575"/>
                    <a:pt x="3847" y="460"/>
                    <a:pt x="3847" y="288"/>
                  </a:cubicBezTo>
                  <a:cubicBezTo>
                    <a:pt x="3847" y="116"/>
                    <a:pt x="3733" y="1"/>
                    <a:pt x="3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6"/>
            <p:cNvSpPr/>
            <p:nvPr/>
          </p:nvSpPr>
          <p:spPr>
            <a:xfrm>
              <a:off x="2897188" y="1741675"/>
              <a:ext cx="87125" cy="14375"/>
            </a:xfrm>
            <a:custGeom>
              <a:avLst/>
              <a:gdLst/>
              <a:ahLst/>
              <a:cxnLst/>
              <a:rect l="l" t="t" r="r" b="b"/>
              <a:pathLst>
                <a:path w="3485" h="575" extrusionOk="0">
                  <a:moveTo>
                    <a:pt x="288" y="1"/>
                  </a:moveTo>
                  <a:cubicBezTo>
                    <a:pt x="134" y="1"/>
                    <a:pt x="0" y="116"/>
                    <a:pt x="0" y="288"/>
                  </a:cubicBezTo>
                  <a:cubicBezTo>
                    <a:pt x="0" y="460"/>
                    <a:pt x="134" y="575"/>
                    <a:pt x="288" y="575"/>
                  </a:cubicBezTo>
                  <a:lnTo>
                    <a:pt x="3197" y="575"/>
                  </a:lnTo>
                  <a:cubicBezTo>
                    <a:pt x="3350" y="575"/>
                    <a:pt x="3484" y="460"/>
                    <a:pt x="3484" y="288"/>
                  </a:cubicBezTo>
                  <a:cubicBezTo>
                    <a:pt x="3484" y="116"/>
                    <a:pt x="3350" y="1"/>
                    <a:pt x="3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4" name="Google Shape;2384;p76"/>
          <p:cNvGrpSpPr/>
          <p:nvPr/>
        </p:nvGrpSpPr>
        <p:grpSpPr>
          <a:xfrm>
            <a:off x="1763674" y="2696138"/>
            <a:ext cx="483825" cy="417725"/>
            <a:chOff x="3068963" y="1452175"/>
            <a:chExt cx="483825" cy="417725"/>
          </a:xfrm>
        </p:grpSpPr>
        <p:sp>
          <p:nvSpPr>
            <p:cNvPr id="2385" name="Google Shape;2385;p76"/>
            <p:cNvSpPr/>
            <p:nvPr/>
          </p:nvSpPr>
          <p:spPr>
            <a:xfrm>
              <a:off x="3415888" y="1477050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16" y="1"/>
                    <a:pt x="1" y="13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32" y="575"/>
                  </a:lnTo>
                  <a:cubicBezTo>
                    <a:pt x="786" y="575"/>
                    <a:pt x="920" y="460"/>
                    <a:pt x="920" y="288"/>
                  </a:cubicBezTo>
                  <a:cubicBezTo>
                    <a:pt x="920" y="135"/>
                    <a:pt x="786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6"/>
            <p:cNvSpPr/>
            <p:nvPr/>
          </p:nvSpPr>
          <p:spPr>
            <a:xfrm>
              <a:off x="3448913" y="1477050"/>
              <a:ext cx="22525" cy="14400"/>
            </a:xfrm>
            <a:custGeom>
              <a:avLst/>
              <a:gdLst/>
              <a:ahLst/>
              <a:cxnLst/>
              <a:rect l="l" t="t" r="r" b="b"/>
              <a:pathLst>
                <a:path w="901" h="576" extrusionOk="0">
                  <a:moveTo>
                    <a:pt x="288" y="1"/>
                  </a:moveTo>
                  <a:cubicBezTo>
                    <a:pt x="115" y="1"/>
                    <a:pt x="1" y="135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35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6"/>
            <p:cNvSpPr/>
            <p:nvPr/>
          </p:nvSpPr>
          <p:spPr>
            <a:xfrm>
              <a:off x="3481938" y="1477050"/>
              <a:ext cx="22500" cy="14400"/>
            </a:xfrm>
            <a:custGeom>
              <a:avLst/>
              <a:gdLst/>
              <a:ahLst/>
              <a:cxnLst/>
              <a:rect l="l" t="t" r="r" b="b"/>
              <a:pathLst>
                <a:path w="900" h="576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35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6"/>
            <p:cNvSpPr/>
            <p:nvPr/>
          </p:nvSpPr>
          <p:spPr>
            <a:xfrm>
              <a:off x="3303913" y="1803400"/>
              <a:ext cx="14400" cy="20600"/>
            </a:xfrm>
            <a:custGeom>
              <a:avLst/>
              <a:gdLst/>
              <a:ahLst/>
              <a:cxnLst/>
              <a:rect l="l" t="t" r="r" b="b"/>
              <a:pathLst>
                <a:path w="576" h="824" extrusionOk="0">
                  <a:moveTo>
                    <a:pt x="288" y="1"/>
                  </a:moveTo>
                  <a:cubicBezTo>
                    <a:pt x="135" y="1"/>
                    <a:pt x="1" y="116"/>
                    <a:pt x="1" y="288"/>
                  </a:cubicBezTo>
                  <a:lnTo>
                    <a:pt x="1" y="537"/>
                  </a:lnTo>
                  <a:cubicBezTo>
                    <a:pt x="1" y="709"/>
                    <a:pt x="135" y="824"/>
                    <a:pt x="288" y="824"/>
                  </a:cubicBezTo>
                  <a:cubicBezTo>
                    <a:pt x="441" y="824"/>
                    <a:pt x="575" y="709"/>
                    <a:pt x="575" y="537"/>
                  </a:cubicBezTo>
                  <a:lnTo>
                    <a:pt x="575" y="288"/>
                  </a:lnTo>
                  <a:cubicBezTo>
                    <a:pt x="575" y="116"/>
                    <a:pt x="460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6"/>
            <p:cNvSpPr/>
            <p:nvPr/>
          </p:nvSpPr>
          <p:spPr>
            <a:xfrm>
              <a:off x="3068963" y="1452175"/>
              <a:ext cx="483825" cy="417725"/>
            </a:xfrm>
            <a:custGeom>
              <a:avLst/>
              <a:gdLst/>
              <a:ahLst/>
              <a:cxnLst/>
              <a:rect l="l" t="t" r="r" b="b"/>
              <a:pathLst>
                <a:path w="19353" h="16709" extrusionOk="0">
                  <a:moveTo>
                    <a:pt x="690" y="1"/>
                  </a:moveTo>
                  <a:cubicBezTo>
                    <a:pt x="307" y="1"/>
                    <a:pt x="1" y="307"/>
                    <a:pt x="1" y="690"/>
                  </a:cubicBezTo>
                  <a:lnTo>
                    <a:pt x="1" y="12442"/>
                  </a:lnTo>
                  <a:cubicBezTo>
                    <a:pt x="1" y="12825"/>
                    <a:pt x="307" y="13131"/>
                    <a:pt x="690" y="13131"/>
                  </a:cubicBezTo>
                  <a:lnTo>
                    <a:pt x="7849" y="13131"/>
                  </a:lnTo>
                  <a:cubicBezTo>
                    <a:pt x="7944" y="13476"/>
                    <a:pt x="8002" y="13820"/>
                    <a:pt x="7944" y="14165"/>
                  </a:cubicBezTo>
                  <a:cubicBezTo>
                    <a:pt x="7925" y="14299"/>
                    <a:pt x="8040" y="14452"/>
                    <a:pt x="8193" y="14471"/>
                  </a:cubicBezTo>
                  <a:cubicBezTo>
                    <a:pt x="8203" y="14472"/>
                    <a:pt x="8213" y="14473"/>
                    <a:pt x="8223" y="14473"/>
                  </a:cubicBezTo>
                  <a:cubicBezTo>
                    <a:pt x="8349" y="14473"/>
                    <a:pt x="8482" y="14365"/>
                    <a:pt x="8499" y="14241"/>
                  </a:cubicBezTo>
                  <a:cubicBezTo>
                    <a:pt x="8538" y="13878"/>
                    <a:pt x="8518" y="13495"/>
                    <a:pt x="8442" y="13131"/>
                  </a:cubicBezTo>
                  <a:lnTo>
                    <a:pt x="10930" y="13131"/>
                  </a:lnTo>
                  <a:cubicBezTo>
                    <a:pt x="10720" y="13973"/>
                    <a:pt x="10892" y="14835"/>
                    <a:pt x="11447" y="15677"/>
                  </a:cubicBezTo>
                  <a:cubicBezTo>
                    <a:pt x="10854" y="15600"/>
                    <a:pt x="10265" y="15562"/>
                    <a:pt x="9679" y="15562"/>
                  </a:cubicBezTo>
                  <a:cubicBezTo>
                    <a:pt x="9093" y="15562"/>
                    <a:pt x="8509" y="15600"/>
                    <a:pt x="7925" y="15677"/>
                  </a:cubicBezTo>
                  <a:cubicBezTo>
                    <a:pt x="7963" y="15600"/>
                    <a:pt x="8002" y="15543"/>
                    <a:pt x="8040" y="15485"/>
                  </a:cubicBezTo>
                  <a:cubicBezTo>
                    <a:pt x="8117" y="15332"/>
                    <a:pt x="8059" y="15160"/>
                    <a:pt x="7944" y="15103"/>
                  </a:cubicBezTo>
                  <a:cubicBezTo>
                    <a:pt x="7898" y="15076"/>
                    <a:pt x="7848" y="15064"/>
                    <a:pt x="7798" y="15064"/>
                  </a:cubicBezTo>
                  <a:cubicBezTo>
                    <a:pt x="7703" y="15064"/>
                    <a:pt x="7612" y="15110"/>
                    <a:pt x="7561" y="15198"/>
                  </a:cubicBezTo>
                  <a:cubicBezTo>
                    <a:pt x="7447" y="15390"/>
                    <a:pt x="7293" y="15600"/>
                    <a:pt x="7140" y="15792"/>
                  </a:cubicBezTo>
                  <a:cubicBezTo>
                    <a:pt x="6624" y="15887"/>
                    <a:pt x="6107" y="16002"/>
                    <a:pt x="5609" y="16155"/>
                  </a:cubicBezTo>
                  <a:cubicBezTo>
                    <a:pt x="5456" y="16194"/>
                    <a:pt x="5360" y="16347"/>
                    <a:pt x="5418" y="16500"/>
                  </a:cubicBezTo>
                  <a:cubicBezTo>
                    <a:pt x="5448" y="16622"/>
                    <a:pt x="5552" y="16708"/>
                    <a:pt x="5671" y="16708"/>
                  </a:cubicBezTo>
                  <a:cubicBezTo>
                    <a:pt x="5701" y="16708"/>
                    <a:pt x="5732" y="16703"/>
                    <a:pt x="5762" y="16691"/>
                  </a:cubicBezTo>
                  <a:cubicBezTo>
                    <a:pt x="7073" y="16308"/>
                    <a:pt x="8384" y="16117"/>
                    <a:pt x="9693" y="16117"/>
                  </a:cubicBezTo>
                  <a:cubicBezTo>
                    <a:pt x="11002" y="16117"/>
                    <a:pt x="12308" y="16308"/>
                    <a:pt x="13610" y="16691"/>
                  </a:cubicBezTo>
                  <a:lnTo>
                    <a:pt x="13686" y="16691"/>
                  </a:lnTo>
                  <a:cubicBezTo>
                    <a:pt x="13801" y="16691"/>
                    <a:pt x="13935" y="16634"/>
                    <a:pt x="13954" y="16481"/>
                  </a:cubicBezTo>
                  <a:cubicBezTo>
                    <a:pt x="13993" y="16347"/>
                    <a:pt x="13897" y="16174"/>
                    <a:pt x="13763" y="16117"/>
                  </a:cubicBezTo>
                  <a:cubicBezTo>
                    <a:pt x="13265" y="15983"/>
                    <a:pt x="12729" y="15868"/>
                    <a:pt x="12232" y="15772"/>
                  </a:cubicBezTo>
                  <a:cubicBezTo>
                    <a:pt x="11466" y="14854"/>
                    <a:pt x="11256" y="13992"/>
                    <a:pt x="11504" y="13112"/>
                  </a:cubicBezTo>
                  <a:lnTo>
                    <a:pt x="18663" y="13112"/>
                  </a:lnTo>
                  <a:cubicBezTo>
                    <a:pt x="19046" y="13112"/>
                    <a:pt x="19352" y="12806"/>
                    <a:pt x="19352" y="12423"/>
                  </a:cubicBezTo>
                  <a:lnTo>
                    <a:pt x="19352" y="9935"/>
                  </a:lnTo>
                  <a:cubicBezTo>
                    <a:pt x="19352" y="9762"/>
                    <a:pt x="19237" y="9647"/>
                    <a:pt x="19065" y="9647"/>
                  </a:cubicBezTo>
                  <a:cubicBezTo>
                    <a:pt x="18912" y="9647"/>
                    <a:pt x="18778" y="9762"/>
                    <a:pt x="18778" y="9935"/>
                  </a:cubicBezTo>
                  <a:lnTo>
                    <a:pt x="18778" y="12423"/>
                  </a:lnTo>
                  <a:cubicBezTo>
                    <a:pt x="18778" y="12480"/>
                    <a:pt x="18740" y="12538"/>
                    <a:pt x="18663" y="12538"/>
                  </a:cubicBezTo>
                  <a:lnTo>
                    <a:pt x="690" y="12538"/>
                  </a:lnTo>
                  <a:cubicBezTo>
                    <a:pt x="613" y="12538"/>
                    <a:pt x="575" y="12480"/>
                    <a:pt x="575" y="12423"/>
                  </a:cubicBezTo>
                  <a:lnTo>
                    <a:pt x="575" y="2565"/>
                  </a:lnTo>
                  <a:lnTo>
                    <a:pt x="2068" y="2565"/>
                  </a:lnTo>
                  <a:cubicBezTo>
                    <a:pt x="2298" y="2565"/>
                    <a:pt x="2508" y="2412"/>
                    <a:pt x="2585" y="2202"/>
                  </a:cubicBezTo>
                  <a:lnTo>
                    <a:pt x="2700" y="1896"/>
                  </a:lnTo>
                  <a:lnTo>
                    <a:pt x="5245" y="1896"/>
                  </a:lnTo>
                  <a:lnTo>
                    <a:pt x="5360" y="2202"/>
                  </a:lnTo>
                  <a:cubicBezTo>
                    <a:pt x="5456" y="2412"/>
                    <a:pt x="5667" y="2565"/>
                    <a:pt x="5896" y="2565"/>
                  </a:cubicBezTo>
                  <a:lnTo>
                    <a:pt x="18778" y="2565"/>
                  </a:lnTo>
                  <a:lnTo>
                    <a:pt x="18778" y="8786"/>
                  </a:lnTo>
                  <a:cubicBezTo>
                    <a:pt x="18778" y="8939"/>
                    <a:pt x="18893" y="9073"/>
                    <a:pt x="19065" y="9073"/>
                  </a:cubicBezTo>
                  <a:cubicBezTo>
                    <a:pt x="19237" y="9073"/>
                    <a:pt x="19352" y="8939"/>
                    <a:pt x="19352" y="8786"/>
                  </a:cubicBezTo>
                  <a:lnTo>
                    <a:pt x="19352" y="651"/>
                  </a:lnTo>
                  <a:cubicBezTo>
                    <a:pt x="19352" y="307"/>
                    <a:pt x="19046" y="1"/>
                    <a:pt x="18663" y="1"/>
                  </a:cubicBezTo>
                  <a:lnTo>
                    <a:pt x="3446" y="1"/>
                  </a:lnTo>
                  <a:cubicBezTo>
                    <a:pt x="3274" y="1"/>
                    <a:pt x="3159" y="115"/>
                    <a:pt x="3159" y="288"/>
                  </a:cubicBezTo>
                  <a:cubicBezTo>
                    <a:pt x="3159" y="441"/>
                    <a:pt x="3274" y="575"/>
                    <a:pt x="3446" y="575"/>
                  </a:cubicBezTo>
                  <a:lnTo>
                    <a:pt x="18663" y="575"/>
                  </a:lnTo>
                  <a:cubicBezTo>
                    <a:pt x="18740" y="575"/>
                    <a:pt x="18778" y="613"/>
                    <a:pt x="18778" y="690"/>
                  </a:cubicBezTo>
                  <a:lnTo>
                    <a:pt x="18778" y="2030"/>
                  </a:lnTo>
                  <a:lnTo>
                    <a:pt x="5858" y="2030"/>
                  </a:lnTo>
                  <a:lnTo>
                    <a:pt x="5743" y="1723"/>
                  </a:lnTo>
                  <a:cubicBezTo>
                    <a:pt x="5647" y="1494"/>
                    <a:pt x="5437" y="1360"/>
                    <a:pt x="5226" y="1360"/>
                  </a:cubicBezTo>
                  <a:lnTo>
                    <a:pt x="2738" y="1360"/>
                  </a:lnTo>
                  <a:cubicBezTo>
                    <a:pt x="2489" y="1360"/>
                    <a:pt x="2279" y="1494"/>
                    <a:pt x="2202" y="1723"/>
                  </a:cubicBezTo>
                  <a:lnTo>
                    <a:pt x="2087" y="2030"/>
                  </a:lnTo>
                  <a:lnTo>
                    <a:pt x="575" y="2030"/>
                  </a:lnTo>
                  <a:lnTo>
                    <a:pt x="575" y="690"/>
                  </a:lnTo>
                  <a:cubicBezTo>
                    <a:pt x="575" y="613"/>
                    <a:pt x="633" y="575"/>
                    <a:pt x="690" y="575"/>
                  </a:cubicBezTo>
                  <a:lnTo>
                    <a:pt x="2298" y="575"/>
                  </a:lnTo>
                  <a:cubicBezTo>
                    <a:pt x="2470" y="575"/>
                    <a:pt x="2585" y="441"/>
                    <a:pt x="2585" y="288"/>
                  </a:cubicBezTo>
                  <a:cubicBezTo>
                    <a:pt x="2585" y="115"/>
                    <a:pt x="24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6"/>
            <p:cNvSpPr/>
            <p:nvPr/>
          </p:nvSpPr>
          <p:spPr>
            <a:xfrm>
              <a:off x="3259913" y="1572275"/>
              <a:ext cx="53125" cy="71325"/>
            </a:xfrm>
            <a:custGeom>
              <a:avLst/>
              <a:gdLst/>
              <a:ahLst/>
              <a:cxnLst/>
              <a:rect l="l" t="t" r="r" b="b"/>
              <a:pathLst>
                <a:path w="2125" h="2853" extrusionOk="0">
                  <a:moveTo>
                    <a:pt x="1120" y="1"/>
                  </a:moveTo>
                  <a:cubicBezTo>
                    <a:pt x="938" y="1"/>
                    <a:pt x="756" y="39"/>
                    <a:pt x="613" y="116"/>
                  </a:cubicBezTo>
                  <a:cubicBezTo>
                    <a:pt x="211" y="345"/>
                    <a:pt x="134" y="767"/>
                    <a:pt x="306" y="1168"/>
                  </a:cubicBezTo>
                  <a:lnTo>
                    <a:pt x="287" y="1168"/>
                  </a:lnTo>
                  <a:cubicBezTo>
                    <a:pt x="115" y="1168"/>
                    <a:pt x="0" y="1302"/>
                    <a:pt x="0" y="1456"/>
                  </a:cubicBezTo>
                  <a:cubicBezTo>
                    <a:pt x="0" y="1628"/>
                    <a:pt x="115" y="1743"/>
                    <a:pt x="287" y="1743"/>
                  </a:cubicBezTo>
                  <a:lnTo>
                    <a:pt x="498" y="1743"/>
                  </a:lnTo>
                  <a:cubicBezTo>
                    <a:pt x="498" y="1896"/>
                    <a:pt x="498" y="1972"/>
                    <a:pt x="345" y="2164"/>
                  </a:cubicBezTo>
                  <a:lnTo>
                    <a:pt x="153" y="2393"/>
                  </a:lnTo>
                  <a:cubicBezTo>
                    <a:pt x="96" y="2489"/>
                    <a:pt x="96" y="2585"/>
                    <a:pt x="134" y="2681"/>
                  </a:cubicBezTo>
                  <a:cubicBezTo>
                    <a:pt x="191" y="2776"/>
                    <a:pt x="287" y="2853"/>
                    <a:pt x="402" y="2853"/>
                  </a:cubicBezTo>
                  <a:lnTo>
                    <a:pt x="1838" y="2853"/>
                  </a:lnTo>
                  <a:cubicBezTo>
                    <a:pt x="1991" y="2853"/>
                    <a:pt x="2125" y="2738"/>
                    <a:pt x="2125" y="2566"/>
                  </a:cubicBezTo>
                  <a:cubicBezTo>
                    <a:pt x="2125" y="2393"/>
                    <a:pt x="2010" y="2279"/>
                    <a:pt x="1838" y="2279"/>
                  </a:cubicBezTo>
                  <a:lnTo>
                    <a:pt x="957" y="2279"/>
                  </a:lnTo>
                  <a:cubicBezTo>
                    <a:pt x="1053" y="2106"/>
                    <a:pt x="1091" y="1934"/>
                    <a:pt x="1072" y="1743"/>
                  </a:cubicBezTo>
                  <a:lnTo>
                    <a:pt x="1282" y="1743"/>
                  </a:lnTo>
                  <a:cubicBezTo>
                    <a:pt x="1455" y="1743"/>
                    <a:pt x="1570" y="1628"/>
                    <a:pt x="1570" y="1456"/>
                  </a:cubicBezTo>
                  <a:cubicBezTo>
                    <a:pt x="1570" y="1302"/>
                    <a:pt x="1455" y="1168"/>
                    <a:pt x="1282" y="1168"/>
                  </a:cubicBezTo>
                  <a:lnTo>
                    <a:pt x="938" y="1168"/>
                  </a:lnTo>
                  <a:cubicBezTo>
                    <a:pt x="861" y="1073"/>
                    <a:pt x="785" y="920"/>
                    <a:pt x="785" y="786"/>
                  </a:cubicBezTo>
                  <a:cubicBezTo>
                    <a:pt x="785" y="639"/>
                    <a:pt x="941" y="578"/>
                    <a:pt x="1098" y="578"/>
                  </a:cubicBezTo>
                  <a:cubicBezTo>
                    <a:pt x="1188" y="578"/>
                    <a:pt x="1277" y="598"/>
                    <a:pt x="1340" y="633"/>
                  </a:cubicBezTo>
                  <a:cubicBezTo>
                    <a:pt x="1436" y="671"/>
                    <a:pt x="1512" y="747"/>
                    <a:pt x="1512" y="824"/>
                  </a:cubicBezTo>
                  <a:cubicBezTo>
                    <a:pt x="1545" y="938"/>
                    <a:pt x="1660" y="1024"/>
                    <a:pt x="1788" y="1024"/>
                  </a:cubicBezTo>
                  <a:cubicBezTo>
                    <a:pt x="1810" y="1024"/>
                    <a:pt x="1834" y="1021"/>
                    <a:pt x="1857" y="1015"/>
                  </a:cubicBezTo>
                  <a:cubicBezTo>
                    <a:pt x="2010" y="958"/>
                    <a:pt x="2105" y="824"/>
                    <a:pt x="2048" y="652"/>
                  </a:cubicBezTo>
                  <a:cubicBezTo>
                    <a:pt x="2010" y="460"/>
                    <a:pt x="1838" y="269"/>
                    <a:pt x="1627" y="116"/>
                  </a:cubicBezTo>
                  <a:cubicBezTo>
                    <a:pt x="1483" y="39"/>
                    <a:pt x="1302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6"/>
            <p:cNvSpPr/>
            <p:nvPr/>
          </p:nvSpPr>
          <p:spPr>
            <a:xfrm>
              <a:off x="3217788" y="1539275"/>
              <a:ext cx="161775" cy="138300"/>
            </a:xfrm>
            <a:custGeom>
              <a:avLst/>
              <a:gdLst/>
              <a:ahLst/>
              <a:cxnLst/>
              <a:rect l="l" t="t" r="r" b="b"/>
              <a:pathLst>
                <a:path w="6471" h="5532" extrusionOk="0">
                  <a:moveTo>
                    <a:pt x="2738" y="574"/>
                  </a:moveTo>
                  <a:cubicBezTo>
                    <a:pt x="3542" y="574"/>
                    <a:pt x="4288" y="1034"/>
                    <a:pt x="4671" y="1761"/>
                  </a:cubicBezTo>
                  <a:lnTo>
                    <a:pt x="4078" y="2546"/>
                  </a:lnTo>
                  <a:cubicBezTo>
                    <a:pt x="3982" y="2661"/>
                    <a:pt x="3963" y="2833"/>
                    <a:pt x="4020" y="2967"/>
                  </a:cubicBezTo>
                  <a:cubicBezTo>
                    <a:pt x="4097" y="3120"/>
                    <a:pt x="4250" y="3216"/>
                    <a:pt x="4384" y="3216"/>
                  </a:cubicBezTo>
                  <a:lnTo>
                    <a:pt x="4384" y="4173"/>
                  </a:lnTo>
                  <a:cubicBezTo>
                    <a:pt x="3982" y="4671"/>
                    <a:pt x="3350" y="4958"/>
                    <a:pt x="2719" y="4958"/>
                  </a:cubicBezTo>
                  <a:cubicBezTo>
                    <a:pt x="1532" y="4938"/>
                    <a:pt x="556" y="3962"/>
                    <a:pt x="556" y="2756"/>
                  </a:cubicBezTo>
                  <a:cubicBezTo>
                    <a:pt x="556" y="1570"/>
                    <a:pt x="1532" y="574"/>
                    <a:pt x="2738" y="574"/>
                  </a:cubicBezTo>
                  <a:close/>
                  <a:moveTo>
                    <a:pt x="5207" y="1972"/>
                  </a:moveTo>
                  <a:lnTo>
                    <a:pt x="5724" y="2642"/>
                  </a:lnTo>
                  <a:cubicBezTo>
                    <a:pt x="5551" y="2680"/>
                    <a:pt x="5437" y="2852"/>
                    <a:pt x="5437" y="3044"/>
                  </a:cubicBezTo>
                  <a:lnTo>
                    <a:pt x="5437" y="4958"/>
                  </a:lnTo>
                  <a:lnTo>
                    <a:pt x="4977" y="4958"/>
                  </a:lnTo>
                  <a:lnTo>
                    <a:pt x="4977" y="3044"/>
                  </a:lnTo>
                  <a:cubicBezTo>
                    <a:pt x="4977" y="2852"/>
                    <a:pt x="4862" y="2699"/>
                    <a:pt x="4690" y="2642"/>
                  </a:cubicBezTo>
                  <a:lnTo>
                    <a:pt x="5207" y="1972"/>
                  </a:lnTo>
                  <a:close/>
                  <a:moveTo>
                    <a:pt x="2757" y="0"/>
                  </a:moveTo>
                  <a:cubicBezTo>
                    <a:pt x="1226" y="0"/>
                    <a:pt x="1" y="1244"/>
                    <a:pt x="1" y="2756"/>
                  </a:cubicBezTo>
                  <a:cubicBezTo>
                    <a:pt x="1" y="4288"/>
                    <a:pt x="1245" y="5513"/>
                    <a:pt x="2757" y="5513"/>
                  </a:cubicBezTo>
                  <a:cubicBezTo>
                    <a:pt x="3389" y="5513"/>
                    <a:pt x="3963" y="5302"/>
                    <a:pt x="4441" y="4938"/>
                  </a:cubicBezTo>
                  <a:lnTo>
                    <a:pt x="4441" y="5092"/>
                  </a:lnTo>
                  <a:cubicBezTo>
                    <a:pt x="4441" y="5340"/>
                    <a:pt x="4633" y="5532"/>
                    <a:pt x="4862" y="5532"/>
                  </a:cubicBezTo>
                  <a:lnTo>
                    <a:pt x="5609" y="5532"/>
                  </a:lnTo>
                  <a:cubicBezTo>
                    <a:pt x="5839" y="5532"/>
                    <a:pt x="6030" y="5340"/>
                    <a:pt x="6030" y="5092"/>
                  </a:cubicBezTo>
                  <a:lnTo>
                    <a:pt x="6030" y="3178"/>
                  </a:lnTo>
                  <a:cubicBezTo>
                    <a:pt x="6202" y="3178"/>
                    <a:pt x="6355" y="3082"/>
                    <a:pt x="6394" y="2948"/>
                  </a:cubicBezTo>
                  <a:cubicBezTo>
                    <a:pt x="6470" y="2795"/>
                    <a:pt x="6451" y="2642"/>
                    <a:pt x="6355" y="2508"/>
                  </a:cubicBezTo>
                  <a:lnTo>
                    <a:pt x="5551" y="1455"/>
                  </a:lnTo>
                  <a:cubicBezTo>
                    <a:pt x="5494" y="1359"/>
                    <a:pt x="5360" y="1302"/>
                    <a:pt x="5226" y="1302"/>
                  </a:cubicBezTo>
                  <a:cubicBezTo>
                    <a:pt x="5169" y="1302"/>
                    <a:pt x="5149" y="1302"/>
                    <a:pt x="5111" y="1321"/>
                  </a:cubicBezTo>
                  <a:cubicBezTo>
                    <a:pt x="4594" y="498"/>
                    <a:pt x="3714" y="0"/>
                    <a:pt x="2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6"/>
            <p:cNvSpPr/>
            <p:nvPr/>
          </p:nvSpPr>
          <p:spPr>
            <a:xfrm>
              <a:off x="3367088" y="1551225"/>
              <a:ext cx="38300" cy="38300"/>
            </a:xfrm>
            <a:custGeom>
              <a:avLst/>
              <a:gdLst/>
              <a:ahLst/>
              <a:cxnLst/>
              <a:rect l="l" t="t" r="r" b="b"/>
              <a:pathLst>
                <a:path w="1532" h="1532" extrusionOk="0">
                  <a:moveTo>
                    <a:pt x="766" y="1"/>
                  </a:moveTo>
                  <a:cubicBezTo>
                    <a:pt x="594" y="1"/>
                    <a:pt x="479" y="135"/>
                    <a:pt x="479" y="288"/>
                  </a:cubicBezTo>
                  <a:lnTo>
                    <a:pt x="479" y="479"/>
                  </a:lnTo>
                  <a:lnTo>
                    <a:pt x="288" y="479"/>
                  </a:lnTo>
                  <a:cubicBezTo>
                    <a:pt x="115" y="479"/>
                    <a:pt x="1" y="613"/>
                    <a:pt x="1" y="766"/>
                  </a:cubicBezTo>
                  <a:cubicBezTo>
                    <a:pt x="1" y="939"/>
                    <a:pt x="115" y="1053"/>
                    <a:pt x="288" y="1053"/>
                  </a:cubicBezTo>
                  <a:lnTo>
                    <a:pt x="479" y="1053"/>
                  </a:lnTo>
                  <a:lnTo>
                    <a:pt x="479" y="1245"/>
                  </a:lnTo>
                  <a:cubicBezTo>
                    <a:pt x="479" y="1417"/>
                    <a:pt x="594" y="1532"/>
                    <a:pt x="766" y="1532"/>
                  </a:cubicBezTo>
                  <a:cubicBezTo>
                    <a:pt x="900" y="1513"/>
                    <a:pt x="1053" y="1398"/>
                    <a:pt x="1053" y="1245"/>
                  </a:cubicBezTo>
                  <a:lnTo>
                    <a:pt x="1053" y="1053"/>
                  </a:lnTo>
                  <a:lnTo>
                    <a:pt x="1245" y="1053"/>
                  </a:lnTo>
                  <a:cubicBezTo>
                    <a:pt x="1398" y="1053"/>
                    <a:pt x="1532" y="939"/>
                    <a:pt x="1532" y="766"/>
                  </a:cubicBezTo>
                  <a:cubicBezTo>
                    <a:pt x="1532" y="613"/>
                    <a:pt x="1398" y="479"/>
                    <a:pt x="1245" y="479"/>
                  </a:cubicBezTo>
                  <a:lnTo>
                    <a:pt x="1053" y="479"/>
                  </a:lnTo>
                  <a:lnTo>
                    <a:pt x="1053" y="288"/>
                  </a:lnTo>
                  <a:cubicBezTo>
                    <a:pt x="1053" y="135"/>
                    <a:pt x="919" y="1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6"/>
            <p:cNvSpPr/>
            <p:nvPr/>
          </p:nvSpPr>
          <p:spPr>
            <a:xfrm>
              <a:off x="3101513" y="1697175"/>
              <a:ext cx="76575" cy="52675"/>
            </a:xfrm>
            <a:custGeom>
              <a:avLst/>
              <a:gdLst/>
              <a:ahLst/>
              <a:cxnLst/>
              <a:rect l="l" t="t" r="r" b="b"/>
              <a:pathLst>
                <a:path w="3063" h="2107" extrusionOk="0">
                  <a:moveTo>
                    <a:pt x="2508" y="575"/>
                  </a:moveTo>
                  <a:lnTo>
                    <a:pt x="2508" y="1532"/>
                  </a:lnTo>
                  <a:lnTo>
                    <a:pt x="556" y="1532"/>
                  </a:lnTo>
                  <a:lnTo>
                    <a:pt x="556" y="575"/>
                  </a:lnTo>
                  <a:close/>
                  <a:moveTo>
                    <a:pt x="441" y="1"/>
                  </a:moveTo>
                  <a:cubicBezTo>
                    <a:pt x="211" y="1"/>
                    <a:pt x="0" y="192"/>
                    <a:pt x="0" y="460"/>
                  </a:cubicBezTo>
                  <a:lnTo>
                    <a:pt x="0" y="1666"/>
                  </a:lnTo>
                  <a:cubicBezTo>
                    <a:pt x="0" y="1896"/>
                    <a:pt x="192" y="2106"/>
                    <a:pt x="441" y="2106"/>
                  </a:cubicBezTo>
                  <a:lnTo>
                    <a:pt x="2604" y="2106"/>
                  </a:lnTo>
                  <a:cubicBezTo>
                    <a:pt x="2833" y="2106"/>
                    <a:pt x="3063" y="1915"/>
                    <a:pt x="3063" y="1666"/>
                  </a:cubicBezTo>
                  <a:lnTo>
                    <a:pt x="3063" y="460"/>
                  </a:lnTo>
                  <a:cubicBezTo>
                    <a:pt x="3063" y="230"/>
                    <a:pt x="2872" y="1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6"/>
            <p:cNvSpPr/>
            <p:nvPr/>
          </p:nvSpPr>
          <p:spPr>
            <a:xfrm>
              <a:off x="3444138" y="1697175"/>
              <a:ext cx="76575" cy="52675"/>
            </a:xfrm>
            <a:custGeom>
              <a:avLst/>
              <a:gdLst/>
              <a:ahLst/>
              <a:cxnLst/>
              <a:rect l="l" t="t" r="r" b="b"/>
              <a:pathLst>
                <a:path w="3063" h="2107" extrusionOk="0">
                  <a:moveTo>
                    <a:pt x="2508" y="575"/>
                  </a:moveTo>
                  <a:lnTo>
                    <a:pt x="2508" y="1532"/>
                  </a:lnTo>
                  <a:lnTo>
                    <a:pt x="574" y="1532"/>
                  </a:lnTo>
                  <a:lnTo>
                    <a:pt x="574" y="575"/>
                  </a:lnTo>
                  <a:close/>
                  <a:moveTo>
                    <a:pt x="460" y="1"/>
                  </a:moveTo>
                  <a:cubicBezTo>
                    <a:pt x="211" y="1"/>
                    <a:pt x="0" y="192"/>
                    <a:pt x="0" y="460"/>
                  </a:cubicBezTo>
                  <a:lnTo>
                    <a:pt x="0" y="1666"/>
                  </a:lnTo>
                  <a:cubicBezTo>
                    <a:pt x="0" y="1896"/>
                    <a:pt x="192" y="2106"/>
                    <a:pt x="460" y="2106"/>
                  </a:cubicBezTo>
                  <a:lnTo>
                    <a:pt x="2603" y="2106"/>
                  </a:lnTo>
                  <a:cubicBezTo>
                    <a:pt x="2852" y="2106"/>
                    <a:pt x="3063" y="1915"/>
                    <a:pt x="3063" y="1666"/>
                  </a:cubicBezTo>
                  <a:lnTo>
                    <a:pt x="3063" y="460"/>
                  </a:lnTo>
                  <a:cubicBezTo>
                    <a:pt x="3063" y="230"/>
                    <a:pt x="2871" y="1"/>
                    <a:pt x="2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6"/>
            <p:cNvSpPr/>
            <p:nvPr/>
          </p:nvSpPr>
          <p:spPr>
            <a:xfrm>
              <a:off x="3236463" y="1716325"/>
              <a:ext cx="28725" cy="14375"/>
            </a:xfrm>
            <a:custGeom>
              <a:avLst/>
              <a:gdLst/>
              <a:ahLst/>
              <a:cxnLst/>
              <a:rect l="l" t="t" r="r" b="b"/>
              <a:pathLst>
                <a:path w="1149" h="575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60"/>
                    <a:pt x="115" y="574"/>
                    <a:pt x="287" y="574"/>
                  </a:cubicBezTo>
                  <a:lnTo>
                    <a:pt x="861" y="574"/>
                  </a:lnTo>
                  <a:cubicBezTo>
                    <a:pt x="1034" y="574"/>
                    <a:pt x="1149" y="460"/>
                    <a:pt x="1149" y="287"/>
                  </a:cubicBezTo>
                  <a:cubicBezTo>
                    <a:pt x="1149" y="134"/>
                    <a:pt x="1034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6"/>
            <p:cNvSpPr/>
            <p:nvPr/>
          </p:nvSpPr>
          <p:spPr>
            <a:xfrm>
              <a:off x="3271863" y="1716325"/>
              <a:ext cx="114400" cy="14375"/>
            </a:xfrm>
            <a:custGeom>
              <a:avLst/>
              <a:gdLst/>
              <a:ahLst/>
              <a:cxnLst/>
              <a:rect l="l" t="t" r="r" b="b"/>
              <a:pathLst>
                <a:path w="4576" h="575" extrusionOk="0">
                  <a:moveTo>
                    <a:pt x="288" y="0"/>
                  </a:moveTo>
                  <a:cubicBezTo>
                    <a:pt x="115" y="0"/>
                    <a:pt x="1" y="134"/>
                    <a:pt x="1" y="287"/>
                  </a:cubicBezTo>
                  <a:cubicBezTo>
                    <a:pt x="1" y="440"/>
                    <a:pt x="115" y="574"/>
                    <a:pt x="288" y="574"/>
                  </a:cubicBezTo>
                  <a:lnTo>
                    <a:pt x="4288" y="574"/>
                  </a:lnTo>
                  <a:cubicBezTo>
                    <a:pt x="4441" y="574"/>
                    <a:pt x="4575" y="460"/>
                    <a:pt x="4575" y="287"/>
                  </a:cubicBezTo>
                  <a:cubicBezTo>
                    <a:pt x="4575" y="134"/>
                    <a:pt x="4441" y="0"/>
                    <a:pt x="4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7" name="Google Shape;2397;p76"/>
          <p:cNvGrpSpPr/>
          <p:nvPr/>
        </p:nvGrpSpPr>
        <p:grpSpPr>
          <a:xfrm>
            <a:off x="5658031" y="2695900"/>
            <a:ext cx="483800" cy="418200"/>
            <a:chOff x="5214163" y="1442125"/>
            <a:chExt cx="483800" cy="418200"/>
          </a:xfrm>
        </p:grpSpPr>
        <p:sp>
          <p:nvSpPr>
            <p:cNvPr id="2398" name="Google Shape;2398;p76"/>
            <p:cNvSpPr/>
            <p:nvPr/>
          </p:nvSpPr>
          <p:spPr>
            <a:xfrm>
              <a:off x="5560113" y="1467000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35" y="1"/>
                    <a:pt x="1" y="116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633" y="575"/>
                  </a:lnTo>
                  <a:cubicBezTo>
                    <a:pt x="805" y="575"/>
                    <a:pt x="920" y="460"/>
                    <a:pt x="920" y="288"/>
                  </a:cubicBezTo>
                  <a:cubicBezTo>
                    <a:pt x="920" y="116"/>
                    <a:pt x="805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6"/>
            <p:cNvSpPr/>
            <p:nvPr/>
          </p:nvSpPr>
          <p:spPr>
            <a:xfrm>
              <a:off x="5593138" y="1467000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632" y="575"/>
                  </a:lnTo>
                  <a:cubicBezTo>
                    <a:pt x="785" y="575"/>
                    <a:pt x="919" y="460"/>
                    <a:pt x="919" y="288"/>
                  </a:cubicBezTo>
                  <a:cubicBezTo>
                    <a:pt x="919" y="116"/>
                    <a:pt x="78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6"/>
            <p:cNvSpPr/>
            <p:nvPr/>
          </p:nvSpPr>
          <p:spPr>
            <a:xfrm>
              <a:off x="5626163" y="1467000"/>
              <a:ext cx="22500" cy="14400"/>
            </a:xfrm>
            <a:custGeom>
              <a:avLst/>
              <a:gdLst/>
              <a:ahLst/>
              <a:cxnLst/>
              <a:rect l="l" t="t" r="r" b="b"/>
              <a:pathLst>
                <a:path w="900" h="576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16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6"/>
            <p:cNvSpPr/>
            <p:nvPr/>
          </p:nvSpPr>
          <p:spPr>
            <a:xfrm>
              <a:off x="5448638" y="1793850"/>
              <a:ext cx="14375" cy="20600"/>
            </a:xfrm>
            <a:custGeom>
              <a:avLst/>
              <a:gdLst/>
              <a:ahLst/>
              <a:cxnLst/>
              <a:rect l="l" t="t" r="r" b="b"/>
              <a:pathLst>
                <a:path w="575" h="824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536"/>
                  </a:lnTo>
                  <a:cubicBezTo>
                    <a:pt x="0" y="708"/>
                    <a:pt x="115" y="823"/>
                    <a:pt x="287" y="823"/>
                  </a:cubicBezTo>
                  <a:cubicBezTo>
                    <a:pt x="440" y="823"/>
                    <a:pt x="574" y="689"/>
                    <a:pt x="574" y="536"/>
                  </a:cubicBezTo>
                  <a:lnTo>
                    <a:pt x="574" y="287"/>
                  </a:lnTo>
                  <a:cubicBezTo>
                    <a:pt x="574" y="115"/>
                    <a:pt x="44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6"/>
            <p:cNvSpPr/>
            <p:nvPr/>
          </p:nvSpPr>
          <p:spPr>
            <a:xfrm>
              <a:off x="5214163" y="1442125"/>
              <a:ext cx="483800" cy="418200"/>
            </a:xfrm>
            <a:custGeom>
              <a:avLst/>
              <a:gdLst/>
              <a:ahLst/>
              <a:cxnLst/>
              <a:rect l="l" t="t" r="r" b="b"/>
              <a:pathLst>
                <a:path w="19352" h="16728" extrusionOk="0">
                  <a:moveTo>
                    <a:pt x="3446" y="1"/>
                  </a:moveTo>
                  <a:cubicBezTo>
                    <a:pt x="3273" y="1"/>
                    <a:pt x="3158" y="116"/>
                    <a:pt x="3158" y="288"/>
                  </a:cubicBezTo>
                  <a:cubicBezTo>
                    <a:pt x="3158" y="441"/>
                    <a:pt x="3273" y="556"/>
                    <a:pt x="3446" y="556"/>
                  </a:cubicBezTo>
                  <a:lnTo>
                    <a:pt x="18662" y="556"/>
                  </a:lnTo>
                  <a:cubicBezTo>
                    <a:pt x="18720" y="556"/>
                    <a:pt x="18777" y="613"/>
                    <a:pt x="18777" y="690"/>
                  </a:cubicBezTo>
                  <a:lnTo>
                    <a:pt x="18777" y="2030"/>
                  </a:lnTo>
                  <a:lnTo>
                    <a:pt x="5857" y="2030"/>
                  </a:lnTo>
                  <a:lnTo>
                    <a:pt x="5742" y="1704"/>
                  </a:lnTo>
                  <a:cubicBezTo>
                    <a:pt x="5666" y="1513"/>
                    <a:pt x="5494" y="1398"/>
                    <a:pt x="5283" y="1379"/>
                  </a:cubicBezTo>
                  <a:lnTo>
                    <a:pt x="2622" y="1379"/>
                  </a:lnTo>
                  <a:cubicBezTo>
                    <a:pt x="2431" y="1398"/>
                    <a:pt x="2259" y="1551"/>
                    <a:pt x="2163" y="1742"/>
                  </a:cubicBezTo>
                  <a:lnTo>
                    <a:pt x="2048" y="2049"/>
                  </a:lnTo>
                  <a:lnTo>
                    <a:pt x="574" y="2049"/>
                  </a:lnTo>
                  <a:lnTo>
                    <a:pt x="574" y="709"/>
                  </a:lnTo>
                  <a:cubicBezTo>
                    <a:pt x="574" y="632"/>
                    <a:pt x="613" y="594"/>
                    <a:pt x="689" y="594"/>
                  </a:cubicBezTo>
                  <a:lnTo>
                    <a:pt x="2297" y="594"/>
                  </a:lnTo>
                  <a:cubicBezTo>
                    <a:pt x="2450" y="594"/>
                    <a:pt x="2584" y="460"/>
                    <a:pt x="2584" y="307"/>
                  </a:cubicBezTo>
                  <a:cubicBezTo>
                    <a:pt x="2584" y="135"/>
                    <a:pt x="2450" y="20"/>
                    <a:pt x="2297" y="20"/>
                  </a:cubicBezTo>
                  <a:lnTo>
                    <a:pt x="689" y="20"/>
                  </a:lnTo>
                  <a:cubicBezTo>
                    <a:pt x="306" y="20"/>
                    <a:pt x="0" y="326"/>
                    <a:pt x="0" y="709"/>
                  </a:cubicBezTo>
                  <a:lnTo>
                    <a:pt x="0" y="12461"/>
                  </a:lnTo>
                  <a:cubicBezTo>
                    <a:pt x="0" y="12844"/>
                    <a:pt x="306" y="13150"/>
                    <a:pt x="689" y="13150"/>
                  </a:cubicBezTo>
                  <a:lnTo>
                    <a:pt x="7848" y="13150"/>
                  </a:lnTo>
                  <a:cubicBezTo>
                    <a:pt x="7944" y="13495"/>
                    <a:pt x="7982" y="13839"/>
                    <a:pt x="7944" y="14184"/>
                  </a:cubicBezTo>
                  <a:cubicBezTo>
                    <a:pt x="7905" y="14318"/>
                    <a:pt x="8039" y="14471"/>
                    <a:pt x="8173" y="14490"/>
                  </a:cubicBezTo>
                  <a:cubicBezTo>
                    <a:pt x="8185" y="14492"/>
                    <a:pt x="8196" y="14492"/>
                    <a:pt x="8207" y="14492"/>
                  </a:cubicBezTo>
                  <a:cubicBezTo>
                    <a:pt x="8346" y="14492"/>
                    <a:pt x="8462" y="14385"/>
                    <a:pt x="8480" y="14260"/>
                  </a:cubicBezTo>
                  <a:cubicBezTo>
                    <a:pt x="8537" y="13897"/>
                    <a:pt x="8518" y="13514"/>
                    <a:pt x="8441" y="13150"/>
                  </a:cubicBezTo>
                  <a:lnTo>
                    <a:pt x="10930" y="13150"/>
                  </a:lnTo>
                  <a:cubicBezTo>
                    <a:pt x="10700" y="13992"/>
                    <a:pt x="10872" y="14854"/>
                    <a:pt x="11427" y="15696"/>
                  </a:cubicBezTo>
                  <a:cubicBezTo>
                    <a:pt x="10843" y="15619"/>
                    <a:pt x="10255" y="15581"/>
                    <a:pt x="9666" y="15581"/>
                  </a:cubicBezTo>
                  <a:cubicBezTo>
                    <a:pt x="9078" y="15581"/>
                    <a:pt x="8489" y="15619"/>
                    <a:pt x="7905" y="15696"/>
                  </a:cubicBezTo>
                  <a:cubicBezTo>
                    <a:pt x="7963" y="15619"/>
                    <a:pt x="7982" y="15562"/>
                    <a:pt x="8020" y="15505"/>
                  </a:cubicBezTo>
                  <a:cubicBezTo>
                    <a:pt x="8097" y="15351"/>
                    <a:pt x="8058" y="15179"/>
                    <a:pt x="7924" y="15122"/>
                  </a:cubicBezTo>
                  <a:cubicBezTo>
                    <a:pt x="7878" y="15095"/>
                    <a:pt x="7828" y="15083"/>
                    <a:pt x="7778" y="15083"/>
                  </a:cubicBezTo>
                  <a:cubicBezTo>
                    <a:pt x="7683" y="15083"/>
                    <a:pt x="7592" y="15129"/>
                    <a:pt x="7542" y="15217"/>
                  </a:cubicBezTo>
                  <a:cubicBezTo>
                    <a:pt x="7427" y="15409"/>
                    <a:pt x="7293" y="15619"/>
                    <a:pt x="7121" y="15811"/>
                  </a:cubicBezTo>
                  <a:cubicBezTo>
                    <a:pt x="6623" y="15907"/>
                    <a:pt x="6087" y="16021"/>
                    <a:pt x="5589" y="16174"/>
                  </a:cubicBezTo>
                  <a:cubicBezTo>
                    <a:pt x="5436" y="16213"/>
                    <a:pt x="5340" y="16366"/>
                    <a:pt x="5398" y="16519"/>
                  </a:cubicBezTo>
                  <a:cubicBezTo>
                    <a:pt x="5444" y="16641"/>
                    <a:pt x="5539" y="16727"/>
                    <a:pt x="5663" y="16727"/>
                  </a:cubicBezTo>
                  <a:cubicBezTo>
                    <a:pt x="5694" y="16727"/>
                    <a:pt x="5727" y="16722"/>
                    <a:pt x="5762" y="16710"/>
                  </a:cubicBezTo>
                  <a:cubicBezTo>
                    <a:pt x="7063" y="16328"/>
                    <a:pt x="8369" y="16136"/>
                    <a:pt x="9678" y="16136"/>
                  </a:cubicBezTo>
                  <a:cubicBezTo>
                    <a:pt x="10987" y="16136"/>
                    <a:pt x="12298" y="16328"/>
                    <a:pt x="13609" y="16710"/>
                  </a:cubicBezTo>
                  <a:lnTo>
                    <a:pt x="13667" y="16710"/>
                  </a:lnTo>
                  <a:cubicBezTo>
                    <a:pt x="13801" y="16710"/>
                    <a:pt x="13915" y="16653"/>
                    <a:pt x="13935" y="16500"/>
                  </a:cubicBezTo>
                  <a:cubicBezTo>
                    <a:pt x="13992" y="16366"/>
                    <a:pt x="13896" y="16194"/>
                    <a:pt x="13743" y="16136"/>
                  </a:cubicBezTo>
                  <a:cubicBezTo>
                    <a:pt x="13246" y="16002"/>
                    <a:pt x="12729" y="15887"/>
                    <a:pt x="12212" y="15792"/>
                  </a:cubicBezTo>
                  <a:cubicBezTo>
                    <a:pt x="11446" y="14873"/>
                    <a:pt x="11236" y="14012"/>
                    <a:pt x="11504" y="13131"/>
                  </a:cubicBezTo>
                  <a:lnTo>
                    <a:pt x="18643" y="13131"/>
                  </a:lnTo>
                  <a:cubicBezTo>
                    <a:pt x="19045" y="13131"/>
                    <a:pt x="19351" y="12825"/>
                    <a:pt x="19351" y="12442"/>
                  </a:cubicBezTo>
                  <a:lnTo>
                    <a:pt x="19351" y="9954"/>
                  </a:lnTo>
                  <a:cubicBezTo>
                    <a:pt x="19351" y="9782"/>
                    <a:pt x="19217" y="9667"/>
                    <a:pt x="19064" y="9667"/>
                  </a:cubicBezTo>
                  <a:cubicBezTo>
                    <a:pt x="18892" y="9667"/>
                    <a:pt x="18777" y="9782"/>
                    <a:pt x="18777" y="9954"/>
                  </a:cubicBezTo>
                  <a:lnTo>
                    <a:pt x="18777" y="12442"/>
                  </a:lnTo>
                  <a:cubicBezTo>
                    <a:pt x="18777" y="12499"/>
                    <a:pt x="18720" y="12557"/>
                    <a:pt x="18643" y="12557"/>
                  </a:cubicBezTo>
                  <a:lnTo>
                    <a:pt x="689" y="12557"/>
                  </a:lnTo>
                  <a:cubicBezTo>
                    <a:pt x="613" y="12557"/>
                    <a:pt x="555" y="12499"/>
                    <a:pt x="555" y="12442"/>
                  </a:cubicBezTo>
                  <a:lnTo>
                    <a:pt x="555" y="2585"/>
                  </a:lnTo>
                  <a:lnTo>
                    <a:pt x="2048" y="2585"/>
                  </a:lnTo>
                  <a:cubicBezTo>
                    <a:pt x="2278" y="2585"/>
                    <a:pt x="2508" y="2432"/>
                    <a:pt x="2565" y="2221"/>
                  </a:cubicBezTo>
                  <a:lnTo>
                    <a:pt x="2699" y="1915"/>
                  </a:lnTo>
                  <a:lnTo>
                    <a:pt x="5226" y="1915"/>
                  </a:lnTo>
                  <a:lnTo>
                    <a:pt x="5340" y="2221"/>
                  </a:lnTo>
                  <a:cubicBezTo>
                    <a:pt x="5436" y="2432"/>
                    <a:pt x="5666" y="2585"/>
                    <a:pt x="5876" y="2585"/>
                  </a:cubicBezTo>
                  <a:lnTo>
                    <a:pt x="18777" y="2585"/>
                  </a:lnTo>
                  <a:lnTo>
                    <a:pt x="18777" y="8805"/>
                  </a:lnTo>
                  <a:cubicBezTo>
                    <a:pt x="18777" y="8958"/>
                    <a:pt x="18892" y="9092"/>
                    <a:pt x="19064" y="9092"/>
                  </a:cubicBezTo>
                  <a:cubicBezTo>
                    <a:pt x="19237" y="9092"/>
                    <a:pt x="19351" y="8958"/>
                    <a:pt x="19351" y="8805"/>
                  </a:cubicBezTo>
                  <a:lnTo>
                    <a:pt x="19351" y="671"/>
                  </a:lnTo>
                  <a:cubicBezTo>
                    <a:pt x="19332" y="307"/>
                    <a:pt x="19045" y="1"/>
                    <a:pt x="18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6"/>
            <p:cNvSpPr/>
            <p:nvPr/>
          </p:nvSpPr>
          <p:spPr>
            <a:xfrm>
              <a:off x="5432363" y="1635450"/>
              <a:ext cx="47400" cy="61275"/>
            </a:xfrm>
            <a:custGeom>
              <a:avLst/>
              <a:gdLst/>
              <a:ahLst/>
              <a:cxnLst/>
              <a:rect l="l" t="t" r="r" b="b"/>
              <a:pathLst>
                <a:path w="1896" h="2451" extrusionOk="0">
                  <a:moveTo>
                    <a:pt x="993" y="0"/>
                  </a:moveTo>
                  <a:cubicBezTo>
                    <a:pt x="833" y="0"/>
                    <a:pt x="670" y="39"/>
                    <a:pt x="536" y="115"/>
                  </a:cubicBezTo>
                  <a:cubicBezTo>
                    <a:pt x="230" y="268"/>
                    <a:pt x="115" y="613"/>
                    <a:pt x="230" y="977"/>
                  </a:cubicBezTo>
                  <a:cubicBezTo>
                    <a:pt x="96" y="996"/>
                    <a:pt x="0" y="1111"/>
                    <a:pt x="0" y="1264"/>
                  </a:cubicBezTo>
                  <a:cubicBezTo>
                    <a:pt x="0" y="1417"/>
                    <a:pt x="115" y="1551"/>
                    <a:pt x="287" y="1551"/>
                  </a:cubicBezTo>
                  <a:lnTo>
                    <a:pt x="421" y="1551"/>
                  </a:lnTo>
                  <a:cubicBezTo>
                    <a:pt x="421" y="1608"/>
                    <a:pt x="402" y="1666"/>
                    <a:pt x="307" y="1800"/>
                  </a:cubicBezTo>
                  <a:lnTo>
                    <a:pt x="173" y="1991"/>
                  </a:lnTo>
                  <a:cubicBezTo>
                    <a:pt x="96" y="2087"/>
                    <a:pt x="96" y="2182"/>
                    <a:pt x="134" y="2278"/>
                  </a:cubicBezTo>
                  <a:cubicBezTo>
                    <a:pt x="192" y="2374"/>
                    <a:pt x="287" y="2450"/>
                    <a:pt x="402" y="2450"/>
                  </a:cubicBezTo>
                  <a:lnTo>
                    <a:pt x="1608" y="2450"/>
                  </a:lnTo>
                  <a:cubicBezTo>
                    <a:pt x="1742" y="2450"/>
                    <a:pt x="1895" y="2336"/>
                    <a:pt x="1895" y="2163"/>
                  </a:cubicBezTo>
                  <a:cubicBezTo>
                    <a:pt x="1857" y="2049"/>
                    <a:pt x="1742" y="1934"/>
                    <a:pt x="1570" y="1895"/>
                  </a:cubicBezTo>
                  <a:lnTo>
                    <a:pt x="938" y="1895"/>
                  </a:lnTo>
                  <a:cubicBezTo>
                    <a:pt x="977" y="1781"/>
                    <a:pt x="996" y="1685"/>
                    <a:pt x="996" y="1570"/>
                  </a:cubicBezTo>
                  <a:lnTo>
                    <a:pt x="1130" y="1570"/>
                  </a:lnTo>
                  <a:cubicBezTo>
                    <a:pt x="1283" y="1570"/>
                    <a:pt x="1417" y="1455"/>
                    <a:pt x="1417" y="1283"/>
                  </a:cubicBezTo>
                  <a:cubicBezTo>
                    <a:pt x="1417" y="1111"/>
                    <a:pt x="1283" y="996"/>
                    <a:pt x="1130" y="996"/>
                  </a:cubicBezTo>
                  <a:lnTo>
                    <a:pt x="862" y="996"/>
                  </a:lnTo>
                  <a:cubicBezTo>
                    <a:pt x="804" y="919"/>
                    <a:pt x="766" y="804"/>
                    <a:pt x="766" y="709"/>
                  </a:cubicBezTo>
                  <a:cubicBezTo>
                    <a:pt x="766" y="613"/>
                    <a:pt x="879" y="569"/>
                    <a:pt x="987" y="569"/>
                  </a:cubicBezTo>
                  <a:cubicBezTo>
                    <a:pt x="1051" y="569"/>
                    <a:pt x="1113" y="584"/>
                    <a:pt x="1149" y="613"/>
                  </a:cubicBezTo>
                  <a:cubicBezTo>
                    <a:pt x="1225" y="651"/>
                    <a:pt x="1264" y="709"/>
                    <a:pt x="1264" y="728"/>
                  </a:cubicBezTo>
                  <a:cubicBezTo>
                    <a:pt x="1310" y="850"/>
                    <a:pt x="1404" y="936"/>
                    <a:pt x="1529" y="936"/>
                  </a:cubicBezTo>
                  <a:cubicBezTo>
                    <a:pt x="1560" y="936"/>
                    <a:pt x="1593" y="931"/>
                    <a:pt x="1627" y="919"/>
                  </a:cubicBezTo>
                  <a:cubicBezTo>
                    <a:pt x="1761" y="881"/>
                    <a:pt x="1857" y="728"/>
                    <a:pt x="1819" y="556"/>
                  </a:cubicBezTo>
                  <a:cubicBezTo>
                    <a:pt x="1761" y="402"/>
                    <a:pt x="1627" y="230"/>
                    <a:pt x="1436" y="115"/>
                  </a:cubicBezTo>
                  <a:cubicBezTo>
                    <a:pt x="1311" y="39"/>
                    <a:pt x="1154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6"/>
            <p:cNvSpPr/>
            <p:nvPr/>
          </p:nvSpPr>
          <p:spPr>
            <a:xfrm>
              <a:off x="5335213" y="1537350"/>
              <a:ext cx="240725" cy="188075"/>
            </a:xfrm>
            <a:custGeom>
              <a:avLst/>
              <a:gdLst/>
              <a:ahLst/>
              <a:cxnLst/>
              <a:rect l="l" t="t" r="r" b="b"/>
              <a:pathLst>
                <a:path w="9629" h="7523" extrusionOk="0">
                  <a:moveTo>
                    <a:pt x="2355" y="575"/>
                  </a:moveTo>
                  <a:cubicBezTo>
                    <a:pt x="3331" y="575"/>
                    <a:pt x="4116" y="1379"/>
                    <a:pt x="4116" y="2355"/>
                  </a:cubicBezTo>
                  <a:cubicBezTo>
                    <a:pt x="4116" y="2565"/>
                    <a:pt x="4078" y="2757"/>
                    <a:pt x="4001" y="2967"/>
                  </a:cubicBezTo>
                  <a:cubicBezTo>
                    <a:pt x="3446" y="3178"/>
                    <a:pt x="3006" y="3580"/>
                    <a:pt x="2738" y="4078"/>
                  </a:cubicBezTo>
                  <a:cubicBezTo>
                    <a:pt x="2623" y="4135"/>
                    <a:pt x="2489" y="4135"/>
                    <a:pt x="2355" y="4135"/>
                  </a:cubicBezTo>
                  <a:cubicBezTo>
                    <a:pt x="1379" y="4135"/>
                    <a:pt x="575" y="3331"/>
                    <a:pt x="575" y="2355"/>
                  </a:cubicBezTo>
                  <a:cubicBezTo>
                    <a:pt x="575" y="1379"/>
                    <a:pt x="1379" y="575"/>
                    <a:pt x="2355" y="575"/>
                  </a:cubicBezTo>
                  <a:close/>
                  <a:moveTo>
                    <a:pt x="7274" y="575"/>
                  </a:moveTo>
                  <a:cubicBezTo>
                    <a:pt x="8270" y="575"/>
                    <a:pt x="9054" y="1379"/>
                    <a:pt x="9054" y="2355"/>
                  </a:cubicBezTo>
                  <a:cubicBezTo>
                    <a:pt x="9054" y="3331"/>
                    <a:pt x="8270" y="4135"/>
                    <a:pt x="7274" y="4135"/>
                  </a:cubicBezTo>
                  <a:cubicBezTo>
                    <a:pt x="7140" y="4135"/>
                    <a:pt x="7025" y="4097"/>
                    <a:pt x="6891" y="4078"/>
                  </a:cubicBezTo>
                  <a:cubicBezTo>
                    <a:pt x="6604" y="3580"/>
                    <a:pt x="6183" y="3178"/>
                    <a:pt x="5628" y="2967"/>
                  </a:cubicBezTo>
                  <a:cubicBezTo>
                    <a:pt x="5552" y="2776"/>
                    <a:pt x="5513" y="2565"/>
                    <a:pt x="5513" y="2355"/>
                  </a:cubicBezTo>
                  <a:cubicBezTo>
                    <a:pt x="5513" y="1379"/>
                    <a:pt x="6298" y="575"/>
                    <a:pt x="7274" y="575"/>
                  </a:cubicBezTo>
                  <a:close/>
                  <a:moveTo>
                    <a:pt x="4786" y="3408"/>
                  </a:moveTo>
                  <a:cubicBezTo>
                    <a:pt x="4958" y="3408"/>
                    <a:pt x="5130" y="3427"/>
                    <a:pt x="5303" y="3484"/>
                  </a:cubicBezTo>
                  <a:cubicBezTo>
                    <a:pt x="5800" y="3618"/>
                    <a:pt x="6183" y="3982"/>
                    <a:pt x="6394" y="4441"/>
                  </a:cubicBezTo>
                  <a:cubicBezTo>
                    <a:pt x="6489" y="4652"/>
                    <a:pt x="6547" y="4901"/>
                    <a:pt x="6547" y="5149"/>
                  </a:cubicBezTo>
                  <a:cubicBezTo>
                    <a:pt x="6585" y="6164"/>
                    <a:pt x="5800" y="6949"/>
                    <a:pt x="4824" y="6949"/>
                  </a:cubicBezTo>
                  <a:cubicBezTo>
                    <a:pt x="3829" y="6949"/>
                    <a:pt x="3044" y="6164"/>
                    <a:pt x="3044" y="5188"/>
                  </a:cubicBezTo>
                  <a:cubicBezTo>
                    <a:pt x="3044" y="4920"/>
                    <a:pt x="3102" y="4671"/>
                    <a:pt x="3197" y="4460"/>
                  </a:cubicBezTo>
                  <a:cubicBezTo>
                    <a:pt x="3484" y="3848"/>
                    <a:pt x="4078" y="3408"/>
                    <a:pt x="4786" y="3408"/>
                  </a:cubicBezTo>
                  <a:close/>
                  <a:moveTo>
                    <a:pt x="2355" y="1"/>
                  </a:moveTo>
                  <a:cubicBezTo>
                    <a:pt x="1054" y="1"/>
                    <a:pt x="1" y="1053"/>
                    <a:pt x="1" y="2355"/>
                  </a:cubicBezTo>
                  <a:cubicBezTo>
                    <a:pt x="1" y="3656"/>
                    <a:pt x="1054" y="4709"/>
                    <a:pt x="2355" y="4709"/>
                  </a:cubicBezTo>
                  <a:lnTo>
                    <a:pt x="2527" y="4709"/>
                  </a:lnTo>
                  <a:cubicBezTo>
                    <a:pt x="2489" y="4843"/>
                    <a:pt x="2470" y="5015"/>
                    <a:pt x="2470" y="5188"/>
                  </a:cubicBezTo>
                  <a:cubicBezTo>
                    <a:pt x="2470" y="6470"/>
                    <a:pt x="3523" y="7523"/>
                    <a:pt x="4824" y="7523"/>
                  </a:cubicBezTo>
                  <a:cubicBezTo>
                    <a:pt x="6107" y="7523"/>
                    <a:pt x="7159" y="6470"/>
                    <a:pt x="7159" y="5188"/>
                  </a:cubicBezTo>
                  <a:cubicBezTo>
                    <a:pt x="7159" y="5015"/>
                    <a:pt x="7140" y="4843"/>
                    <a:pt x="7121" y="4709"/>
                  </a:cubicBezTo>
                  <a:lnTo>
                    <a:pt x="7274" y="4709"/>
                  </a:lnTo>
                  <a:cubicBezTo>
                    <a:pt x="8576" y="4709"/>
                    <a:pt x="9629" y="3656"/>
                    <a:pt x="9629" y="2355"/>
                  </a:cubicBezTo>
                  <a:cubicBezTo>
                    <a:pt x="9629" y="1053"/>
                    <a:pt x="8576" y="1"/>
                    <a:pt x="7274" y="1"/>
                  </a:cubicBezTo>
                  <a:cubicBezTo>
                    <a:pt x="5992" y="1"/>
                    <a:pt x="4939" y="1053"/>
                    <a:pt x="4939" y="2355"/>
                  </a:cubicBezTo>
                  <a:cubicBezTo>
                    <a:pt x="4939" y="2527"/>
                    <a:pt x="4958" y="2661"/>
                    <a:pt x="4977" y="2833"/>
                  </a:cubicBezTo>
                  <a:lnTo>
                    <a:pt x="4652" y="2833"/>
                  </a:lnTo>
                  <a:cubicBezTo>
                    <a:pt x="4671" y="2661"/>
                    <a:pt x="4690" y="2527"/>
                    <a:pt x="4690" y="2355"/>
                  </a:cubicBezTo>
                  <a:cubicBezTo>
                    <a:pt x="4690" y="1053"/>
                    <a:pt x="3638" y="1"/>
                    <a:pt x="2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6"/>
            <p:cNvSpPr/>
            <p:nvPr/>
          </p:nvSpPr>
          <p:spPr>
            <a:xfrm>
              <a:off x="5496013" y="1557925"/>
              <a:ext cx="41175" cy="75350"/>
            </a:xfrm>
            <a:custGeom>
              <a:avLst/>
              <a:gdLst/>
              <a:ahLst/>
              <a:cxnLst/>
              <a:rect l="l" t="t" r="r" b="b"/>
              <a:pathLst>
                <a:path w="1647" h="3014" extrusionOk="0">
                  <a:moveTo>
                    <a:pt x="804" y="1"/>
                  </a:moveTo>
                  <a:cubicBezTo>
                    <a:pt x="632" y="1"/>
                    <a:pt x="517" y="116"/>
                    <a:pt x="517" y="288"/>
                  </a:cubicBezTo>
                  <a:lnTo>
                    <a:pt x="517" y="403"/>
                  </a:lnTo>
                  <a:cubicBezTo>
                    <a:pt x="325" y="479"/>
                    <a:pt x="153" y="671"/>
                    <a:pt x="134" y="919"/>
                  </a:cubicBezTo>
                  <a:cubicBezTo>
                    <a:pt x="77" y="1149"/>
                    <a:pt x="153" y="1360"/>
                    <a:pt x="325" y="1513"/>
                  </a:cubicBezTo>
                  <a:cubicBezTo>
                    <a:pt x="459" y="1628"/>
                    <a:pt x="670" y="1704"/>
                    <a:pt x="900" y="1800"/>
                  </a:cubicBezTo>
                  <a:cubicBezTo>
                    <a:pt x="938" y="1819"/>
                    <a:pt x="1014" y="1838"/>
                    <a:pt x="995" y="1934"/>
                  </a:cubicBezTo>
                  <a:cubicBezTo>
                    <a:pt x="995" y="2010"/>
                    <a:pt x="919" y="2106"/>
                    <a:pt x="804" y="2106"/>
                  </a:cubicBezTo>
                  <a:cubicBezTo>
                    <a:pt x="632" y="2106"/>
                    <a:pt x="613" y="2106"/>
                    <a:pt x="479" y="2030"/>
                  </a:cubicBezTo>
                  <a:cubicBezTo>
                    <a:pt x="438" y="1996"/>
                    <a:pt x="388" y="1981"/>
                    <a:pt x="338" y="1981"/>
                  </a:cubicBezTo>
                  <a:cubicBezTo>
                    <a:pt x="243" y="1981"/>
                    <a:pt x="145" y="2032"/>
                    <a:pt x="96" y="2106"/>
                  </a:cubicBezTo>
                  <a:cubicBezTo>
                    <a:pt x="0" y="2221"/>
                    <a:pt x="57" y="2412"/>
                    <a:pt x="172" y="2489"/>
                  </a:cubicBezTo>
                  <a:cubicBezTo>
                    <a:pt x="287" y="2566"/>
                    <a:pt x="383" y="2604"/>
                    <a:pt x="517" y="2623"/>
                  </a:cubicBezTo>
                  <a:lnTo>
                    <a:pt x="517" y="2719"/>
                  </a:lnTo>
                  <a:cubicBezTo>
                    <a:pt x="517" y="2891"/>
                    <a:pt x="632" y="3006"/>
                    <a:pt x="804" y="3006"/>
                  </a:cubicBezTo>
                  <a:cubicBezTo>
                    <a:pt x="829" y="3011"/>
                    <a:pt x="853" y="3013"/>
                    <a:pt x="875" y="3013"/>
                  </a:cubicBezTo>
                  <a:cubicBezTo>
                    <a:pt x="1023" y="3013"/>
                    <a:pt x="1110" y="2907"/>
                    <a:pt x="1110" y="2757"/>
                  </a:cubicBezTo>
                  <a:lnTo>
                    <a:pt x="1110" y="2623"/>
                  </a:lnTo>
                  <a:cubicBezTo>
                    <a:pt x="1359" y="2527"/>
                    <a:pt x="1550" y="2317"/>
                    <a:pt x="1589" y="2049"/>
                  </a:cubicBezTo>
                  <a:cubicBezTo>
                    <a:pt x="1646" y="1704"/>
                    <a:pt x="1474" y="1379"/>
                    <a:pt x="1110" y="1264"/>
                  </a:cubicBezTo>
                  <a:cubicBezTo>
                    <a:pt x="976" y="1226"/>
                    <a:pt x="804" y="1149"/>
                    <a:pt x="708" y="1073"/>
                  </a:cubicBezTo>
                  <a:lnTo>
                    <a:pt x="708" y="996"/>
                  </a:lnTo>
                  <a:cubicBezTo>
                    <a:pt x="708" y="977"/>
                    <a:pt x="727" y="958"/>
                    <a:pt x="747" y="958"/>
                  </a:cubicBezTo>
                  <a:cubicBezTo>
                    <a:pt x="774" y="948"/>
                    <a:pt x="801" y="943"/>
                    <a:pt x="828" y="943"/>
                  </a:cubicBezTo>
                  <a:cubicBezTo>
                    <a:pt x="955" y="943"/>
                    <a:pt x="1072" y="1034"/>
                    <a:pt x="1072" y="1034"/>
                  </a:cubicBezTo>
                  <a:cubicBezTo>
                    <a:pt x="1117" y="1072"/>
                    <a:pt x="1170" y="1089"/>
                    <a:pt x="1226" y="1089"/>
                  </a:cubicBezTo>
                  <a:cubicBezTo>
                    <a:pt x="1312" y="1089"/>
                    <a:pt x="1404" y="1047"/>
                    <a:pt x="1474" y="977"/>
                  </a:cubicBezTo>
                  <a:cubicBezTo>
                    <a:pt x="1570" y="862"/>
                    <a:pt x="1550" y="671"/>
                    <a:pt x="1416" y="575"/>
                  </a:cubicBezTo>
                  <a:cubicBezTo>
                    <a:pt x="1397" y="556"/>
                    <a:pt x="1282" y="460"/>
                    <a:pt x="1091" y="403"/>
                  </a:cubicBezTo>
                  <a:lnTo>
                    <a:pt x="1091" y="288"/>
                  </a:lnTo>
                  <a:cubicBezTo>
                    <a:pt x="1091" y="116"/>
                    <a:pt x="976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6"/>
            <p:cNvSpPr/>
            <p:nvPr/>
          </p:nvSpPr>
          <p:spPr>
            <a:xfrm>
              <a:off x="5368713" y="1561975"/>
              <a:ext cx="51700" cy="69675"/>
            </a:xfrm>
            <a:custGeom>
              <a:avLst/>
              <a:gdLst/>
              <a:ahLst/>
              <a:cxnLst/>
              <a:rect l="l" t="t" r="r" b="b"/>
              <a:pathLst>
                <a:path w="2068" h="2787" extrusionOk="0">
                  <a:moveTo>
                    <a:pt x="309" y="1"/>
                  </a:moveTo>
                  <a:cubicBezTo>
                    <a:pt x="261" y="1"/>
                    <a:pt x="213" y="16"/>
                    <a:pt x="173" y="49"/>
                  </a:cubicBezTo>
                  <a:cubicBezTo>
                    <a:pt x="58" y="145"/>
                    <a:pt x="1" y="317"/>
                    <a:pt x="96" y="432"/>
                  </a:cubicBezTo>
                  <a:lnTo>
                    <a:pt x="575" y="1159"/>
                  </a:lnTo>
                  <a:lnTo>
                    <a:pt x="345" y="1159"/>
                  </a:lnTo>
                  <a:cubicBezTo>
                    <a:pt x="173" y="1159"/>
                    <a:pt x="58" y="1274"/>
                    <a:pt x="58" y="1447"/>
                  </a:cubicBezTo>
                  <a:cubicBezTo>
                    <a:pt x="58" y="1619"/>
                    <a:pt x="173" y="1734"/>
                    <a:pt x="345" y="1734"/>
                  </a:cubicBezTo>
                  <a:lnTo>
                    <a:pt x="766" y="1734"/>
                  </a:lnTo>
                  <a:lnTo>
                    <a:pt x="766" y="2499"/>
                  </a:lnTo>
                  <a:cubicBezTo>
                    <a:pt x="766" y="2652"/>
                    <a:pt x="900" y="2786"/>
                    <a:pt x="1053" y="2786"/>
                  </a:cubicBezTo>
                  <a:cubicBezTo>
                    <a:pt x="1226" y="2786"/>
                    <a:pt x="1340" y="2652"/>
                    <a:pt x="1340" y="2499"/>
                  </a:cubicBezTo>
                  <a:lnTo>
                    <a:pt x="1340" y="1734"/>
                  </a:lnTo>
                  <a:lnTo>
                    <a:pt x="1781" y="1734"/>
                  </a:lnTo>
                  <a:cubicBezTo>
                    <a:pt x="1876" y="1734"/>
                    <a:pt x="2010" y="1580"/>
                    <a:pt x="2010" y="1447"/>
                  </a:cubicBezTo>
                  <a:cubicBezTo>
                    <a:pt x="2010" y="1274"/>
                    <a:pt x="1896" y="1159"/>
                    <a:pt x="1723" y="1159"/>
                  </a:cubicBezTo>
                  <a:lnTo>
                    <a:pt x="1494" y="1159"/>
                  </a:lnTo>
                  <a:lnTo>
                    <a:pt x="1972" y="432"/>
                  </a:lnTo>
                  <a:cubicBezTo>
                    <a:pt x="2068" y="317"/>
                    <a:pt x="2010" y="126"/>
                    <a:pt x="1896" y="49"/>
                  </a:cubicBezTo>
                  <a:cubicBezTo>
                    <a:pt x="1855" y="16"/>
                    <a:pt x="1806" y="1"/>
                    <a:pt x="1755" y="1"/>
                  </a:cubicBezTo>
                  <a:cubicBezTo>
                    <a:pt x="1660" y="1"/>
                    <a:pt x="1562" y="51"/>
                    <a:pt x="1513" y="126"/>
                  </a:cubicBezTo>
                  <a:lnTo>
                    <a:pt x="1034" y="853"/>
                  </a:lnTo>
                  <a:lnTo>
                    <a:pt x="556" y="126"/>
                  </a:lnTo>
                  <a:cubicBezTo>
                    <a:pt x="494" y="51"/>
                    <a:pt x="399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6"/>
            <p:cNvSpPr/>
            <p:nvPr/>
          </p:nvSpPr>
          <p:spPr>
            <a:xfrm>
              <a:off x="5589313" y="1552200"/>
              <a:ext cx="63175" cy="158875"/>
            </a:xfrm>
            <a:custGeom>
              <a:avLst/>
              <a:gdLst/>
              <a:ahLst/>
              <a:cxnLst/>
              <a:rect l="l" t="t" r="r" b="b"/>
              <a:pathLst>
                <a:path w="2527" h="6355" extrusionOk="0">
                  <a:moveTo>
                    <a:pt x="1493" y="0"/>
                  </a:moveTo>
                  <a:cubicBezTo>
                    <a:pt x="1321" y="0"/>
                    <a:pt x="1206" y="115"/>
                    <a:pt x="1206" y="287"/>
                  </a:cubicBezTo>
                  <a:cubicBezTo>
                    <a:pt x="1206" y="440"/>
                    <a:pt x="1321" y="574"/>
                    <a:pt x="1493" y="574"/>
                  </a:cubicBezTo>
                  <a:lnTo>
                    <a:pt x="1953" y="574"/>
                  </a:lnTo>
                  <a:lnTo>
                    <a:pt x="1953" y="4996"/>
                  </a:lnTo>
                  <a:lnTo>
                    <a:pt x="938" y="4996"/>
                  </a:lnTo>
                  <a:lnTo>
                    <a:pt x="1225" y="4689"/>
                  </a:lnTo>
                  <a:cubicBezTo>
                    <a:pt x="1321" y="4555"/>
                    <a:pt x="1321" y="4402"/>
                    <a:pt x="1206" y="4268"/>
                  </a:cubicBezTo>
                  <a:cubicBezTo>
                    <a:pt x="1154" y="4225"/>
                    <a:pt x="1089" y="4201"/>
                    <a:pt x="1023" y="4201"/>
                  </a:cubicBezTo>
                  <a:cubicBezTo>
                    <a:pt x="946" y="4201"/>
                    <a:pt x="867" y="4234"/>
                    <a:pt x="804" y="4307"/>
                  </a:cubicBezTo>
                  <a:lnTo>
                    <a:pt x="96" y="5091"/>
                  </a:lnTo>
                  <a:cubicBezTo>
                    <a:pt x="0" y="5187"/>
                    <a:pt x="0" y="5359"/>
                    <a:pt x="96" y="5474"/>
                  </a:cubicBezTo>
                  <a:lnTo>
                    <a:pt x="804" y="6259"/>
                  </a:lnTo>
                  <a:cubicBezTo>
                    <a:pt x="843" y="6336"/>
                    <a:pt x="938" y="6355"/>
                    <a:pt x="1015" y="6355"/>
                  </a:cubicBezTo>
                  <a:cubicBezTo>
                    <a:pt x="1091" y="6355"/>
                    <a:pt x="1149" y="6336"/>
                    <a:pt x="1206" y="6278"/>
                  </a:cubicBezTo>
                  <a:cubicBezTo>
                    <a:pt x="1321" y="6182"/>
                    <a:pt x="1321" y="5991"/>
                    <a:pt x="1225" y="5876"/>
                  </a:cubicBezTo>
                  <a:lnTo>
                    <a:pt x="938" y="5570"/>
                  </a:lnTo>
                  <a:lnTo>
                    <a:pt x="2240" y="5570"/>
                  </a:lnTo>
                  <a:cubicBezTo>
                    <a:pt x="2412" y="5570"/>
                    <a:pt x="2527" y="5417"/>
                    <a:pt x="2527" y="5283"/>
                  </a:cubicBezTo>
                  <a:lnTo>
                    <a:pt x="2527" y="287"/>
                  </a:lnTo>
                  <a:cubicBezTo>
                    <a:pt x="2527" y="115"/>
                    <a:pt x="2412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6"/>
            <p:cNvSpPr/>
            <p:nvPr/>
          </p:nvSpPr>
          <p:spPr>
            <a:xfrm>
              <a:off x="5258663" y="1551925"/>
              <a:ext cx="62700" cy="159150"/>
            </a:xfrm>
            <a:custGeom>
              <a:avLst/>
              <a:gdLst/>
              <a:ahLst/>
              <a:cxnLst/>
              <a:rect l="l" t="t" r="r" b="b"/>
              <a:pathLst>
                <a:path w="2508" h="6366" extrusionOk="0">
                  <a:moveTo>
                    <a:pt x="1510" y="1"/>
                  </a:moveTo>
                  <a:cubicBezTo>
                    <a:pt x="1442" y="1"/>
                    <a:pt x="1374" y="25"/>
                    <a:pt x="1321" y="68"/>
                  </a:cubicBezTo>
                  <a:cubicBezTo>
                    <a:pt x="1206" y="164"/>
                    <a:pt x="1206" y="356"/>
                    <a:pt x="1302" y="470"/>
                  </a:cubicBezTo>
                  <a:lnTo>
                    <a:pt x="1589" y="796"/>
                  </a:lnTo>
                  <a:lnTo>
                    <a:pt x="287" y="796"/>
                  </a:lnTo>
                  <a:cubicBezTo>
                    <a:pt x="115" y="796"/>
                    <a:pt x="0" y="911"/>
                    <a:pt x="0" y="1083"/>
                  </a:cubicBezTo>
                  <a:lnTo>
                    <a:pt x="0" y="6079"/>
                  </a:lnTo>
                  <a:cubicBezTo>
                    <a:pt x="0" y="6251"/>
                    <a:pt x="115" y="6366"/>
                    <a:pt x="287" y="6366"/>
                  </a:cubicBezTo>
                  <a:lnTo>
                    <a:pt x="1034" y="6366"/>
                  </a:lnTo>
                  <a:cubicBezTo>
                    <a:pt x="1206" y="6366"/>
                    <a:pt x="1321" y="6251"/>
                    <a:pt x="1321" y="6079"/>
                  </a:cubicBezTo>
                  <a:cubicBezTo>
                    <a:pt x="1321" y="5906"/>
                    <a:pt x="1206" y="5791"/>
                    <a:pt x="1034" y="5791"/>
                  </a:cubicBezTo>
                  <a:lnTo>
                    <a:pt x="575" y="5791"/>
                  </a:lnTo>
                  <a:lnTo>
                    <a:pt x="575" y="1370"/>
                  </a:lnTo>
                  <a:lnTo>
                    <a:pt x="1589" y="1370"/>
                  </a:lnTo>
                  <a:lnTo>
                    <a:pt x="1302" y="1676"/>
                  </a:lnTo>
                  <a:cubicBezTo>
                    <a:pt x="1206" y="1791"/>
                    <a:pt x="1206" y="1982"/>
                    <a:pt x="1321" y="2078"/>
                  </a:cubicBezTo>
                  <a:cubicBezTo>
                    <a:pt x="1378" y="2136"/>
                    <a:pt x="1436" y="2155"/>
                    <a:pt x="1512" y="2155"/>
                  </a:cubicBezTo>
                  <a:cubicBezTo>
                    <a:pt x="1589" y="2155"/>
                    <a:pt x="1685" y="2136"/>
                    <a:pt x="1723" y="2059"/>
                  </a:cubicBezTo>
                  <a:lnTo>
                    <a:pt x="2431" y="1274"/>
                  </a:lnTo>
                  <a:cubicBezTo>
                    <a:pt x="2508" y="1179"/>
                    <a:pt x="2508" y="1006"/>
                    <a:pt x="2431" y="891"/>
                  </a:cubicBezTo>
                  <a:lnTo>
                    <a:pt x="1723" y="107"/>
                  </a:lnTo>
                  <a:cubicBezTo>
                    <a:pt x="1671" y="34"/>
                    <a:pt x="1591" y="1"/>
                    <a:pt x="1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9" name="Google Shape;2409;p76"/>
          <p:cNvGrpSpPr/>
          <p:nvPr/>
        </p:nvGrpSpPr>
        <p:grpSpPr>
          <a:xfrm>
            <a:off x="3051140" y="2696138"/>
            <a:ext cx="484300" cy="417725"/>
            <a:chOff x="1813338" y="2732200"/>
            <a:chExt cx="484300" cy="417725"/>
          </a:xfrm>
        </p:grpSpPr>
        <p:sp>
          <p:nvSpPr>
            <p:cNvPr id="2410" name="Google Shape;2410;p76"/>
            <p:cNvSpPr/>
            <p:nvPr/>
          </p:nvSpPr>
          <p:spPr>
            <a:xfrm>
              <a:off x="2160263" y="27571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35" y="0"/>
                    <a:pt x="1" y="134"/>
                    <a:pt x="1" y="287"/>
                  </a:cubicBezTo>
                  <a:cubicBezTo>
                    <a:pt x="1" y="459"/>
                    <a:pt x="135" y="574"/>
                    <a:pt x="288" y="574"/>
                  </a:cubicBezTo>
                  <a:lnTo>
                    <a:pt x="633" y="574"/>
                  </a:lnTo>
                  <a:cubicBezTo>
                    <a:pt x="786" y="574"/>
                    <a:pt x="920" y="459"/>
                    <a:pt x="920" y="287"/>
                  </a:cubicBezTo>
                  <a:cubicBezTo>
                    <a:pt x="920" y="134"/>
                    <a:pt x="786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6"/>
            <p:cNvSpPr/>
            <p:nvPr/>
          </p:nvSpPr>
          <p:spPr>
            <a:xfrm>
              <a:off x="2193288" y="27571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1" y="134"/>
                    <a:pt x="1" y="287"/>
                  </a:cubicBezTo>
                  <a:cubicBezTo>
                    <a:pt x="1" y="459"/>
                    <a:pt x="115" y="574"/>
                    <a:pt x="288" y="574"/>
                  </a:cubicBezTo>
                  <a:lnTo>
                    <a:pt x="632" y="574"/>
                  </a:lnTo>
                  <a:cubicBezTo>
                    <a:pt x="785" y="574"/>
                    <a:pt x="900" y="459"/>
                    <a:pt x="900" y="287"/>
                  </a:cubicBezTo>
                  <a:cubicBezTo>
                    <a:pt x="900" y="134"/>
                    <a:pt x="78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6"/>
            <p:cNvSpPr/>
            <p:nvPr/>
          </p:nvSpPr>
          <p:spPr>
            <a:xfrm>
              <a:off x="2226313" y="275710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59"/>
                    <a:pt x="115" y="574"/>
                    <a:pt x="287" y="574"/>
                  </a:cubicBezTo>
                  <a:lnTo>
                    <a:pt x="613" y="574"/>
                  </a:lnTo>
                  <a:cubicBezTo>
                    <a:pt x="785" y="574"/>
                    <a:pt x="900" y="459"/>
                    <a:pt x="900" y="287"/>
                  </a:cubicBezTo>
                  <a:cubicBezTo>
                    <a:pt x="900" y="134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6"/>
            <p:cNvSpPr/>
            <p:nvPr/>
          </p:nvSpPr>
          <p:spPr>
            <a:xfrm>
              <a:off x="2048788" y="3083425"/>
              <a:ext cx="14375" cy="20600"/>
            </a:xfrm>
            <a:custGeom>
              <a:avLst/>
              <a:gdLst/>
              <a:ahLst/>
              <a:cxnLst/>
              <a:rect l="l" t="t" r="r" b="b"/>
              <a:pathLst>
                <a:path w="575" h="824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lnTo>
                    <a:pt x="0" y="537"/>
                  </a:lnTo>
                  <a:cubicBezTo>
                    <a:pt x="0" y="709"/>
                    <a:pt x="115" y="824"/>
                    <a:pt x="287" y="824"/>
                  </a:cubicBezTo>
                  <a:cubicBezTo>
                    <a:pt x="440" y="824"/>
                    <a:pt x="574" y="709"/>
                    <a:pt x="574" y="537"/>
                  </a:cubicBezTo>
                  <a:lnTo>
                    <a:pt x="574" y="288"/>
                  </a:lnTo>
                  <a:cubicBezTo>
                    <a:pt x="574" y="116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6"/>
            <p:cNvSpPr/>
            <p:nvPr/>
          </p:nvSpPr>
          <p:spPr>
            <a:xfrm>
              <a:off x="1813338" y="2732200"/>
              <a:ext cx="484300" cy="417725"/>
            </a:xfrm>
            <a:custGeom>
              <a:avLst/>
              <a:gdLst/>
              <a:ahLst/>
              <a:cxnLst/>
              <a:rect l="l" t="t" r="r" b="b"/>
              <a:pathLst>
                <a:path w="19372" h="16709" extrusionOk="0">
                  <a:moveTo>
                    <a:pt x="709" y="1"/>
                  </a:moveTo>
                  <a:cubicBezTo>
                    <a:pt x="326" y="1"/>
                    <a:pt x="1" y="307"/>
                    <a:pt x="1" y="690"/>
                  </a:cubicBezTo>
                  <a:lnTo>
                    <a:pt x="1" y="12442"/>
                  </a:lnTo>
                  <a:cubicBezTo>
                    <a:pt x="1" y="12825"/>
                    <a:pt x="326" y="13131"/>
                    <a:pt x="709" y="13131"/>
                  </a:cubicBezTo>
                  <a:lnTo>
                    <a:pt x="7849" y="13131"/>
                  </a:lnTo>
                  <a:cubicBezTo>
                    <a:pt x="7944" y="13457"/>
                    <a:pt x="8002" y="13820"/>
                    <a:pt x="7944" y="14165"/>
                  </a:cubicBezTo>
                  <a:cubicBezTo>
                    <a:pt x="7925" y="14299"/>
                    <a:pt x="8040" y="14452"/>
                    <a:pt x="8193" y="14471"/>
                  </a:cubicBezTo>
                  <a:cubicBezTo>
                    <a:pt x="8203" y="14472"/>
                    <a:pt x="8213" y="14473"/>
                    <a:pt x="8223" y="14473"/>
                  </a:cubicBezTo>
                  <a:cubicBezTo>
                    <a:pt x="8349" y="14473"/>
                    <a:pt x="8482" y="14365"/>
                    <a:pt x="8499" y="14241"/>
                  </a:cubicBezTo>
                  <a:cubicBezTo>
                    <a:pt x="8557" y="13878"/>
                    <a:pt x="8519" y="13495"/>
                    <a:pt x="8461" y="13131"/>
                  </a:cubicBezTo>
                  <a:lnTo>
                    <a:pt x="10949" y="13131"/>
                  </a:lnTo>
                  <a:cubicBezTo>
                    <a:pt x="10720" y="13973"/>
                    <a:pt x="10892" y="14835"/>
                    <a:pt x="11447" y="15677"/>
                  </a:cubicBezTo>
                  <a:cubicBezTo>
                    <a:pt x="10863" y="15600"/>
                    <a:pt x="10275" y="15562"/>
                    <a:pt x="9686" y="15562"/>
                  </a:cubicBezTo>
                  <a:cubicBezTo>
                    <a:pt x="9098" y="15562"/>
                    <a:pt x="8509" y="15600"/>
                    <a:pt x="7925" y="15677"/>
                  </a:cubicBezTo>
                  <a:cubicBezTo>
                    <a:pt x="7983" y="15600"/>
                    <a:pt x="8002" y="15543"/>
                    <a:pt x="8040" y="15485"/>
                  </a:cubicBezTo>
                  <a:cubicBezTo>
                    <a:pt x="8117" y="15332"/>
                    <a:pt x="8078" y="15160"/>
                    <a:pt x="7944" y="15103"/>
                  </a:cubicBezTo>
                  <a:cubicBezTo>
                    <a:pt x="7897" y="15076"/>
                    <a:pt x="7845" y="15063"/>
                    <a:pt x="7793" y="15063"/>
                  </a:cubicBezTo>
                  <a:cubicBezTo>
                    <a:pt x="7700" y="15063"/>
                    <a:pt x="7611" y="15105"/>
                    <a:pt x="7562" y="15179"/>
                  </a:cubicBezTo>
                  <a:cubicBezTo>
                    <a:pt x="7447" y="15371"/>
                    <a:pt x="7313" y="15600"/>
                    <a:pt x="7140" y="15792"/>
                  </a:cubicBezTo>
                  <a:cubicBezTo>
                    <a:pt x="6643" y="15887"/>
                    <a:pt x="6107" y="16002"/>
                    <a:pt x="5609" y="16136"/>
                  </a:cubicBezTo>
                  <a:cubicBezTo>
                    <a:pt x="5456" y="16194"/>
                    <a:pt x="5360" y="16328"/>
                    <a:pt x="5418" y="16500"/>
                  </a:cubicBezTo>
                  <a:cubicBezTo>
                    <a:pt x="5448" y="16622"/>
                    <a:pt x="5553" y="16708"/>
                    <a:pt x="5681" y="16708"/>
                  </a:cubicBezTo>
                  <a:cubicBezTo>
                    <a:pt x="5713" y="16708"/>
                    <a:pt x="5747" y="16703"/>
                    <a:pt x="5781" y="16691"/>
                  </a:cubicBezTo>
                  <a:cubicBezTo>
                    <a:pt x="7083" y="16308"/>
                    <a:pt x="8389" y="16117"/>
                    <a:pt x="9698" y="16117"/>
                  </a:cubicBezTo>
                  <a:cubicBezTo>
                    <a:pt x="11007" y="16117"/>
                    <a:pt x="12318" y="16308"/>
                    <a:pt x="13629" y="16691"/>
                  </a:cubicBezTo>
                  <a:lnTo>
                    <a:pt x="13687" y="16691"/>
                  </a:lnTo>
                  <a:cubicBezTo>
                    <a:pt x="13820" y="16691"/>
                    <a:pt x="13935" y="16615"/>
                    <a:pt x="13954" y="16481"/>
                  </a:cubicBezTo>
                  <a:cubicBezTo>
                    <a:pt x="14012" y="16328"/>
                    <a:pt x="13916" y="16175"/>
                    <a:pt x="13763" y="16117"/>
                  </a:cubicBezTo>
                  <a:cubicBezTo>
                    <a:pt x="13265" y="15983"/>
                    <a:pt x="12729" y="15849"/>
                    <a:pt x="12232" y="15773"/>
                  </a:cubicBezTo>
                  <a:cubicBezTo>
                    <a:pt x="11466" y="14854"/>
                    <a:pt x="11256" y="13992"/>
                    <a:pt x="11504" y="13112"/>
                  </a:cubicBezTo>
                  <a:lnTo>
                    <a:pt x="18663" y="13112"/>
                  </a:lnTo>
                  <a:cubicBezTo>
                    <a:pt x="19046" y="13112"/>
                    <a:pt x="19371" y="12787"/>
                    <a:pt x="19371" y="12423"/>
                  </a:cubicBezTo>
                  <a:lnTo>
                    <a:pt x="19371" y="9935"/>
                  </a:lnTo>
                  <a:cubicBezTo>
                    <a:pt x="19371" y="9762"/>
                    <a:pt x="19237" y="9648"/>
                    <a:pt x="19084" y="9648"/>
                  </a:cubicBezTo>
                  <a:cubicBezTo>
                    <a:pt x="18912" y="9648"/>
                    <a:pt x="18797" y="9762"/>
                    <a:pt x="18797" y="9935"/>
                  </a:cubicBezTo>
                  <a:lnTo>
                    <a:pt x="18797" y="12423"/>
                  </a:lnTo>
                  <a:cubicBezTo>
                    <a:pt x="18797" y="12480"/>
                    <a:pt x="18740" y="12538"/>
                    <a:pt x="18663" y="12538"/>
                  </a:cubicBezTo>
                  <a:lnTo>
                    <a:pt x="709" y="12538"/>
                  </a:lnTo>
                  <a:cubicBezTo>
                    <a:pt x="633" y="12538"/>
                    <a:pt x="575" y="12480"/>
                    <a:pt x="575" y="12423"/>
                  </a:cubicBezTo>
                  <a:lnTo>
                    <a:pt x="575" y="2566"/>
                  </a:lnTo>
                  <a:lnTo>
                    <a:pt x="2068" y="2566"/>
                  </a:lnTo>
                  <a:cubicBezTo>
                    <a:pt x="2298" y="2566"/>
                    <a:pt x="2528" y="2412"/>
                    <a:pt x="2585" y="2202"/>
                  </a:cubicBezTo>
                  <a:lnTo>
                    <a:pt x="2719" y="1896"/>
                  </a:lnTo>
                  <a:lnTo>
                    <a:pt x="5246" y="1896"/>
                  </a:lnTo>
                  <a:lnTo>
                    <a:pt x="5360" y="2202"/>
                  </a:lnTo>
                  <a:cubicBezTo>
                    <a:pt x="5456" y="2412"/>
                    <a:pt x="5686" y="2566"/>
                    <a:pt x="5896" y="2566"/>
                  </a:cubicBezTo>
                  <a:lnTo>
                    <a:pt x="18797" y="2566"/>
                  </a:lnTo>
                  <a:lnTo>
                    <a:pt x="18797" y="8786"/>
                  </a:lnTo>
                  <a:cubicBezTo>
                    <a:pt x="18797" y="8939"/>
                    <a:pt x="18912" y="9073"/>
                    <a:pt x="19084" y="9073"/>
                  </a:cubicBezTo>
                  <a:cubicBezTo>
                    <a:pt x="19237" y="9073"/>
                    <a:pt x="19352" y="8939"/>
                    <a:pt x="19352" y="8786"/>
                  </a:cubicBezTo>
                  <a:lnTo>
                    <a:pt x="19352" y="651"/>
                  </a:lnTo>
                  <a:cubicBezTo>
                    <a:pt x="19371" y="307"/>
                    <a:pt x="19046" y="1"/>
                    <a:pt x="18701" y="1"/>
                  </a:cubicBezTo>
                  <a:lnTo>
                    <a:pt x="3485" y="1"/>
                  </a:lnTo>
                  <a:cubicBezTo>
                    <a:pt x="3312" y="1"/>
                    <a:pt x="3197" y="116"/>
                    <a:pt x="3197" y="288"/>
                  </a:cubicBezTo>
                  <a:cubicBezTo>
                    <a:pt x="3197" y="460"/>
                    <a:pt x="3312" y="575"/>
                    <a:pt x="3485" y="575"/>
                  </a:cubicBezTo>
                  <a:lnTo>
                    <a:pt x="18701" y="575"/>
                  </a:lnTo>
                  <a:cubicBezTo>
                    <a:pt x="18759" y="575"/>
                    <a:pt x="18816" y="613"/>
                    <a:pt x="18816" y="690"/>
                  </a:cubicBezTo>
                  <a:lnTo>
                    <a:pt x="18816" y="2030"/>
                  </a:lnTo>
                  <a:lnTo>
                    <a:pt x="5896" y="2030"/>
                  </a:lnTo>
                  <a:lnTo>
                    <a:pt x="5762" y="1723"/>
                  </a:lnTo>
                  <a:cubicBezTo>
                    <a:pt x="5667" y="1513"/>
                    <a:pt x="5456" y="1360"/>
                    <a:pt x="5246" y="1360"/>
                  </a:cubicBezTo>
                  <a:lnTo>
                    <a:pt x="2757" y="1360"/>
                  </a:lnTo>
                  <a:cubicBezTo>
                    <a:pt x="2528" y="1360"/>
                    <a:pt x="2298" y="1513"/>
                    <a:pt x="2240" y="1723"/>
                  </a:cubicBezTo>
                  <a:lnTo>
                    <a:pt x="2106" y="2030"/>
                  </a:lnTo>
                  <a:lnTo>
                    <a:pt x="613" y="2030"/>
                  </a:lnTo>
                  <a:lnTo>
                    <a:pt x="613" y="690"/>
                  </a:lnTo>
                  <a:cubicBezTo>
                    <a:pt x="613" y="613"/>
                    <a:pt x="652" y="575"/>
                    <a:pt x="728" y="575"/>
                  </a:cubicBezTo>
                  <a:lnTo>
                    <a:pt x="2336" y="575"/>
                  </a:lnTo>
                  <a:cubicBezTo>
                    <a:pt x="2489" y="575"/>
                    <a:pt x="2623" y="460"/>
                    <a:pt x="2623" y="288"/>
                  </a:cubicBezTo>
                  <a:cubicBezTo>
                    <a:pt x="2623" y="116"/>
                    <a:pt x="2489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6"/>
            <p:cNvSpPr/>
            <p:nvPr/>
          </p:nvSpPr>
          <p:spPr>
            <a:xfrm>
              <a:off x="2014338" y="2876725"/>
              <a:ext cx="83275" cy="92375"/>
            </a:xfrm>
            <a:custGeom>
              <a:avLst/>
              <a:gdLst/>
              <a:ahLst/>
              <a:cxnLst/>
              <a:rect l="l" t="t" r="r" b="b"/>
              <a:pathLst>
                <a:path w="3331" h="3695" extrusionOk="0">
                  <a:moveTo>
                    <a:pt x="2756" y="555"/>
                  </a:moveTo>
                  <a:lnTo>
                    <a:pt x="2756" y="1034"/>
                  </a:lnTo>
                  <a:lnTo>
                    <a:pt x="555" y="1034"/>
                  </a:lnTo>
                  <a:lnTo>
                    <a:pt x="555" y="555"/>
                  </a:lnTo>
                  <a:close/>
                  <a:moveTo>
                    <a:pt x="2756" y="1608"/>
                  </a:moveTo>
                  <a:lnTo>
                    <a:pt x="2756" y="2086"/>
                  </a:lnTo>
                  <a:lnTo>
                    <a:pt x="555" y="2086"/>
                  </a:lnTo>
                  <a:lnTo>
                    <a:pt x="555" y="1608"/>
                  </a:lnTo>
                  <a:close/>
                  <a:moveTo>
                    <a:pt x="2756" y="2642"/>
                  </a:moveTo>
                  <a:lnTo>
                    <a:pt x="2756" y="3120"/>
                  </a:lnTo>
                  <a:lnTo>
                    <a:pt x="555" y="3120"/>
                  </a:lnTo>
                  <a:lnTo>
                    <a:pt x="555" y="2642"/>
                  </a:lnTo>
                  <a:close/>
                  <a:moveTo>
                    <a:pt x="459" y="0"/>
                  </a:moveTo>
                  <a:cubicBezTo>
                    <a:pt x="191" y="0"/>
                    <a:pt x="0" y="230"/>
                    <a:pt x="0" y="460"/>
                  </a:cubicBezTo>
                  <a:lnTo>
                    <a:pt x="0" y="3235"/>
                  </a:lnTo>
                  <a:cubicBezTo>
                    <a:pt x="0" y="3503"/>
                    <a:pt x="230" y="3694"/>
                    <a:pt x="459" y="3694"/>
                  </a:cubicBezTo>
                  <a:lnTo>
                    <a:pt x="2871" y="3694"/>
                  </a:lnTo>
                  <a:cubicBezTo>
                    <a:pt x="3139" y="3694"/>
                    <a:pt x="3330" y="3484"/>
                    <a:pt x="3330" y="3235"/>
                  </a:cubicBezTo>
                  <a:lnTo>
                    <a:pt x="3330" y="460"/>
                  </a:lnTo>
                  <a:cubicBezTo>
                    <a:pt x="3330" y="192"/>
                    <a:pt x="3120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6"/>
            <p:cNvSpPr/>
            <p:nvPr/>
          </p:nvSpPr>
          <p:spPr>
            <a:xfrm>
              <a:off x="1857363" y="2841775"/>
              <a:ext cx="69900" cy="161775"/>
            </a:xfrm>
            <a:custGeom>
              <a:avLst/>
              <a:gdLst/>
              <a:ahLst/>
              <a:cxnLst/>
              <a:rect l="l" t="t" r="r" b="b"/>
              <a:pathLst>
                <a:path w="2796" h="6471" extrusionOk="0">
                  <a:moveTo>
                    <a:pt x="881" y="537"/>
                  </a:moveTo>
                  <a:cubicBezTo>
                    <a:pt x="1054" y="537"/>
                    <a:pt x="1207" y="690"/>
                    <a:pt x="1207" y="881"/>
                  </a:cubicBezTo>
                  <a:cubicBezTo>
                    <a:pt x="1207" y="1073"/>
                    <a:pt x="1073" y="1207"/>
                    <a:pt x="881" y="1207"/>
                  </a:cubicBezTo>
                  <a:cubicBezTo>
                    <a:pt x="690" y="1207"/>
                    <a:pt x="537" y="1073"/>
                    <a:pt x="537" y="881"/>
                  </a:cubicBezTo>
                  <a:cubicBezTo>
                    <a:pt x="575" y="690"/>
                    <a:pt x="709" y="537"/>
                    <a:pt x="881" y="537"/>
                  </a:cubicBezTo>
                  <a:close/>
                  <a:moveTo>
                    <a:pt x="881" y="5265"/>
                  </a:moveTo>
                  <a:cubicBezTo>
                    <a:pt x="1054" y="5265"/>
                    <a:pt x="1207" y="5399"/>
                    <a:pt x="1207" y="5590"/>
                  </a:cubicBezTo>
                  <a:cubicBezTo>
                    <a:pt x="1207" y="5781"/>
                    <a:pt x="1073" y="5934"/>
                    <a:pt x="881" y="5934"/>
                  </a:cubicBezTo>
                  <a:cubicBezTo>
                    <a:pt x="690" y="5934"/>
                    <a:pt x="537" y="5781"/>
                    <a:pt x="537" y="5590"/>
                  </a:cubicBezTo>
                  <a:cubicBezTo>
                    <a:pt x="537" y="5418"/>
                    <a:pt x="690" y="5265"/>
                    <a:pt x="881" y="5265"/>
                  </a:cubicBezTo>
                  <a:close/>
                  <a:moveTo>
                    <a:pt x="881" y="1"/>
                  </a:moveTo>
                  <a:cubicBezTo>
                    <a:pt x="384" y="1"/>
                    <a:pt x="1" y="403"/>
                    <a:pt x="1" y="881"/>
                  </a:cubicBezTo>
                  <a:cubicBezTo>
                    <a:pt x="1" y="1264"/>
                    <a:pt x="250" y="1590"/>
                    <a:pt x="594" y="1724"/>
                  </a:cubicBezTo>
                  <a:lnTo>
                    <a:pt x="594" y="2815"/>
                  </a:lnTo>
                  <a:cubicBezTo>
                    <a:pt x="594" y="2987"/>
                    <a:pt x="709" y="3102"/>
                    <a:pt x="881" y="3102"/>
                  </a:cubicBezTo>
                  <a:lnTo>
                    <a:pt x="2221" y="3102"/>
                  </a:lnTo>
                  <a:lnTo>
                    <a:pt x="2221" y="3370"/>
                  </a:lnTo>
                  <a:lnTo>
                    <a:pt x="881" y="3370"/>
                  </a:lnTo>
                  <a:cubicBezTo>
                    <a:pt x="709" y="3370"/>
                    <a:pt x="594" y="3484"/>
                    <a:pt x="594" y="3657"/>
                  </a:cubicBezTo>
                  <a:lnTo>
                    <a:pt x="594" y="4748"/>
                  </a:lnTo>
                  <a:cubicBezTo>
                    <a:pt x="231" y="4882"/>
                    <a:pt x="1" y="5207"/>
                    <a:pt x="1" y="5590"/>
                  </a:cubicBezTo>
                  <a:cubicBezTo>
                    <a:pt x="1" y="6088"/>
                    <a:pt x="403" y="6470"/>
                    <a:pt x="881" y="6470"/>
                  </a:cubicBezTo>
                  <a:cubicBezTo>
                    <a:pt x="1379" y="6470"/>
                    <a:pt x="1762" y="6068"/>
                    <a:pt x="1762" y="5590"/>
                  </a:cubicBezTo>
                  <a:cubicBezTo>
                    <a:pt x="1762" y="5207"/>
                    <a:pt x="1494" y="4882"/>
                    <a:pt x="1168" y="4748"/>
                  </a:cubicBezTo>
                  <a:lnTo>
                    <a:pt x="1168" y="3925"/>
                  </a:lnTo>
                  <a:lnTo>
                    <a:pt x="2221" y="3925"/>
                  </a:lnTo>
                  <a:lnTo>
                    <a:pt x="2221" y="4308"/>
                  </a:lnTo>
                  <a:cubicBezTo>
                    <a:pt x="2221" y="4499"/>
                    <a:pt x="2336" y="4614"/>
                    <a:pt x="2508" y="4614"/>
                  </a:cubicBezTo>
                  <a:cubicBezTo>
                    <a:pt x="2681" y="4614"/>
                    <a:pt x="2795" y="4499"/>
                    <a:pt x="2795" y="4327"/>
                  </a:cubicBezTo>
                  <a:lnTo>
                    <a:pt x="2795" y="2145"/>
                  </a:lnTo>
                  <a:cubicBezTo>
                    <a:pt x="2795" y="1972"/>
                    <a:pt x="2681" y="1858"/>
                    <a:pt x="2508" y="1858"/>
                  </a:cubicBezTo>
                  <a:cubicBezTo>
                    <a:pt x="2336" y="1858"/>
                    <a:pt x="2221" y="1972"/>
                    <a:pt x="2221" y="2145"/>
                  </a:cubicBezTo>
                  <a:lnTo>
                    <a:pt x="2221" y="2527"/>
                  </a:lnTo>
                  <a:lnTo>
                    <a:pt x="1168" y="2527"/>
                  </a:lnTo>
                  <a:lnTo>
                    <a:pt x="1168" y="1724"/>
                  </a:lnTo>
                  <a:cubicBezTo>
                    <a:pt x="1532" y="1590"/>
                    <a:pt x="1762" y="1264"/>
                    <a:pt x="1762" y="881"/>
                  </a:cubicBezTo>
                  <a:cubicBezTo>
                    <a:pt x="1762" y="384"/>
                    <a:pt x="1360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6"/>
            <p:cNvSpPr/>
            <p:nvPr/>
          </p:nvSpPr>
          <p:spPr>
            <a:xfrm>
              <a:off x="2183713" y="2841775"/>
              <a:ext cx="69900" cy="163200"/>
            </a:xfrm>
            <a:custGeom>
              <a:avLst/>
              <a:gdLst/>
              <a:ahLst/>
              <a:cxnLst/>
              <a:rect l="l" t="t" r="r" b="b"/>
              <a:pathLst>
                <a:path w="2796" h="6528" extrusionOk="0">
                  <a:moveTo>
                    <a:pt x="1915" y="537"/>
                  </a:moveTo>
                  <a:cubicBezTo>
                    <a:pt x="2106" y="537"/>
                    <a:pt x="2259" y="690"/>
                    <a:pt x="2259" y="881"/>
                  </a:cubicBezTo>
                  <a:cubicBezTo>
                    <a:pt x="2259" y="1073"/>
                    <a:pt x="2106" y="1207"/>
                    <a:pt x="1915" y="1207"/>
                  </a:cubicBezTo>
                  <a:cubicBezTo>
                    <a:pt x="1743" y="1207"/>
                    <a:pt x="1589" y="1073"/>
                    <a:pt x="1589" y="881"/>
                  </a:cubicBezTo>
                  <a:cubicBezTo>
                    <a:pt x="1609" y="690"/>
                    <a:pt x="1743" y="537"/>
                    <a:pt x="1915" y="537"/>
                  </a:cubicBezTo>
                  <a:close/>
                  <a:moveTo>
                    <a:pt x="1915" y="5265"/>
                  </a:moveTo>
                  <a:cubicBezTo>
                    <a:pt x="2106" y="5265"/>
                    <a:pt x="2259" y="5399"/>
                    <a:pt x="2259" y="5590"/>
                  </a:cubicBezTo>
                  <a:cubicBezTo>
                    <a:pt x="2259" y="5781"/>
                    <a:pt x="2106" y="5934"/>
                    <a:pt x="1915" y="5934"/>
                  </a:cubicBezTo>
                  <a:cubicBezTo>
                    <a:pt x="1743" y="5934"/>
                    <a:pt x="1589" y="5781"/>
                    <a:pt x="1589" y="5590"/>
                  </a:cubicBezTo>
                  <a:cubicBezTo>
                    <a:pt x="1589" y="5418"/>
                    <a:pt x="1723" y="5265"/>
                    <a:pt x="1915" y="5265"/>
                  </a:cubicBezTo>
                  <a:close/>
                  <a:moveTo>
                    <a:pt x="1915" y="1"/>
                  </a:moveTo>
                  <a:cubicBezTo>
                    <a:pt x="1417" y="1"/>
                    <a:pt x="1034" y="403"/>
                    <a:pt x="1034" y="881"/>
                  </a:cubicBezTo>
                  <a:cubicBezTo>
                    <a:pt x="1034" y="1264"/>
                    <a:pt x="1302" y="1590"/>
                    <a:pt x="1628" y="1724"/>
                  </a:cubicBezTo>
                  <a:lnTo>
                    <a:pt x="1628" y="2547"/>
                  </a:lnTo>
                  <a:lnTo>
                    <a:pt x="575" y="2547"/>
                  </a:lnTo>
                  <a:lnTo>
                    <a:pt x="575" y="2164"/>
                  </a:lnTo>
                  <a:cubicBezTo>
                    <a:pt x="575" y="2011"/>
                    <a:pt x="460" y="1877"/>
                    <a:pt x="288" y="1877"/>
                  </a:cubicBezTo>
                  <a:cubicBezTo>
                    <a:pt x="116" y="1877"/>
                    <a:pt x="1" y="2011"/>
                    <a:pt x="1" y="2164"/>
                  </a:cubicBezTo>
                  <a:lnTo>
                    <a:pt x="1" y="4346"/>
                  </a:lnTo>
                  <a:cubicBezTo>
                    <a:pt x="1" y="4518"/>
                    <a:pt x="116" y="4633"/>
                    <a:pt x="288" y="4633"/>
                  </a:cubicBezTo>
                  <a:cubicBezTo>
                    <a:pt x="460" y="4633"/>
                    <a:pt x="575" y="4518"/>
                    <a:pt x="575" y="4346"/>
                  </a:cubicBezTo>
                  <a:lnTo>
                    <a:pt x="575" y="3963"/>
                  </a:lnTo>
                  <a:lnTo>
                    <a:pt x="1628" y="3963"/>
                  </a:lnTo>
                  <a:lnTo>
                    <a:pt x="1628" y="4805"/>
                  </a:lnTo>
                  <a:cubicBezTo>
                    <a:pt x="1264" y="4920"/>
                    <a:pt x="1034" y="5245"/>
                    <a:pt x="1034" y="5647"/>
                  </a:cubicBezTo>
                  <a:cubicBezTo>
                    <a:pt x="1034" y="6145"/>
                    <a:pt x="1436" y="6528"/>
                    <a:pt x="1915" y="6528"/>
                  </a:cubicBezTo>
                  <a:cubicBezTo>
                    <a:pt x="2413" y="6528"/>
                    <a:pt x="2795" y="6126"/>
                    <a:pt x="2795" y="5647"/>
                  </a:cubicBezTo>
                  <a:cubicBezTo>
                    <a:pt x="2795" y="5245"/>
                    <a:pt x="2547" y="4920"/>
                    <a:pt x="2202" y="4805"/>
                  </a:cubicBezTo>
                  <a:lnTo>
                    <a:pt x="2202" y="3695"/>
                  </a:lnTo>
                  <a:cubicBezTo>
                    <a:pt x="2202" y="3542"/>
                    <a:pt x="2087" y="3408"/>
                    <a:pt x="1915" y="3408"/>
                  </a:cubicBezTo>
                  <a:lnTo>
                    <a:pt x="575" y="3408"/>
                  </a:lnTo>
                  <a:lnTo>
                    <a:pt x="575" y="3140"/>
                  </a:lnTo>
                  <a:lnTo>
                    <a:pt x="1915" y="3140"/>
                  </a:lnTo>
                  <a:lnTo>
                    <a:pt x="1915" y="3102"/>
                  </a:lnTo>
                  <a:cubicBezTo>
                    <a:pt x="2087" y="3102"/>
                    <a:pt x="2202" y="2987"/>
                    <a:pt x="2202" y="2815"/>
                  </a:cubicBezTo>
                  <a:lnTo>
                    <a:pt x="2202" y="1724"/>
                  </a:lnTo>
                  <a:cubicBezTo>
                    <a:pt x="2566" y="1590"/>
                    <a:pt x="2795" y="1264"/>
                    <a:pt x="2795" y="881"/>
                  </a:cubicBezTo>
                  <a:cubicBezTo>
                    <a:pt x="2795" y="384"/>
                    <a:pt x="2393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6"/>
            <p:cNvSpPr/>
            <p:nvPr/>
          </p:nvSpPr>
          <p:spPr>
            <a:xfrm>
              <a:off x="1952588" y="2804950"/>
              <a:ext cx="206275" cy="234475"/>
            </a:xfrm>
            <a:custGeom>
              <a:avLst/>
              <a:gdLst/>
              <a:ahLst/>
              <a:cxnLst/>
              <a:rect l="l" t="t" r="r" b="b"/>
              <a:pathLst>
                <a:path w="8251" h="9379" extrusionOk="0">
                  <a:moveTo>
                    <a:pt x="4135" y="574"/>
                  </a:moveTo>
                  <a:cubicBezTo>
                    <a:pt x="4403" y="574"/>
                    <a:pt x="4709" y="651"/>
                    <a:pt x="4958" y="823"/>
                  </a:cubicBezTo>
                  <a:cubicBezTo>
                    <a:pt x="4939" y="823"/>
                    <a:pt x="4920" y="823"/>
                    <a:pt x="4882" y="842"/>
                  </a:cubicBezTo>
                  <a:cubicBezTo>
                    <a:pt x="4633" y="900"/>
                    <a:pt x="4384" y="995"/>
                    <a:pt x="4135" y="1091"/>
                  </a:cubicBezTo>
                  <a:cubicBezTo>
                    <a:pt x="3867" y="995"/>
                    <a:pt x="3618" y="900"/>
                    <a:pt x="3370" y="842"/>
                  </a:cubicBezTo>
                  <a:cubicBezTo>
                    <a:pt x="3331" y="842"/>
                    <a:pt x="3312" y="842"/>
                    <a:pt x="3293" y="823"/>
                  </a:cubicBezTo>
                  <a:cubicBezTo>
                    <a:pt x="3542" y="651"/>
                    <a:pt x="3848" y="574"/>
                    <a:pt x="4135" y="574"/>
                  </a:cubicBezTo>
                  <a:close/>
                  <a:moveTo>
                    <a:pt x="2719" y="1302"/>
                  </a:moveTo>
                  <a:cubicBezTo>
                    <a:pt x="2872" y="1302"/>
                    <a:pt x="3044" y="1340"/>
                    <a:pt x="3236" y="1378"/>
                  </a:cubicBezTo>
                  <a:cubicBezTo>
                    <a:pt x="3293" y="1397"/>
                    <a:pt x="3331" y="1397"/>
                    <a:pt x="3408" y="1416"/>
                  </a:cubicBezTo>
                  <a:cubicBezTo>
                    <a:pt x="2929" y="1704"/>
                    <a:pt x="2451" y="2048"/>
                    <a:pt x="2049" y="2469"/>
                  </a:cubicBezTo>
                  <a:cubicBezTo>
                    <a:pt x="2145" y="2201"/>
                    <a:pt x="2279" y="1972"/>
                    <a:pt x="2393" y="1723"/>
                  </a:cubicBezTo>
                  <a:cubicBezTo>
                    <a:pt x="2508" y="1589"/>
                    <a:pt x="2585" y="1436"/>
                    <a:pt x="2719" y="1302"/>
                  </a:cubicBezTo>
                  <a:close/>
                  <a:moveTo>
                    <a:pt x="5533" y="1302"/>
                  </a:moveTo>
                  <a:cubicBezTo>
                    <a:pt x="5667" y="1416"/>
                    <a:pt x="5762" y="1570"/>
                    <a:pt x="5858" y="1723"/>
                  </a:cubicBezTo>
                  <a:cubicBezTo>
                    <a:pt x="5992" y="1952"/>
                    <a:pt x="6107" y="2201"/>
                    <a:pt x="6202" y="2469"/>
                  </a:cubicBezTo>
                  <a:cubicBezTo>
                    <a:pt x="5781" y="2067"/>
                    <a:pt x="5322" y="1704"/>
                    <a:pt x="4843" y="1416"/>
                  </a:cubicBezTo>
                  <a:cubicBezTo>
                    <a:pt x="4901" y="1397"/>
                    <a:pt x="4939" y="1397"/>
                    <a:pt x="5016" y="1378"/>
                  </a:cubicBezTo>
                  <a:cubicBezTo>
                    <a:pt x="5188" y="1340"/>
                    <a:pt x="5379" y="1321"/>
                    <a:pt x="5533" y="1302"/>
                  </a:cubicBezTo>
                  <a:close/>
                  <a:moveTo>
                    <a:pt x="1972" y="1378"/>
                  </a:moveTo>
                  <a:lnTo>
                    <a:pt x="1972" y="1378"/>
                  </a:lnTo>
                  <a:cubicBezTo>
                    <a:pt x="1953" y="1397"/>
                    <a:pt x="1953" y="1416"/>
                    <a:pt x="1915" y="1436"/>
                  </a:cubicBezTo>
                  <a:cubicBezTo>
                    <a:pt x="1570" y="2010"/>
                    <a:pt x="1302" y="2737"/>
                    <a:pt x="1188" y="3503"/>
                  </a:cubicBezTo>
                  <a:cubicBezTo>
                    <a:pt x="1054" y="3675"/>
                    <a:pt x="958" y="3828"/>
                    <a:pt x="862" y="4000"/>
                  </a:cubicBezTo>
                  <a:cubicBezTo>
                    <a:pt x="824" y="3924"/>
                    <a:pt x="824" y="3886"/>
                    <a:pt x="805" y="3828"/>
                  </a:cubicBezTo>
                  <a:cubicBezTo>
                    <a:pt x="613" y="2967"/>
                    <a:pt x="747" y="2259"/>
                    <a:pt x="1207" y="1799"/>
                  </a:cubicBezTo>
                  <a:cubicBezTo>
                    <a:pt x="1398" y="1608"/>
                    <a:pt x="1666" y="1474"/>
                    <a:pt x="1972" y="1378"/>
                  </a:cubicBezTo>
                  <a:close/>
                  <a:moveTo>
                    <a:pt x="6298" y="1359"/>
                  </a:moveTo>
                  <a:lnTo>
                    <a:pt x="6298" y="1359"/>
                  </a:lnTo>
                  <a:cubicBezTo>
                    <a:pt x="6624" y="1436"/>
                    <a:pt x="6853" y="1589"/>
                    <a:pt x="7064" y="1799"/>
                  </a:cubicBezTo>
                  <a:cubicBezTo>
                    <a:pt x="7504" y="2240"/>
                    <a:pt x="7638" y="2967"/>
                    <a:pt x="7447" y="3828"/>
                  </a:cubicBezTo>
                  <a:cubicBezTo>
                    <a:pt x="7427" y="3886"/>
                    <a:pt x="7427" y="3924"/>
                    <a:pt x="7408" y="4000"/>
                  </a:cubicBezTo>
                  <a:cubicBezTo>
                    <a:pt x="7313" y="3828"/>
                    <a:pt x="7198" y="3675"/>
                    <a:pt x="7102" y="3503"/>
                  </a:cubicBezTo>
                  <a:cubicBezTo>
                    <a:pt x="6949" y="2737"/>
                    <a:pt x="6719" y="2029"/>
                    <a:pt x="6356" y="1436"/>
                  </a:cubicBezTo>
                  <a:cubicBezTo>
                    <a:pt x="6336" y="1416"/>
                    <a:pt x="6336" y="1397"/>
                    <a:pt x="6298" y="1359"/>
                  </a:cubicBezTo>
                  <a:close/>
                  <a:moveTo>
                    <a:pt x="4135" y="1684"/>
                  </a:moveTo>
                  <a:cubicBezTo>
                    <a:pt x="4748" y="1972"/>
                    <a:pt x="5341" y="2393"/>
                    <a:pt x="5896" y="2929"/>
                  </a:cubicBezTo>
                  <a:cubicBezTo>
                    <a:pt x="6145" y="3158"/>
                    <a:pt x="6356" y="3426"/>
                    <a:pt x="6547" y="3694"/>
                  </a:cubicBezTo>
                  <a:cubicBezTo>
                    <a:pt x="6585" y="4020"/>
                    <a:pt x="6624" y="4364"/>
                    <a:pt x="6624" y="4690"/>
                  </a:cubicBezTo>
                  <a:cubicBezTo>
                    <a:pt x="6624" y="5034"/>
                    <a:pt x="6585" y="5359"/>
                    <a:pt x="6547" y="5704"/>
                  </a:cubicBezTo>
                  <a:cubicBezTo>
                    <a:pt x="6356" y="5972"/>
                    <a:pt x="6145" y="6221"/>
                    <a:pt x="5896" y="6470"/>
                  </a:cubicBezTo>
                  <a:cubicBezTo>
                    <a:pt x="5341" y="7025"/>
                    <a:pt x="4748" y="7427"/>
                    <a:pt x="4135" y="7714"/>
                  </a:cubicBezTo>
                  <a:cubicBezTo>
                    <a:pt x="3504" y="7427"/>
                    <a:pt x="2910" y="6986"/>
                    <a:pt x="2355" y="6470"/>
                  </a:cubicBezTo>
                  <a:cubicBezTo>
                    <a:pt x="2106" y="6221"/>
                    <a:pt x="1896" y="5972"/>
                    <a:pt x="1704" y="5704"/>
                  </a:cubicBezTo>
                  <a:cubicBezTo>
                    <a:pt x="1666" y="5359"/>
                    <a:pt x="1628" y="5034"/>
                    <a:pt x="1628" y="4690"/>
                  </a:cubicBezTo>
                  <a:cubicBezTo>
                    <a:pt x="1628" y="4364"/>
                    <a:pt x="1666" y="4020"/>
                    <a:pt x="1704" y="3694"/>
                  </a:cubicBezTo>
                  <a:cubicBezTo>
                    <a:pt x="1896" y="3426"/>
                    <a:pt x="2106" y="3158"/>
                    <a:pt x="2355" y="2929"/>
                  </a:cubicBezTo>
                  <a:cubicBezTo>
                    <a:pt x="2910" y="2374"/>
                    <a:pt x="3504" y="1972"/>
                    <a:pt x="4135" y="1684"/>
                  </a:cubicBezTo>
                  <a:close/>
                  <a:moveTo>
                    <a:pt x="843" y="5417"/>
                  </a:moveTo>
                  <a:cubicBezTo>
                    <a:pt x="939" y="5589"/>
                    <a:pt x="1054" y="5742"/>
                    <a:pt x="1149" y="5915"/>
                  </a:cubicBezTo>
                  <a:cubicBezTo>
                    <a:pt x="1302" y="6680"/>
                    <a:pt x="1532" y="7369"/>
                    <a:pt x="1896" y="7982"/>
                  </a:cubicBezTo>
                  <a:cubicBezTo>
                    <a:pt x="1915" y="8001"/>
                    <a:pt x="1915" y="8020"/>
                    <a:pt x="1953" y="8039"/>
                  </a:cubicBezTo>
                  <a:cubicBezTo>
                    <a:pt x="1628" y="7982"/>
                    <a:pt x="1398" y="7829"/>
                    <a:pt x="1188" y="7618"/>
                  </a:cubicBezTo>
                  <a:cubicBezTo>
                    <a:pt x="747" y="7178"/>
                    <a:pt x="613" y="6450"/>
                    <a:pt x="805" y="5589"/>
                  </a:cubicBezTo>
                  <a:cubicBezTo>
                    <a:pt x="824" y="5532"/>
                    <a:pt x="824" y="5493"/>
                    <a:pt x="843" y="5417"/>
                  </a:cubicBezTo>
                  <a:close/>
                  <a:moveTo>
                    <a:pt x="7389" y="5417"/>
                  </a:moveTo>
                  <a:cubicBezTo>
                    <a:pt x="7408" y="5455"/>
                    <a:pt x="7408" y="5513"/>
                    <a:pt x="7427" y="5570"/>
                  </a:cubicBezTo>
                  <a:cubicBezTo>
                    <a:pt x="7619" y="6450"/>
                    <a:pt x="7466" y="7159"/>
                    <a:pt x="7025" y="7618"/>
                  </a:cubicBezTo>
                  <a:cubicBezTo>
                    <a:pt x="6853" y="7829"/>
                    <a:pt x="6585" y="7982"/>
                    <a:pt x="6279" y="8039"/>
                  </a:cubicBezTo>
                  <a:cubicBezTo>
                    <a:pt x="6298" y="8020"/>
                    <a:pt x="6298" y="8001"/>
                    <a:pt x="6317" y="7982"/>
                  </a:cubicBezTo>
                  <a:cubicBezTo>
                    <a:pt x="6681" y="7407"/>
                    <a:pt x="6949" y="6680"/>
                    <a:pt x="7064" y="5915"/>
                  </a:cubicBezTo>
                  <a:cubicBezTo>
                    <a:pt x="7179" y="5742"/>
                    <a:pt x="7293" y="5589"/>
                    <a:pt x="7389" y="5417"/>
                  </a:cubicBezTo>
                  <a:close/>
                  <a:moveTo>
                    <a:pt x="2049" y="6948"/>
                  </a:moveTo>
                  <a:lnTo>
                    <a:pt x="2049" y="6948"/>
                  </a:lnTo>
                  <a:cubicBezTo>
                    <a:pt x="2470" y="7350"/>
                    <a:pt x="2929" y="7714"/>
                    <a:pt x="3408" y="8001"/>
                  </a:cubicBezTo>
                  <a:cubicBezTo>
                    <a:pt x="3350" y="8020"/>
                    <a:pt x="3312" y="8020"/>
                    <a:pt x="3236" y="8039"/>
                  </a:cubicBezTo>
                  <a:cubicBezTo>
                    <a:pt x="3044" y="8077"/>
                    <a:pt x="2891" y="8097"/>
                    <a:pt x="2719" y="8116"/>
                  </a:cubicBezTo>
                  <a:cubicBezTo>
                    <a:pt x="2585" y="8001"/>
                    <a:pt x="2489" y="7848"/>
                    <a:pt x="2393" y="7695"/>
                  </a:cubicBezTo>
                  <a:cubicBezTo>
                    <a:pt x="2259" y="7465"/>
                    <a:pt x="2145" y="7216"/>
                    <a:pt x="2049" y="6948"/>
                  </a:cubicBezTo>
                  <a:close/>
                  <a:moveTo>
                    <a:pt x="6202" y="6948"/>
                  </a:moveTo>
                  <a:lnTo>
                    <a:pt x="6202" y="6948"/>
                  </a:lnTo>
                  <a:cubicBezTo>
                    <a:pt x="6107" y="7216"/>
                    <a:pt x="5973" y="7446"/>
                    <a:pt x="5858" y="7695"/>
                  </a:cubicBezTo>
                  <a:cubicBezTo>
                    <a:pt x="5762" y="7829"/>
                    <a:pt x="5628" y="7982"/>
                    <a:pt x="5533" y="8116"/>
                  </a:cubicBezTo>
                  <a:cubicBezTo>
                    <a:pt x="5379" y="8116"/>
                    <a:pt x="5207" y="8077"/>
                    <a:pt x="5016" y="8039"/>
                  </a:cubicBezTo>
                  <a:cubicBezTo>
                    <a:pt x="4958" y="8020"/>
                    <a:pt x="4920" y="8020"/>
                    <a:pt x="4843" y="8001"/>
                  </a:cubicBezTo>
                  <a:cubicBezTo>
                    <a:pt x="5322" y="7714"/>
                    <a:pt x="5800" y="7369"/>
                    <a:pt x="6202" y="6948"/>
                  </a:cubicBezTo>
                  <a:close/>
                  <a:moveTo>
                    <a:pt x="4135" y="8326"/>
                  </a:moveTo>
                  <a:cubicBezTo>
                    <a:pt x="4384" y="8422"/>
                    <a:pt x="4633" y="8518"/>
                    <a:pt x="4882" y="8575"/>
                  </a:cubicBezTo>
                  <a:cubicBezTo>
                    <a:pt x="4920" y="8575"/>
                    <a:pt x="4939" y="8575"/>
                    <a:pt x="4958" y="8594"/>
                  </a:cubicBezTo>
                  <a:cubicBezTo>
                    <a:pt x="4709" y="8766"/>
                    <a:pt x="4403" y="8843"/>
                    <a:pt x="4135" y="8843"/>
                  </a:cubicBezTo>
                  <a:cubicBezTo>
                    <a:pt x="3848" y="8843"/>
                    <a:pt x="3542" y="8766"/>
                    <a:pt x="3293" y="8594"/>
                  </a:cubicBezTo>
                  <a:cubicBezTo>
                    <a:pt x="3312" y="8594"/>
                    <a:pt x="3331" y="8594"/>
                    <a:pt x="3370" y="8575"/>
                  </a:cubicBezTo>
                  <a:cubicBezTo>
                    <a:pt x="3618" y="8518"/>
                    <a:pt x="3867" y="8422"/>
                    <a:pt x="4135" y="8326"/>
                  </a:cubicBezTo>
                  <a:close/>
                  <a:moveTo>
                    <a:pt x="4135" y="0"/>
                  </a:moveTo>
                  <a:cubicBezTo>
                    <a:pt x="3523" y="0"/>
                    <a:pt x="2949" y="268"/>
                    <a:pt x="2470" y="727"/>
                  </a:cubicBezTo>
                  <a:cubicBezTo>
                    <a:pt x="1800" y="727"/>
                    <a:pt x="1226" y="957"/>
                    <a:pt x="805" y="1378"/>
                  </a:cubicBezTo>
                  <a:cubicBezTo>
                    <a:pt x="192" y="1972"/>
                    <a:pt x="1" y="2871"/>
                    <a:pt x="250" y="3924"/>
                  </a:cubicBezTo>
                  <a:cubicBezTo>
                    <a:pt x="288" y="4192"/>
                    <a:pt x="384" y="4441"/>
                    <a:pt x="479" y="4690"/>
                  </a:cubicBezTo>
                  <a:cubicBezTo>
                    <a:pt x="384" y="4957"/>
                    <a:pt x="288" y="5206"/>
                    <a:pt x="250" y="5455"/>
                  </a:cubicBezTo>
                  <a:cubicBezTo>
                    <a:pt x="1" y="6508"/>
                    <a:pt x="192" y="7427"/>
                    <a:pt x="805" y="8020"/>
                  </a:cubicBezTo>
                  <a:cubicBezTo>
                    <a:pt x="1226" y="8460"/>
                    <a:pt x="1800" y="8671"/>
                    <a:pt x="2470" y="8671"/>
                  </a:cubicBezTo>
                  <a:cubicBezTo>
                    <a:pt x="2949" y="9149"/>
                    <a:pt x="3523" y="9379"/>
                    <a:pt x="4135" y="9379"/>
                  </a:cubicBezTo>
                  <a:cubicBezTo>
                    <a:pt x="4729" y="9379"/>
                    <a:pt x="5303" y="9111"/>
                    <a:pt x="5781" y="8671"/>
                  </a:cubicBezTo>
                  <a:cubicBezTo>
                    <a:pt x="6451" y="8671"/>
                    <a:pt x="7025" y="8422"/>
                    <a:pt x="7447" y="8020"/>
                  </a:cubicBezTo>
                  <a:cubicBezTo>
                    <a:pt x="8059" y="7427"/>
                    <a:pt x="8250" y="6508"/>
                    <a:pt x="8002" y="5455"/>
                  </a:cubicBezTo>
                  <a:cubicBezTo>
                    <a:pt x="7963" y="5206"/>
                    <a:pt x="7868" y="4957"/>
                    <a:pt x="7772" y="4690"/>
                  </a:cubicBezTo>
                  <a:cubicBezTo>
                    <a:pt x="7868" y="4441"/>
                    <a:pt x="7963" y="4192"/>
                    <a:pt x="8002" y="3924"/>
                  </a:cubicBezTo>
                  <a:cubicBezTo>
                    <a:pt x="8250" y="2871"/>
                    <a:pt x="8059" y="1972"/>
                    <a:pt x="7447" y="1378"/>
                  </a:cubicBezTo>
                  <a:cubicBezTo>
                    <a:pt x="7025" y="938"/>
                    <a:pt x="6451" y="727"/>
                    <a:pt x="5781" y="727"/>
                  </a:cubicBezTo>
                  <a:cubicBezTo>
                    <a:pt x="5303" y="249"/>
                    <a:pt x="4729" y="0"/>
                    <a:pt x="4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9" name="Google Shape;2419;p76"/>
          <p:cNvGrpSpPr/>
          <p:nvPr/>
        </p:nvGrpSpPr>
        <p:grpSpPr>
          <a:xfrm>
            <a:off x="6929026" y="2663825"/>
            <a:ext cx="484750" cy="482350"/>
            <a:chOff x="6289388" y="2645125"/>
            <a:chExt cx="484750" cy="482350"/>
          </a:xfrm>
        </p:grpSpPr>
        <p:sp>
          <p:nvSpPr>
            <p:cNvPr id="2420" name="Google Shape;2420;p76"/>
            <p:cNvSpPr/>
            <p:nvPr/>
          </p:nvSpPr>
          <p:spPr>
            <a:xfrm>
              <a:off x="6552563" y="2645125"/>
              <a:ext cx="109125" cy="106725"/>
            </a:xfrm>
            <a:custGeom>
              <a:avLst/>
              <a:gdLst/>
              <a:ahLst/>
              <a:cxnLst/>
              <a:rect l="l" t="t" r="r" b="b"/>
              <a:pathLst>
                <a:path w="4365" h="4269" extrusionOk="0">
                  <a:moveTo>
                    <a:pt x="3809" y="536"/>
                  </a:moveTo>
                  <a:lnTo>
                    <a:pt x="3809" y="2374"/>
                  </a:lnTo>
                  <a:lnTo>
                    <a:pt x="575" y="2374"/>
                  </a:lnTo>
                  <a:lnTo>
                    <a:pt x="575" y="536"/>
                  </a:lnTo>
                  <a:close/>
                  <a:moveTo>
                    <a:pt x="2604" y="2948"/>
                  </a:moveTo>
                  <a:lnTo>
                    <a:pt x="2872" y="3694"/>
                  </a:lnTo>
                  <a:lnTo>
                    <a:pt x="1532" y="3694"/>
                  </a:lnTo>
                  <a:lnTo>
                    <a:pt x="1800" y="2948"/>
                  </a:lnTo>
                  <a:close/>
                  <a:moveTo>
                    <a:pt x="441" y="0"/>
                  </a:moveTo>
                  <a:cubicBezTo>
                    <a:pt x="192" y="0"/>
                    <a:pt x="0" y="192"/>
                    <a:pt x="0" y="440"/>
                  </a:cubicBezTo>
                  <a:lnTo>
                    <a:pt x="0" y="2527"/>
                  </a:lnTo>
                  <a:cubicBezTo>
                    <a:pt x="0" y="2756"/>
                    <a:pt x="192" y="2948"/>
                    <a:pt x="441" y="2948"/>
                  </a:cubicBezTo>
                  <a:lnTo>
                    <a:pt x="1149" y="2948"/>
                  </a:lnTo>
                  <a:lnTo>
                    <a:pt x="881" y="3694"/>
                  </a:lnTo>
                  <a:lnTo>
                    <a:pt x="288" y="3694"/>
                  </a:lnTo>
                  <a:cubicBezTo>
                    <a:pt x="115" y="3694"/>
                    <a:pt x="0" y="3809"/>
                    <a:pt x="0" y="3981"/>
                  </a:cubicBezTo>
                  <a:cubicBezTo>
                    <a:pt x="0" y="4154"/>
                    <a:pt x="115" y="4268"/>
                    <a:pt x="288" y="4268"/>
                  </a:cubicBezTo>
                  <a:lnTo>
                    <a:pt x="4077" y="4268"/>
                  </a:lnTo>
                  <a:cubicBezTo>
                    <a:pt x="4231" y="4268"/>
                    <a:pt x="4365" y="4154"/>
                    <a:pt x="4365" y="3981"/>
                  </a:cubicBezTo>
                  <a:cubicBezTo>
                    <a:pt x="4365" y="3809"/>
                    <a:pt x="4231" y="3694"/>
                    <a:pt x="4077" y="3694"/>
                  </a:cubicBezTo>
                  <a:lnTo>
                    <a:pt x="3446" y="3694"/>
                  </a:lnTo>
                  <a:lnTo>
                    <a:pt x="3178" y="2948"/>
                  </a:lnTo>
                  <a:lnTo>
                    <a:pt x="3905" y="2948"/>
                  </a:lnTo>
                  <a:cubicBezTo>
                    <a:pt x="4135" y="2948"/>
                    <a:pt x="4326" y="2756"/>
                    <a:pt x="4326" y="2527"/>
                  </a:cubicBezTo>
                  <a:lnTo>
                    <a:pt x="4326" y="440"/>
                  </a:lnTo>
                  <a:cubicBezTo>
                    <a:pt x="4326" y="192"/>
                    <a:pt x="4135" y="0"/>
                    <a:pt x="3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6"/>
            <p:cNvSpPr/>
            <p:nvPr/>
          </p:nvSpPr>
          <p:spPr>
            <a:xfrm>
              <a:off x="6289388" y="2758050"/>
              <a:ext cx="109600" cy="106250"/>
            </a:xfrm>
            <a:custGeom>
              <a:avLst/>
              <a:gdLst/>
              <a:ahLst/>
              <a:cxnLst/>
              <a:rect l="l" t="t" r="r" b="b"/>
              <a:pathLst>
                <a:path w="4384" h="4250" extrusionOk="0">
                  <a:moveTo>
                    <a:pt x="2603" y="2929"/>
                  </a:moveTo>
                  <a:lnTo>
                    <a:pt x="2871" y="3675"/>
                  </a:lnTo>
                  <a:lnTo>
                    <a:pt x="1531" y="3675"/>
                  </a:lnTo>
                  <a:lnTo>
                    <a:pt x="1799" y="2929"/>
                  </a:lnTo>
                  <a:close/>
                  <a:moveTo>
                    <a:pt x="460" y="0"/>
                  </a:moveTo>
                  <a:cubicBezTo>
                    <a:pt x="211" y="0"/>
                    <a:pt x="19" y="192"/>
                    <a:pt x="19" y="421"/>
                  </a:cubicBezTo>
                  <a:lnTo>
                    <a:pt x="19" y="2508"/>
                  </a:lnTo>
                  <a:cubicBezTo>
                    <a:pt x="19" y="2737"/>
                    <a:pt x="211" y="2929"/>
                    <a:pt x="460" y="2929"/>
                  </a:cubicBezTo>
                  <a:lnTo>
                    <a:pt x="1168" y="2929"/>
                  </a:lnTo>
                  <a:lnTo>
                    <a:pt x="919" y="3675"/>
                  </a:lnTo>
                  <a:lnTo>
                    <a:pt x="287" y="3675"/>
                  </a:lnTo>
                  <a:cubicBezTo>
                    <a:pt x="115" y="3675"/>
                    <a:pt x="0" y="3790"/>
                    <a:pt x="0" y="3962"/>
                  </a:cubicBezTo>
                  <a:cubicBezTo>
                    <a:pt x="0" y="4135"/>
                    <a:pt x="115" y="4250"/>
                    <a:pt x="287" y="4250"/>
                  </a:cubicBezTo>
                  <a:lnTo>
                    <a:pt x="4096" y="4250"/>
                  </a:lnTo>
                  <a:cubicBezTo>
                    <a:pt x="4269" y="4250"/>
                    <a:pt x="4383" y="4135"/>
                    <a:pt x="4383" y="3962"/>
                  </a:cubicBezTo>
                  <a:cubicBezTo>
                    <a:pt x="4383" y="3790"/>
                    <a:pt x="4269" y="3675"/>
                    <a:pt x="4096" y="3675"/>
                  </a:cubicBezTo>
                  <a:lnTo>
                    <a:pt x="3465" y="3675"/>
                  </a:lnTo>
                  <a:lnTo>
                    <a:pt x="3216" y="2929"/>
                  </a:lnTo>
                  <a:lnTo>
                    <a:pt x="3924" y="2929"/>
                  </a:lnTo>
                  <a:cubicBezTo>
                    <a:pt x="4173" y="2929"/>
                    <a:pt x="4345" y="2737"/>
                    <a:pt x="4345" y="2508"/>
                  </a:cubicBezTo>
                  <a:lnTo>
                    <a:pt x="4345" y="421"/>
                  </a:lnTo>
                  <a:cubicBezTo>
                    <a:pt x="4345" y="192"/>
                    <a:pt x="4173" y="0"/>
                    <a:pt x="3924" y="0"/>
                  </a:cubicBezTo>
                  <a:lnTo>
                    <a:pt x="2565" y="0"/>
                  </a:lnTo>
                  <a:cubicBezTo>
                    <a:pt x="2393" y="0"/>
                    <a:pt x="2278" y="115"/>
                    <a:pt x="2278" y="287"/>
                  </a:cubicBezTo>
                  <a:cubicBezTo>
                    <a:pt x="2278" y="441"/>
                    <a:pt x="2393" y="575"/>
                    <a:pt x="2565" y="575"/>
                  </a:cubicBezTo>
                  <a:lnTo>
                    <a:pt x="3809" y="575"/>
                  </a:lnTo>
                  <a:lnTo>
                    <a:pt x="3809" y="2412"/>
                  </a:lnTo>
                  <a:lnTo>
                    <a:pt x="574" y="2412"/>
                  </a:lnTo>
                  <a:lnTo>
                    <a:pt x="574" y="575"/>
                  </a:lnTo>
                  <a:lnTo>
                    <a:pt x="1436" y="575"/>
                  </a:lnTo>
                  <a:cubicBezTo>
                    <a:pt x="1608" y="575"/>
                    <a:pt x="1723" y="441"/>
                    <a:pt x="1723" y="287"/>
                  </a:cubicBezTo>
                  <a:cubicBezTo>
                    <a:pt x="1723" y="115"/>
                    <a:pt x="1608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6"/>
            <p:cNvSpPr/>
            <p:nvPr/>
          </p:nvSpPr>
          <p:spPr>
            <a:xfrm>
              <a:off x="6665013" y="2909250"/>
              <a:ext cx="109125" cy="106250"/>
            </a:xfrm>
            <a:custGeom>
              <a:avLst/>
              <a:gdLst/>
              <a:ahLst/>
              <a:cxnLst/>
              <a:rect l="l" t="t" r="r" b="b"/>
              <a:pathLst>
                <a:path w="4365" h="4250" extrusionOk="0">
                  <a:moveTo>
                    <a:pt x="3790" y="556"/>
                  </a:moveTo>
                  <a:lnTo>
                    <a:pt x="3790" y="2393"/>
                  </a:lnTo>
                  <a:lnTo>
                    <a:pt x="556" y="2393"/>
                  </a:lnTo>
                  <a:lnTo>
                    <a:pt x="556" y="556"/>
                  </a:lnTo>
                  <a:close/>
                  <a:moveTo>
                    <a:pt x="2565" y="2948"/>
                  </a:moveTo>
                  <a:lnTo>
                    <a:pt x="2833" y="3676"/>
                  </a:lnTo>
                  <a:lnTo>
                    <a:pt x="1493" y="3676"/>
                  </a:lnTo>
                  <a:lnTo>
                    <a:pt x="1742" y="2948"/>
                  </a:lnTo>
                  <a:close/>
                  <a:moveTo>
                    <a:pt x="441" y="1"/>
                  </a:moveTo>
                  <a:cubicBezTo>
                    <a:pt x="192" y="1"/>
                    <a:pt x="1" y="192"/>
                    <a:pt x="1" y="422"/>
                  </a:cubicBezTo>
                  <a:lnTo>
                    <a:pt x="1" y="2508"/>
                  </a:lnTo>
                  <a:cubicBezTo>
                    <a:pt x="1" y="2757"/>
                    <a:pt x="192" y="2948"/>
                    <a:pt x="441" y="2948"/>
                  </a:cubicBezTo>
                  <a:lnTo>
                    <a:pt x="1168" y="2948"/>
                  </a:lnTo>
                  <a:lnTo>
                    <a:pt x="919" y="3676"/>
                  </a:lnTo>
                  <a:lnTo>
                    <a:pt x="288" y="3676"/>
                  </a:lnTo>
                  <a:cubicBezTo>
                    <a:pt x="115" y="3676"/>
                    <a:pt x="1" y="3810"/>
                    <a:pt x="1" y="3963"/>
                  </a:cubicBezTo>
                  <a:cubicBezTo>
                    <a:pt x="1" y="4135"/>
                    <a:pt x="115" y="4250"/>
                    <a:pt x="288" y="4250"/>
                  </a:cubicBezTo>
                  <a:lnTo>
                    <a:pt x="4077" y="4250"/>
                  </a:lnTo>
                  <a:cubicBezTo>
                    <a:pt x="4231" y="4250"/>
                    <a:pt x="4365" y="4135"/>
                    <a:pt x="4365" y="3963"/>
                  </a:cubicBezTo>
                  <a:cubicBezTo>
                    <a:pt x="4365" y="3810"/>
                    <a:pt x="4231" y="3676"/>
                    <a:pt x="4077" y="3676"/>
                  </a:cubicBezTo>
                  <a:lnTo>
                    <a:pt x="3446" y="3676"/>
                  </a:lnTo>
                  <a:lnTo>
                    <a:pt x="3178" y="2948"/>
                  </a:lnTo>
                  <a:lnTo>
                    <a:pt x="3905" y="2948"/>
                  </a:lnTo>
                  <a:cubicBezTo>
                    <a:pt x="4135" y="2948"/>
                    <a:pt x="4326" y="2757"/>
                    <a:pt x="4326" y="2508"/>
                  </a:cubicBezTo>
                  <a:lnTo>
                    <a:pt x="4326" y="422"/>
                  </a:lnTo>
                  <a:cubicBezTo>
                    <a:pt x="4326" y="192"/>
                    <a:pt x="4135" y="1"/>
                    <a:pt x="3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6"/>
            <p:cNvSpPr/>
            <p:nvPr/>
          </p:nvSpPr>
          <p:spPr>
            <a:xfrm>
              <a:off x="6332438" y="2687225"/>
              <a:ext cx="398625" cy="397675"/>
            </a:xfrm>
            <a:custGeom>
              <a:avLst/>
              <a:gdLst/>
              <a:ahLst/>
              <a:cxnLst/>
              <a:rect l="l" t="t" r="r" b="b"/>
              <a:pathLst>
                <a:path w="15945" h="15907" extrusionOk="0">
                  <a:moveTo>
                    <a:pt x="7963" y="3886"/>
                  </a:moveTo>
                  <a:cubicBezTo>
                    <a:pt x="8423" y="3886"/>
                    <a:pt x="8901" y="4288"/>
                    <a:pt x="9265" y="4996"/>
                  </a:cubicBezTo>
                  <a:cubicBezTo>
                    <a:pt x="9399" y="5283"/>
                    <a:pt x="9533" y="5628"/>
                    <a:pt x="9629" y="5991"/>
                  </a:cubicBezTo>
                  <a:cubicBezTo>
                    <a:pt x="9093" y="5896"/>
                    <a:pt x="8538" y="5858"/>
                    <a:pt x="7963" y="5858"/>
                  </a:cubicBezTo>
                  <a:cubicBezTo>
                    <a:pt x="7389" y="5858"/>
                    <a:pt x="6853" y="5915"/>
                    <a:pt x="6317" y="5991"/>
                  </a:cubicBezTo>
                  <a:cubicBezTo>
                    <a:pt x="6413" y="5628"/>
                    <a:pt x="6528" y="5283"/>
                    <a:pt x="6681" y="4996"/>
                  </a:cubicBezTo>
                  <a:cubicBezTo>
                    <a:pt x="7045" y="4288"/>
                    <a:pt x="7523" y="3886"/>
                    <a:pt x="7963" y="3886"/>
                  </a:cubicBezTo>
                  <a:close/>
                  <a:moveTo>
                    <a:pt x="6566" y="4135"/>
                  </a:moveTo>
                  <a:lnTo>
                    <a:pt x="6566" y="4135"/>
                  </a:lnTo>
                  <a:cubicBezTo>
                    <a:pt x="6183" y="4613"/>
                    <a:pt x="5896" y="5322"/>
                    <a:pt x="5705" y="6125"/>
                  </a:cubicBezTo>
                  <a:cubicBezTo>
                    <a:pt x="5360" y="6202"/>
                    <a:pt x="5054" y="6317"/>
                    <a:pt x="4767" y="6432"/>
                  </a:cubicBezTo>
                  <a:cubicBezTo>
                    <a:pt x="4480" y="6566"/>
                    <a:pt x="4231" y="6681"/>
                    <a:pt x="4039" y="6815"/>
                  </a:cubicBezTo>
                  <a:cubicBezTo>
                    <a:pt x="4422" y="5570"/>
                    <a:pt x="5360" y="4575"/>
                    <a:pt x="6566" y="4135"/>
                  </a:cubicBezTo>
                  <a:close/>
                  <a:moveTo>
                    <a:pt x="5571" y="6719"/>
                  </a:moveTo>
                  <a:lnTo>
                    <a:pt x="5571" y="6719"/>
                  </a:lnTo>
                  <a:cubicBezTo>
                    <a:pt x="5532" y="7102"/>
                    <a:pt x="5475" y="7542"/>
                    <a:pt x="5475" y="7963"/>
                  </a:cubicBezTo>
                  <a:cubicBezTo>
                    <a:pt x="5475" y="8403"/>
                    <a:pt x="5532" y="8805"/>
                    <a:pt x="5571" y="9207"/>
                  </a:cubicBezTo>
                  <a:cubicBezTo>
                    <a:pt x="4518" y="8901"/>
                    <a:pt x="3886" y="8422"/>
                    <a:pt x="3886" y="7963"/>
                  </a:cubicBezTo>
                  <a:cubicBezTo>
                    <a:pt x="3886" y="7523"/>
                    <a:pt x="4518" y="7044"/>
                    <a:pt x="5571" y="6719"/>
                  </a:cubicBezTo>
                  <a:close/>
                  <a:moveTo>
                    <a:pt x="10356" y="6719"/>
                  </a:moveTo>
                  <a:lnTo>
                    <a:pt x="10356" y="6719"/>
                  </a:lnTo>
                  <a:cubicBezTo>
                    <a:pt x="11409" y="7044"/>
                    <a:pt x="12059" y="7523"/>
                    <a:pt x="12059" y="7963"/>
                  </a:cubicBezTo>
                  <a:cubicBezTo>
                    <a:pt x="12059" y="8422"/>
                    <a:pt x="11409" y="8901"/>
                    <a:pt x="10356" y="9207"/>
                  </a:cubicBezTo>
                  <a:cubicBezTo>
                    <a:pt x="10413" y="8824"/>
                    <a:pt x="10452" y="8403"/>
                    <a:pt x="10452" y="7963"/>
                  </a:cubicBezTo>
                  <a:cubicBezTo>
                    <a:pt x="10452" y="7542"/>
                    <a:pt x="10432" y="7140"/>
                    <a:pt x="10356" y="6719"/>
                  </a:cubicBezTo>
                  <a:close/>
                  <a:moveTo>
                    <a:pt x="8002" y="6413"/>
                  </a:moveTo>
                  <a:cubicBezTo>
                    <a:pt x="8671" y="6413"/>
                    <a:pt x="9265" y="6489"/>
                    <a:pt x="9782" y="6585"/>
                  </a:cubicBezTo>
                  <a:cubicBezTo>
                    <a:pt x="9858" y="7006"/>
                    <a:pt x="9916" y="7484"/>
                    <a:pt x="9916" y="7963"/>
                  </a:cubicBezTo>
                  <a:cubicBezTo>
                    <a:pt x="9916" y="8441"/>
                    <a:pt x="9858" y="8901"/>
                    <a:pt x="9782" y="9360"/>
                  </a:cubicBezTo>
                  <a:cubicBezTo>
                    <a:pt x="9265" y="9456"/>
                    <a:pt x="8671" y="9533"/>
                    <a:pt x="8002" y="9533"/>
                  </a:cubicBezTo>
                  <a:cubicBezTo>
                    <a:pt x="7332" y="9533"/>
                    <a:pt x="6719" y="9456"/>
                    <a:pt x="6202" y="9360"/>
                  </a:cubicBezTo>
                  <a:cubicBezTo>
                    <a:pt x="6107" y="8901"/>
                    <a:pt x="6088" y="8441"/>
                    <a:pt x="6088" y="7963"/>
                  </a:cubicBezTo>
                  <a:cubicBezTo>
                    <a:pt x="6088" y="7484"/>
                    <a:pt x="6126" y="7044"/>
                    <a:pt x="6202" y="6585"/>
                  </a:cubicBezTo>
                  <a:cubicBezTo>
                    <a:pt x="6719" y="6489"/>
                    <a:pt x="7332" y="6413"/>
                    <a:pt x="8002" y="6413"/>
                  </a:cubicBezTo>
                  <a:close/>
                  <a:moveTo>
                    <a:pt x="11887" y="9111"/>
                  </a:moveTo>
                  <a:cubicBezTo>
                    <a:pt x="11504" y="10356"/>
                    <a:pt x="10586" y="11370"/>
                    <a:pt x="9380" y="11791"/>
                  </a:cubicBezTo>
                  <a:cubicBezTo>
                    <a:pt x="9763" y="11313"/>
                    <a:pt x="10050" y="10624"/>
                    <a:pt x="10241" y="9820"/>
                  </a:cubicBezTo>
                  <a:cubicBezTo>
                    <a:pt x="10586" y="9743"/>
                    <a:pt x="10892" y="9628"/>
                    <a:pt x="11179" y="9494"/>
                  </a:cubicBezTo>
                  <a:cubicBezTo>
                    <a:pt x="11466" y="9379"/>
                    <a:pt x="11696" y="9265"/>
                    <a:pt x="11887" y="9111"/>
                  </a:cubicBezTo>
                  <a:close/>
                  <a:moveTo>
                    <a:pt x="4039" y="9150"/>
                  </a:moveTo>
                  <a:cubicBezTo>
                    <a:pt x="4231" y="9284"/>
                    <a:pt x="4480" y="9399"/>
                    <a:pt x="4767" y="9533"/>
                  </a:cubicBezTo>
                  <a:cubicBezTo>
                    <a:pt x="5054" y="9647"/>
                    <a:pt x="5360" y="9743"/>
                    <a:pt x="5705" y="9839"/>
                  </a:cubicBezTo>
                  <a:cubicBezTo>
                    <a:pt x="5896" y="10643"/>
                    <a:pt x="6183" y="11313"/>
                    <a:pt x="6566" y="11829"/>
                  </a:cubicBezTo>
                  <a:cubicBezTo>
                    <a:pt x="5360" y="11370"/>
                    <a:pt x="4422" y="10356"/>
                    <a:pt x="4039" y="9150"/>
                  </a:cubicBezTo>
                  <a:close/>
                  <a:moveTo>
                    <a:pt x="9629" y="9954"/>
                  </a:moveTo>
                  <a:lnTo>
                    <a:pt x="9629" y="9954"/>
                  </a:lnTo>
                  <a:cubicBezTo>
                    <a:pt x="9533" y="10317"/>
                    <a:pt x="9399" y="10643"/>
                    <a:pt x="9265" y="10930"/>
                  </a:cubicBezTo>
                  <a:cubicBezTo>
                    <a:pt x="8901" y="11657"/>
                    <a:pt x="8423" y="12059"/>
                    <a:pt x="7963" y="12059"/>
                  </a:cubicBezTo>
                  <a:cubicBezTo>
                    <a:pt x="7523" y="12059"/>
                    <a:pt x="7045" y="11657"/>
                    <a:pt x="6681" y="10930"/>
                  </a:cubicBezTo>
                  <a:cubicBezTo>
                    <a:pt x="6528" y="10643"/>
                    <a:pt x="6413" y="10317"/>
                    <a:pt x="6317" y="9954"/>
                  </a:cubicBezTo>
                  <a:lnTo>
                    <a:pt x="6317" y="9954"/>
                  </a:lnTo>
                  <a:cubicBezTo>
                    <a:pt x="6853" y="10049"/>
                    <a:pt x="7389" y="10068"/>
                    <a:pt x="7963" y="10068"/>
                  </a:cubicBezTo>
                  <a:cubicBezTo>
                    <a:pt x="8538" y="10068"/>
                    <a:pt x="9093" y="10030"/>
                    <a:pt x="9629" y="9954"/>
                  </a:cubicBezTo>
                  <a:close/>
                  <a:moveTo>
                    <a:pt x="13935" y="0"/>
                  </a:moveTo>
                  <a:cubicBezTo>
                    <a:pt x="13763" y="0"/>
                    <a:pt x="13629" y="115"/>
                    <a:pt x="13629" y="288"/>
                  </a:cubicBezTo>
                  <a:cubicBezTo>
                    <a:pt x="13629" y="460"/>
                    <a:pt x="13763" y="575"/>
                    <a:pt x="13935" y="575"/>
                  </a:cubicBezTo>
                  <a:lnTo>
                    <a:pt x="14624" y="575"/>
                  </a:lnTo>
                  <a:lnTo>
                    <a:pt x="14624" y="7676"/>
                  </a:lnTo>
                  <a:lnTo>
                    <a:pt x="12614" y="7676"/>
                  </a:lnTo>
                  <a:cubicBezTo>
                    <a:pt x="12557" y="7044"/>
                    <a:pt x="12404" y="6374"/>
                    <a:pt x="12079" y="5800"/>
                  </a:cubicBezTo>
                  <a:cubicBezTo>
                    <a:pt x="12038" y="5692"/>
                    <a:pt x="11940" y="5641"/>
                    <a:pt x="11831" y="5641"/>
                  </a:cubicBezTo>
                  <a:cubicBezTo>
                    <a:pt x="11787" y="5641"/>
                    <a:pt x="11740" y="5649"/>
                    <a:pt x="11696" y="5666"/>
                  </a:cubicBezTo>
                  <a:cubicBezTo>
                    <a:pt x="11562" y="5743"/>
                    <a:pt x="11504" y="5915"/>
                    <a:pt x="11581" y="6049"/>
                  </a:cubicBezTo>
                  <a:cubicBezTo>
                    <a:pt x="11696" y="6298"/>
                    <a:pt x="11791" y="6527"/>
                    <a:pt x="11887" y="6795"/>
                  </a:cubicBezTo>
                  <a:cubicBezTo>
                    <a:pt x="11696" y="6661"/>
                    <a:pt x="11466" y="6527"/>
                    <a:pt x="11179" y="6413"/>
                  </a:cubicBezTo>
                  <a:cubicBezTo>
                    <a:pt x="10892" y="6298"/>
                    <a:pt x="10566" y="6202"/>
                    <a:pt x="10241" y="6106"/>
                  </a:cubicBezTo>
                  <a:cubicBezTo>
                    <a:pt x="10050" y="5283"/>
                    <a:pt x="9763" y="4613"/>
                    <a:pt x="9380" y="4116"/>
                  </a:cubicBezTo>
                  <a:lnTo>
                    <a:pt x="9380" y="4116"/>
                  </a:lnTo>
                  <a:cubicBezTo>
                    <a:pt x="9973" y="4326"/>
                    <a:pt x="10528" y="4690"/>
                    <a:pt x="10949" y="5168"/>
                  </a:cubicBezTo>
                  <a:cubicBezTo>
                    <a:pt x="10999" y="5228"/>
                    <a:pt x="11075" y="5257"/>
                    <a:pt x="11156" y="5257"/>
                  </a:cubicBezTo>
                  <a:cubicBezTo>
                    <a:pt x="11229" y="5257"/>
                    <a:pt x="11306" y="5233"/>
                    <a:pt x="11370" y="5188"/>
                  </a:cubicBezTo>
                  <a:cubicBezTo>
                    <a:pt x="11485" y="5092"/>
                    <a:pt x="11485" y="4900"/>
                    <a:pt x="11389" y="4786"/>
                  </a:cubicBezTo>
                  <a:cubicBezTo>
                    <a:pt x="10586" y="3905"/>
                    <a:pt x="9456" y="3369"/>
                    <a:pt x="8250" y="3312"/>
                  </a:cubicBezTo>
                  <a:lnTo>
                    <a:pt x="8250" y="1015"/>
                  </a:lnTo>
                  <a:cubicBezTo>
                    <a:pt x="8250" y="843"/>
                    <a:pt x="8136" y="728"/>
                    <a:pt x="7963" y="728"/>
                  </a:cubicBezTo>
                  <a:lnTo>
                    <a:pt x="288" y="728"/>
                  </a:lnTo>
                  <a:cubicBezTo>
                    <a:pt x="116" y="728"/>
                    <a:pt x="1" y="843"/>
                    <a:pt x="1" y="1015"/>
                  </a:cubicBezTo>
                  <a:lnTo>
                    <a:pt x="1" y="1991"/>
                  </a:lnTo>
                  <a:cubicBezTo>
                    <a:pt x="1" y="2163"/>
                    <a:pt x="116" y="2278"/>
                    <a:pt x="288" y="2278"/>
                  </a:cubicBezTo>
                  <a:cubicBezTo>
                    <a:pt x="460" y="2278"/>
                    <a:pt x="575" y="2163"/>
                    <a:pt x="575" y="1991"/>
                  </a:cubicBezTo>
                  <a:lnTo>
                    <a:pt x="575" y="1302"/>
                  </a:lnTo>
                  <a:lnTo>
                    <a:pt x="7676" y="1302"/>
                  </a:lnTo>
                  <a:lnTo>
                    <a:pt x="7676" y="3312"/>
                  </a:lnTo>
                  <a:cubicBezTo>
                    <a:pt x="5341" y="3446"/>
                    <a:pt x="3465" y="5322"/>
                    <a:pt x="3331" y="7657"/>
                  </a:cubicBezTo>
                  <a:lnTo>
                    <a:pt x="1034" y="7657"/>
                  </a:lnTo>
                  <a:cubicBezTo>
                    <a:pt x="862" y="7657"/>
                    <a:pt x="747" y="7772"/>
                    <a:pt x="747" y="7944"/>
                  </a:cubicBezTo>
                  <a:lnTo>
                    <a:pt x="747" y="15619"/>
                  </a:lnTo>
                  <a:cubicBezTo>
                    <a:pt x="747" y="15791"/>
                    <a:pt x="862" y="15906"/>
                    <a:pt x="1034" y="15906"/>
                  </a:cubicBezTo>
                  <a:lnTo>
                    <a:pt x="2011" y="15906"/>
                  </a:lnTo>
                  <a:cubicBezTo>
                    <a:pt x="2183" y="15906"/>
                    <a:pt x="2298" y="15791"/>
                    <a:pt x="2298" y="15619"/>
                  </a:cubicBezTo>
                  <a:cubicBezTo>
                    <a:pt x="2298" y="15466"/>
                    <a:pt x="2183" y="15332"/>
                    <a:pt x="2011" y="15332"/>
                  </a:cubicBezTo>
                  <a:lnTo>
                    <a:pt x="1322" y="15332"/>
                  </a:lnTo>
                  <a:lnTo>
                    <a:pt x="1322" y="8231"/>
                  </a:lnTo>
                  <a:lnTo>
                    <a:pt x="3331" y="8231"/>
                  </a:lnTo>
                  <a:cubicBezTo>
                    <a:pt x="3465" y="10585"/>
                    <a:pt x="5341" y="12442"/>
                    <a:pt x="7676" y="12595"/>
                  </a:cubicBezTo>
                  <a:lnTo>
                    <a:pt x="7676" y="14892"/>
                  </a:lnTo>
                  <a:cubicBezTo>
                    <a:pt x="7676" y="15045"/>
                    <a:pt x="7810" y="15179"/>
                    <a:pt x="7963" y="15179"/>
                  </a:cubicBezTo>
                  <a:lnTo>
                    <a:pt x="15658" y="15179"/>
                  </a:lnTo>
                  <a:cubicBezTo>
                    <a:pt x="15811" y="15179"/>
                    <a:pt x="15945" y="15045"/>
                    <a:pt x="15945" y="14892"/>
                  </a:cubicBezTo>
                  <a:lnTo>
                    <a:pt x="15945" y="13897"/>
                  </a:lnTo>
                  <a:cubicBezTo>
                    <a:pt x="15945" y="13763"/>
                    <a:pt x="15811" y="13648"/>
                    <a:pt x="15658" y="13648"/>
                  </a:cubicBezTo>
                  <a:cubicBezTo>
                    <a:pt x="15486" y="13648"/>
                    <a:pt x="15371" y="13763"/>
                    <a:pt x="15371" y="13935"/>
                  </a:cubicBezTo>
                  <a:lnTo>
                    <a:pt x="15371" y="14624"/>
                  </a:lnTo>
                  <a:lnTo>
                    <a:pt x="8250" y="14624"/>
                  </a:lnTo>
                  <a:lnTo>
                    <a:pt x="8250" y="12614"/>
                  </a:lnTo>
                  <a:cubicBezTo>
                    <a:pt x="10605" y="12461"/>
                    <a:pt x="12461" y="10604"/>
                    <a:pt x="12614" y="8250"/>
                  </a:cubicBezTo>
                  <a:lnTo>
                    <a:pt x="14911" y="8250"/>
                  </a:lnTo>
                  <a:cubicBezTo>
                    <a:pt x="15084" y="8250"/>
                    <a:pt x="15198" y="8135"/>
                    <a:pt x="15198" y="7963"/>
                  </a:cubicBezTo>
                  <a:lnTo>
                    <a:pt x="15198" y="288"/>
                  </a:lnTo>
                  <a:cubicBezTo>
                    <a:pt x="15198" y="115"/>
                    <a:pt x="15084" y="0"/>
                    <a:pt x="14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6"/>
            <p:cNvSpPr/>
            <p:nvPr/>
          </p:nvSpPr>
          <p:spPr>
            <a:xfrm>
              <a:off x="6401363" y="3021225"/>
              <a:ext cx="109600" cy="106250"/>
            </a:xfrm>
            <a:custGeom>
              <a:avLst/>
              <a:gdLst/>
              <a:ahLst/>
              <a:cxnLst/>
              <a:rect l="l" t="t" r="r" b="b"/>
              <a:pathLst>
                <a:path w="4384" h="4250" extrusionOk="0">
                  <a:moveTo>
                    <a:pt x="2603" y="2967"/>
                  </a:moveTo>
                  <a:lnTo>
                    <a:pt x="2871" y="3695"/>
                  </a:lnTo>
                  <a:lnTo>
                    <a:pt x="1531" y="3695"/>
                  </a:lnTo>
                  <a:lnTo>
                    <a:pt x="1799" y="2967"/>
                  </a:lnTo>
                  <a:close/>
                  <a:moveTo>
                    <a:pt x="459" y="1"/>
                  </a:moveTo>
                  <a:cubicBezTo>
                    <a:pt x="211" y="1"/>
                    <a:pt x="19" y="192"/>
                    <a:pt x="19" y="422"/>
                  </a:cubicBezTo>
                  <a:lnTo>
                    <a:pt x="19" y="2508"/>
                  </a:lnTo>
                  <a:cubicBezTo>
                    <a:pt x="19" y="2738"/>
                    <a:pt x="211" y="2929"/>
                    <a:pt x="459" y="2929"/>
                  </a:cubicBezTo>
                  <a:lnTo>
                    <a:pt x="1168" y="2929"/>
                  </a:lnTo>
                  <a:lnTo>
                    <a:pt x="900" y="3676"/>
                  </a:lnTo>
                  <a:lnTo>
                    <a:pt x="287" y="3676"/>
                  </a:lnTo>
                  <a:cubicBezTo>
                    <a:pt x="115" y="3676"/>
                    <a:pt x="0" y="3790"/>
                    <a:pt x="0" y="3963"/>
                  </a:cubicBezTo>
                  <a:cubicBezTo>
                    <a:pt x="0" y="4135"/>
                    <a:pt x="115" y="4250"/>
                    <a:pt x="287" y="4250"/>
                  </a:cubicBezTo>
                  <a:lnTo>
                    <a:pt x="4058" y="4250"/>
                  </a:lnTo>
                  <a:cubicBezTo>
                    <a:pt x="4230" y="4250"/>
                    <a:pt x="4345" y="4135"/>
                    <a:pt x="4345" y="3963"/>
                  </a:cubicBezTo>
                  <a:cubicBezTo>
                    <a:pt x="4345" y="3790"/>
                    <a:pt x="4230" y="3676"/>
                    <a:pt x="4058" y="3676"/>
                  </a:cubicBezTo>
                  <a:lnTo>
                    <a:pt x="3445" y="3676"/>
                  </a:lnTo>
                  <a:lnTo>
                    <a:pt x="3177" y="2929"/>
                  </a:lnTo>
                  <a:lnTo>
                    <a:pt x="3886" y="2929"/>
                  </a:lnTo>
                  <a:cubicBezTo>
                    <a:pt x="4134" y="2929"/>
                    <a:pt x="4326" y="2738"/>
                    <a:pt x="4326" y="2508"/>
                  </a:cubicBezTo>
                  <a:lnTo>
                    <a:pt x="4326" y="2030"/>
                  </a:lnTo>
                  <a:cubicBezTo>
                    <a:pt x="4326" y="1857"/>
                    <a:pt x="4211" y="1742"/>
                    <a:pt x="4039" y="1742"/>
                  </a:cubicBezTo>
                  <a:cubicBezTo>
                    <a:pt x="3866" y="1742"/>
                    <a:pt x="3752" y="1857"/>
                    <a:pt x="3752" y="2030"/>
                  </a:cubicBezTo>
                  <a:lnTo>
                    <a:pt x="3752" y="2393"/>
                  </a:lnTo>
                  <a:lnTo>
                    <a:pt x="517" y="2393"/>
                  </a:lnTo>
                  <a:lnTo>
                    <a:pt x="517" y="537"/>
                  </a:lnTo>
                  <a:lnTo>
                    <a:pt x="3809" y="537"/>
                  </a:lnTo>
                  <a:lnTo>
                    <a:pt x="3809" y="881"/>
                  </a:lnTo>
                  <a:cubicBezTo>
                    <a:pt x="3809" y="1053"/>
                    <a:pt x="3924" y="1168"/>
                    <a:pt x="4096" y="1168"/>
                  </a:cubicBezTo>
                  <a:cubicBezTo>
                    <a:pt x="4249" y="1168"/>
                    <a:pt x="4383" y="1053"/>
                    <a:pt x="4383" y="881"/>
                  </a:cubicBezTo>
                  <a:lnTo>
                    <a:pt x="4383" y="403"/>
                  </a:lnTo>
                  <a:cubicBezTo>
                    <a:pt x="4383" y="211"/>
                    <a:pt x="4154" y="1"/>
                    <a:pt x="3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2"/>
          <p:cNvSpPr txBox="1">
            <a:spLocks noGrp="1"/>
          </p:cNvSpPr>
          <p:nvPr>
            <p:ph type="title"/>
          </p:nvPr>
        </p:nvSpPr>
        <p:spPr>
          <a:xfrm>
            <a:off x="1021500" y="1640204"/>
            <a:ext cx="71010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D" dirty="0"/>
              <a:t>Tujuan </a:t>
            </a:r>
            <a:r>
              <a:rPr lang="en-ID" dirty="0" err="1"/>
              <a:t>Analisis</a:t>
            </a:r>
            <a:endParaRPr dirty="0"/>
          </a:p>
        </p:txBody>
      </p:sp>
      <p:grpSp>
        <p:nvGrpSpPr>
          <p:cNvPr id="819" name="Google Shape;819;p42"/>
          <p:cNvGrpSpPr/>
          <p:nvPr/>
        </p:nvGrpSpPr>
        <p:grpSpPr>
          <a:xfrm>
            <a:off x="4052688" y="3990525"/>
            <a:ext cx="1044900" cy="271500"/>
            <a:chOff x="4052688" y="3685725"/>
            <a:chExt cx="1044900" cy="271500"/>
          </a:xfrm>
        </p:grpSpPr>
        <p:sp>
          <p:nvSpPr>
            <p:cNvPr id="820" name="Google Shape;820;p42"/>
            <p:cNvSpPr/>
            <p:nvPr/>
          </p:nvSpPr>
          <p:spPr>
            <a:xfrm>
              <a:off x="4052688" y="3685725"/>
              <a:ext cx="1044900" cy="271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D590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1" name="Google Shape;821;p42"/>
            <p:cNvGrpSpPr/>
            <p:nvPr/>
          </p:nvGrpSpPr>
          <p:grpSpPr>
            <a:xfrm>
              <a:off x="4250263" y="3758131"/>
              <a:ext cx="649750" cy="126600"/>
              <a:chOff x="7114850" y="4194031"/>
              <a:chExt cx="649750" cy="126600"/>
            </a:xfrm>
          </p:grpSpPr>
          <p:sp>
            <p:nvSpPr>
              <p:cNvPr id="822" name="Google Shape;822;p42"/>
              <p:cNvSpPr/>
              <p:nvPr/>
            </p:nvSpPr>
            <p:spPr>
              <a:xfrm>
                <a:off x="711485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>
                <a:off x="7376425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2"/>
              <p:cNvSpPr/>
              <p:nvPr/>
            </p:nvSpPr>
            <p:spPr>
              <a:xfrm>
                <a:off x="763800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5" name="Google Shape;825;p42"/>
          <p:cNvGrpSpPr/>
          <p:nvPr/>
        </p:nvGrpSpPr>
        <p:grpSpPr>
          <a:xfrm>
            <a:off x="206812" y="1775433"/>
            <a:ext cx="928476" cy="511292"/>
            <a:chOff x="8008762" y="251508"/>
            <a:chExt cx="928476" cy="511292"/>
          </a:xfrm>
        </p:grpSpPr>
        <p:sp>
          <p:nvSpPr>
            <p:cNvPr id="826" name="Google Shape;826;p42"/>
            <p:cNvSpPr/>
            <p:nvPr/>
          </p:nvSpPr>
          <p:spPr>
            <a:xfrm>
              <a:off x="8008762" y="251508"/>
              <a:ext cx="928476" cy="511292"/>
            </a:xfrm>
            <a:custGeom>
              <a:avLst/>
              <a:gdLst/>
              <a:ahLst/>
              <a:cxnLst/>
              <a:rect l="l" t="t" r="r" b="b"/>
              <a:pathLst>
                <a:path w="11050" h="6085" extrusionOk="0">
                  <a:moveTo>
                    <a:pt x="465" y="0"/>
                  </a:moveTo>
                  <a:cubicBezTo>
                    <a:pt x="203" y="0"/>
                    <a:pt x="0" y="203"/>
                    <a:pt x="0" y="465"/>
                  </a:cubicBezTo>
                  <a:lnTo>
                    <a:pt x="0" y="5620"/>
                  </a:lnTo>
                  <a:cubicBezTo>
                    <a:pt x="0" y="5882"/>
                    <a:pt x="215" y="6084"/>
                    <a:pt x="465" y="6084"/>
                  </a:cubicBezTo>
                  <a:lnTo>
                    <a:pt x="10573" y="6084"/>
                  </a:lnTo>
                  <a:cubicBezTo>
                    <a:pt x="10835" y="6084"/>
                    <a:pt x="11049" y="5882"/>
                    <a:pt x="11026" y="5620"/>
                  </a:cubicBezTo>
                  <a:lnTo>
                    <a:pt x="11026" y="465"/>
                  </a:lnTo>
                  <a:cubicBezTo>
                    <a:pt x="11026" y="203"/>
                    <a:pt x="10823" y="0"/>
                    <a:pt x="10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8156820" y="382508"/>
              <a:ext cx="591368" cy="289214"/>
            </a:xfrm>
            <a:custGeom>
              <a:avLst/>
              <a:gdLst/>
              <a:ahLst/>
              <a:cxnLst/>
              <a:rect l="l" t="t" r="r" b="b"/>
              <a:pathLst>
                <a:path w="7038" h="3442" fill="none" extrusionOk="0">
                  <a:moveTo>
                    <a:pt x="1" y="3442"/>
                  </a:moveTo>
                  <a:lnTo>
                    <a:pt x="2953" y="1061"/>
                  </a:lnTo>
                  <a:lnTo>
                    <a:pt x="4037" y="2263"/>
                  </a:lnTo>
                  <a:lnTo>
                    <a:pt x="703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2"/>
          <p:cNvSpPr/>
          <p:nvPr/>
        </p:nvSpPr>
        <p:spPr>
          <a:xfrm>
            <a:off x="880575" y="1199000"/>
            <a:ext cx="603680" cy="576426"/>
          </a:xfrm>
          <a:custGeom>
            <a:avLst/>
            <a:gdLst/>
            <a:ahLst/>
            <a:cxnLst/>
            <a:rect l="l" t="t" r="r" b="b"/>
            <a:pathLst>
              <a:path w="2370" h="2263" fill="none" extrusionOk="0">
                <a:moveTo>
                  <a:pt x="2167" y="0"/>
                </a:moveTo>
                <a:lnTo>
                  <a:pt x="179" y="0"/>
                </a:lnTo>
                <a:cubicBezTo>
                  <a:pt x="72" y="0"/>
                  <a:pt x="0" y="83"/>
                  <a:pt x="0" y="191"/>
                </a:cubicBezTo>
                <a:lnTo>
                  <a:pt x="0" y="1310"/>
                </a:lnTo>
                <a:cubicBezTo>
                  <a:pt x="0" y="1417"/>
                  <a:pt x="83" y="1500"/>
                  <a:pt x="179" y="1500"/>
                </a:cubicBezTo>
                <a:lnTo>
                  <a:pt x="1000" y="1500"/>
                </a:lnTo>
                <a:lnTo>
                  <a:pt x="1679" y="2262"/>
                </a:lnTo>
                <a:lnTo>
                  <a:pt x="1679" y="1536"/>
                </a:lnTo>
                <a:lnTo>
                  <a:pt x="2191" y="1512"/>
                </a:lnTo>
                <a:cubicBezTo>
                  <a:pt x="2286" y="1512"/>
                  <a:pt x="2369" y="1429"/>
                  <a:pt x="2369" y="1322"/>
                </a:cubicBezTo>
                <a:lnTo>
                  <a:pt x="2369" y="179"/>
                </a:lnTo>
                <a:cubicBezTo>
                  <a:pt x="2369" y="72"/>
                  <a:pt x="2274" y="0"/>
                  <a:pt x="2167" y="0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1289902" y="2209375"/>
            <a:ext cx="140526" cy="142550"/>
          </a:xfrm>
          <a:custGeom>
            <a:avLst/>
            <a:gdLst/>
            <a:ahLst/>
            <a:cxnLst/>
            <a:rect l="l" t="t" r="r" b="b"/>
            <a:pathLst>
              <a:path w="763" h="774" fill="none" extrusionOk="0">
                <a:moveTo>
                  <a:pt x="1" y="0"/>
                </a:moveTo>
                <a:lnTo>
                  <a:pt x="763" y="0"/>
                </a:lnTo>
                <a:lnTo>
                  <a:pt x="763" y="774"/>
                </a:lnTo>
                <a:lnTo>
                  <a:pt x="1" y="774"/>
                </a:ln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B823-BEDE-4B7C-AD7E-119A8B0868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1940" y="2596481"/>
            <a:ext cx="719299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perilaku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nasabah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demografi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kartu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transaksi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Mengetahui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transaksi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gender,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brand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kartu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Mengukur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chip vs swipe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Menyediakan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pengambilan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keputusan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bisnis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Looker Studio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D" dirty="0"/>
              <a:t>Dataset yang </a:t>
            </a:r>
            <a:r>
              <a:rPr lang="en-ID" dirty="0" err="1"/>
              <a:t>Digunakan</a:t>
            </a:r>
            <a:endParaRPr dirty="0"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1"/>
          </p:nvPr>
        </p:nvSpPr>
        <p:spPr>
          <a:xfrm>
            <a:off x="872025" y="1343188"/>
            <a:ext cx="7399800" cy="5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Saya </a:t>
            </a:r>
            <a:r>
              <a:rPr lang="en-US" sz="1700" dirty="0" err="1"/>
              <a:t>menggunakan</a:t>
            </a:r>
            <a:r>
              <a:rPr lang="en-US" sz="1700" dirty="0"/>
              <a:t> </a:t>
            </a:r>
            <a:r>
              <a:rPr lang="en-US" sz="1700" dirty="0" err="1"/>
              <a:t>aplikasi</a:t>
            </a:r>
            <a:r>
              <a:rPr lang="en-US" sz="1700" dirty="0"/>
              <a:t> </a:t>
            </a:r>
            <a:r>
              <a:rPr lang="en-US" sz="1700" dirty="0" err="1"/>
              <a:t>HeidiSQL</a:t>
            </a:r>
            <a:r>
              <a:rPr lang="en-US" sz="1700" dirty="0"/>
              <a:t> </a:t>
            </a:r>
            <a:r>
              <a:rPr lang="en-US" sz="1700" dirty="0" err="1"/>
              <a:t>berikut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tablenya</a:t>
            </a:r>
            <a:r>
              <a:rPr lang="en-US" sz="1700" dirty="0"/>
              <a:t> </a:t>
            </a:r>
            <a:endParaRPr sz="1700" dirty="0"/>
          </a:p>
        </p:txBody>
      </p:sp>
      <p:graphicFrame>
        <p:nvGraphicFramePr>
          <p:cNvPr id="720" name="Google Shape;720;p40"/>
          <p:cNvGraphicFramePr/>
          <p:nvPr>
            <p:extLst>
              <p:ext uri="{D42A27DB-BD31-4B8C-83A1-F6EECF244321}">
                <p14:modId xmlns:p14="http://schemas.microsoft.com/office/powerpoint/2010/main" val="3292809748"/>
              </p:ext>
            </p:extLst>
          </p:nvPr>
        </p:nvGraphicFramePr>
        <p:xfrm>
          <a:off x="872125" y="2238869"/>
          <a:ext cx="7399700" cy="1615350"/>
        </p:xfrm>
        <a:graphic>
          <a:graphicData uri="http://schemas.openxmlformats.org/drawingml/2006/table">
            <a:tbl>
              <a:tblPr>
                <a:noFill/>
                <a:tableStyleId>{FD0742B1-3090-4C64-8B69-E0736ED633CB}</a:tableStyleId>
              </a:tblPr>
              <a:tblGrid>
                <a:gridCol w="251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D" sz="1000" dirty="0"/>
                        <a:t>cards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/>
                        <a:t>Data </a:t>
                      </a:r>
                      <a:r>
                        <a:rPr lang="en-ID" sz="1000" dirty="0" err="1"/>
                        <a:t>kartu</a:t>
                      </a:r>
                      <a:r>
                        <a:rPr lang="en-ID" sz="1000" dirty="0"/>
                        <a:t>: id, </a:t>
                      </a:r>
                      <a:r>
                        <a:rPr lang="en-ID" sz="1000" dirty="0" err="1"/>
                        <a:t>client_id</a:t>
                      </a:r>
                      <a:r>
                        <a:rPr lang="en-ID" sz="1000" dirty="0"/>
                        <a:t>, brand, type, </a:t>
                      </a:r>
                      <a:r>
                        <a:rPr lang="en-ID" sz="1000" dirty="0" err="1"/>
                        <a:t>nomor</a:t>
                      </a:r>
                      <a:r>
                        <a:rPr lang="en-ID" sz="1000" dirty="0"/>
                        <a:t>, expires, </a:t>
                      </a:r>
                      <a:r>
                        <a:rPr lang="en-ID" sz="1000" dirty="0" err="1"/>
                        <a:t>cvv</a:t>
                      </a:r>
                      <a:r>
                        <a:rPr lang="en-ID" sz="1000" dirty="0"/>
                        <a:t>, chip, </a:t>
                      </a:r>
                      <a:r>
                        <a:rPr lang="en-ID" sz="1000" dirty="0" err="1"/>
                        <a:t>jumlah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kartu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diterbitkan</a:t>
                      </a:r>
                      <a:r>
                        <a:rPr lang="en-ID" sz="1000" dirty="0"/>
                        <a:t>, limit </a:t>
                      </a:r>
                      <a:r>
                        <a:rPr lang="en-ID" sz="1000" dirty="0" err="1"/>
                        <a:t>kredit</a:t>
                      </a:r>
                      <a:r>
                        <a:rPr lang="en-ID" sz="1000" dirty="0"/>
                        <a:t>, </a:t>
                      </a:r>
                      <a:r>
                        <a:rPr lang="en-ID" sz="1000" dirty="0" err="1"/>
                        <a:t>tahun</a:t>
                      </a:r>
                      <a:r>
                        <a:rPr lang="en-ID" sz="1000" dirty="0"/>
                        <a:t> PIN </a:t>
                      </a:r>
                      <a:r>
                        <a:rPr lang="en-ID" sz="1000" dirty="0" err="1"/>
                        <a:t>terakhir</a:t>
                      </a:r>
                      <a:r>
                        <a:rPr lang="en-ID" sz="1000" dirty="0"/>
                        <a:t>, </a:t>
                      </a:r>
                      <a:r>
                        <a:rPr lang="en-ID" sz="1000" dirty="0" err="1"/>
                        <a:t>card_on_dark_web</a:t>
                      </a: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D" sz="1000" dirty="0" err="1"/>
                        <a:t>user_data</a:t>
                      </a:r>
                      <a:endParaRPr sz="10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/>
                        <a:t>Data </a:t>
                      </a:r>
                      <a:r>
                        <a:rPr lang="en-US" sz="1000" dirty="0" err="1"/>
                        <a:t>nasabah</a:t>
                      </a:r>
                      <a:r>
                        <a:rPr lang="en-US" sz="1000" dirty="0"/>
                        <a:t>: id, </a:t>
                      </a:r>
                      <a:r>
                        <a:rPr lang="en-US" sz="1000" dirty="0" err="1"/>
                        <a:t>umur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retirement_age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birth_year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birth_month</a:t>
                      </a:r>
                      <a:r>
                        <a:rPr lang="en-US" sz="1000" dirty="0"/>
                        <a:t>, gender, address, latitude, longitude, </a:t>
                      </a:r>
                      <a:r>
                        <a:rPr lang="en-US" sz="1000" dirty="0" err="1"/>
                        <a:t>per_capita_income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yearly_income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total_debt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credit_score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jumlah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kartu</a:t>
                      </a: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D" sz="1000" dirty="0" err="1"/>
                        <a:t>transaksi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/>
                        <a:t>Data </a:t>
                      </a:r>
                      <a:r>
                        <a:rPr lang="en-US" sz="1000" dirty="0" err="1"/>
                        <a:t>transaksi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id_transaksi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client_id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card_id</a:t>
                      </a:r>
                      <a:r>
                        <a:rPr lang="en-US" sz="1000" dirty="0"/>
                        <a:t>, amount, </a:t>
                      </a:r>
                      <a:r>
                        <a:rPr lang="en-US" sz="1000" dirty="0" err="1"/>
                        <a:t>use_chip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merchant_id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merchant_city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merchant_state</a:t>
                      </a:r>
                      <a:r>
                        <a:rPr lang="en-US" sz="1000" dirty="0"/>
                        <a:t>, zip, mcc, errors, </a:t>
                      </a:r>
                      <a:r>
                        <a:rPr lang="en-US" sz="1000" dirty="0" err="1"/>
                        <a:t>amount_clean</a:t>
                      </a: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Google Shape;718;p40">
            <a:extLst>
              <a:ext uri="{FF2B5EF4-FFF2-40B4-BE49-F238E27FC236}">
                <a16:creationId xmlns:a16="http://schemas.microsoft.com/office/drawing/2014/main" id="{B37957E3-E514-FEC3-2EC1-D97FBCE8DA2A}"/>
              </a:ext>
            </a:extLst>
          </p:cNvPr>
          <p:cNvSpPr txBox="1">
            <a:spLocks/>
          </p:cNvSpPr>
          <p:nvPr/>
        </p:nvSpPr>
        <p:spPr>
          <a:xfrm>
            <a:off x="1252602" y="1816962"/>
            <a:ext cx="195406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Questrial"/>
              <a:buNone/>
              <a:defRPr sz="35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ID" sz="2400" dirty="0"/>
              <a:t>Table</a:t>
            </a:r>
          </a:p>
        </p:txBody>
      </p:sp>
      <p:sp>
        <p:nvSpPr>
          <p:cNvPr id="3" name="Google Shape;718;p40">
            <a:extLst>
              <a:ext uri="{FF2B5EF4-FFF2-40B4-BE49-F238E27FC236}">
                <a16:creationId xmlns:a16="http://schemas.microsoft.com/office/drawing/2014/main" id="{C679E9DA-FE34-D61F-A989-36AA558E4D16}"/>
              </a:ext>
            </a:extLst>
          </p:cNvPr>
          <p:cNvSpPr txBox="1">
            <a:spLocks/>
          </p:cNvSpPr>
          <p:nvPr/>
        </p:nvSpPr>
        <p:spPr>
          <a:xfrm>
            <a:off x="4762213" y="1768538"/>
            <a:ext cx="195406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Questrial"/>
              <a:buNone/>
              <a:defRPr sz="35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ID" sz="2400" dirty="0"/>
              <a:t>Isi Kolom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3"/>
          <p:cNvSpPr txBox="1">
            <a:spLocks noGrp="1"/>
          </p:cNvSpPr>
          <p:nvPr>
            <p:ph type="title"/>
          </p:nvPr>
        </p:nvSpPr>
        <p:spPr>
          <a:xfrm>
            <a:off x="925953" y="791864"/>
            <a:ext cx="2982167" cy="5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it-IT" sz="1800" dirty="0"/>
              <a:t>Total Transaksi &amp; Rata-Rata per Gender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C9580-1FE5-7CEC-FF48-8653FD5F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202" y="622675"/>
            <a:ext cx="3905795" cy="609685"/>
          </a:xfrm>
          <a:prstGeom prst="rect">
            <a:avLst/>
          </a:prstGeom>
        </p:spPr>
      </p:pic>
      <p:sp>
        <p:nvSpPr>
          <p:cNvPr id="6" name="Google Shape;718;p40">
            <a:extLst>
              <a:ext uri="{FF2B5EF4-FFF2-40B4-BE49-F238E27FC236}">
                <a16:creationId xmlns:a16="http://schemas.microsoft.com/office/drawing/2014/main" id="{BEBB2E4A-6D59-D254-FAE2-7AFF68F69B7E}"/>
              </a:ext>
            </a:extLst>
          </p:cNvPr>
          <p:cNvSpPr txBox="1">
            <a:spLocks/>
          </p:cNvSpPr>
          <p:nvPr/>
        </p:nvSpPr>
        <p:spPr>
          <a:xfrm>
            <a:off x="2056590" y="25052"/>
            <a:ext cx="5521656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Questrial"/>
              <a:buNone/>
              <a:defRPr sz="35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ID" sz="2400" dirty="0" err="1"/>
              <a:t>Penggunaan</a:t>
            </a:r>
            <a:r>
              <a:rPr lang="en-ID" sz="2400" dirty="0"/>
              <a:t> SQL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Eksplorasi</a:t>
            </a:r>
            <a:endParaRPr lang="en-ID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BA0F7-E066-778F-2DDF-CACC305C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49" y="1408264"/>
            <a:ext cx="1454875" cy="1269238"/>
          </a:xfrm>
          <a:prstGeom prst="rect">
            <a:avLst/>
          </a:prstGeom>
        </p:spPr>
      </p:pic>
      <p:sp>
        <p:nvSpPr>
          <p:cNvPr id="10" name="Google Shape;834;p43">
            <a:extLst>
              <a:ext uri="{FF2B5EF4-FFF2-40B4-BE49-F238E27FC236}">
                <a16:creationId xmlns:a16="http://schemas.microsoft.com/office/drawing/2014/main" id="{B3362DFC-D702-6C64-880B-1CB7669B4E81}"/>
              </a:ext>
            </a:extLst>
          </p:cNvPr>
          <p:cNvSpPr txBox="1">
            <a:spLocks/>
          </p:cNvSpPr>
          <p:nvPr/>
        </p:nvSpPr>
        <p:spPr>
          <a:xfrm>
            <a:off x="862395" y="1516695"/>
            <a:ext cx="2982167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it-IT" sz="1800" dirty="0"/>
              <a:t>Transaksi per kota</a:t>
            </a:r>
          </a:p>
        </p:txBody>
      </p:sp>
      <p:sp>
        <p:nvSpPr>
          <p:cNvPr id="11" name="Google Shape;834;p43">
            <a:extLst>
              <a:ext uri="{FF2B5EF4-FFF2-40B4-BE49-F238E27FC236}">
                <a16:creationId xmlns:a16="http://schemas.microsoft.com/office/drawing/2014/main" id="{322E03ED-D6E4-FD51-C18D-B81514309B97}"/>
              </a:ext>
            </a:extLst>
          </p:cNvPr>
          <p:cNvSpPr txBox="1">
            <a:spLocks/>
          </p:cNvSpPr>
          <p:nvPr/>
        </p:nvSpPr>
        <p:spPr>
          <a:xfrm>
            <a:off x="4572000" y="1433198"/>
            <a:ext cx="2558604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it-IT" sz="1800" dirty="0"/>
              <a:t>Persentase transaksi pakai chip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41BDF-E546-D9A5-D6B6-442F77A11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92098"/>
            <a:ext cx="3191320" cy="762106"/>
          </a:xfrm>
          <a:prstGeom prst="rect">
            <a:avLst/>
          </a:prstGeom>
        </p:spPr>
      </p:pic>
      <p:sp>
        <p:nvSpPr>
          <p:cNvPr id="14" name="Google Shape;834;p43">
            <a:extLst>
              <a:ext uri="{FF2B5EF4-FFF2-40B4-BE49-F238E27FC236}">
                <a16:creationId xmlns:a16="http://schemas.microsoft.com/office/drawing/2014/main" id="{147FE218-FBA7-8644-4DCD-9C1B3D0546F0}"/>
              </a:ext>
            </a:extLst>
          </p:cNvPr>
          <p:cNvSpPr txBox="1">
            <a:spLocks/>
          </p:cNvSpPr>
          <p:nvPr/>
        </p:nvSpPr>
        <p:spPr>
          <a:xfrm>
            <a:off x="862395" y="2942914"/>
            <a:ext cx="3358876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it-IT" sz="1800" dirty="0"/>
              <a:t>Transaksi per level pendapatan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D613EF-9A33-DDFB-3709-FF460720B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503" y="3362357"/>
            <a:ext cx="4248743" cy="809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77"/>
          <p:cNvSpPr/>
          <p:nvPr/>
        </p:nvSpPr>
        <p:spPr>
          <a:xfrm>
            <a:off x="6501750" y="1723950"/>
            <a:ext cx="867000" cy="870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77"/>
          <p:cNvSpPr txBox="1">
            <a:spLocks noGrp="1"/>
          </p:cNvSpPr>
          <p:nvPr>
            <p:ph type="title"/>
          </p:nvPr>
        </p:nvSpPr>
        <p:spPr>
          <a:xfrm>
            <a:off x="938222" y="1065750"/>
            <a:ext cx="4345500" cy="13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Visualisasi di Looker Studio</a:t>
            </a:r>
            <a:endParaRPr dirty="0"/>
          </a:p>
        </p:txBody>
      </p:sp>
      <p:sp>
        <p:nvSpPr>
          <p:cNvPr id="2431" name="Google Shape;2431;p77"/>
          <p:cNvSpPr txBox="1">
            <a:spLocks noGrp="1"/>
          </p:cNvSpPr>
          <p:nvPr>
            <p:ph type="subTitle" idx="1"/>
          </p:nvPr>
        </p:nvSpPr>
        <p:spPr>
          <a:xfrm>
            <a:off x="1323258" y="2454149"/>
            <a:ext cx="41418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" dirty="0"/>
              <a:t>Menggunakan 350 Ribu data </a:t>
            </a:r>
            <a:br>
              <a:rPr lang="en" dirty="0"/>
            </a:br>
            <a:r>
              <a:rPr lang="en-ID" dirty="0"/>
              <a:t>Dashboard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menjawab</a:t>
            </a:r>
            <a:r>
              <a:rPr lang="en-ID" dirty="0"/>
              <a:t>: </a:t>
            </a:r>
            <a:r>
              <a:rPr lang="en-ID" b="1" dirty="0" err="1"/>
              <a:t>Siapa</a:t>
            </a:r>
            <a:r>
              <a:rPr lang="en-ID" b="1" dirty="0"/>
              <a:t> yang </a:t>
            </a:r>
            <a:r>
              <a:rPr lang="en-ID" b="1" dirty="0" err="1"/>
              <a:t>belanja</a:t>
            </a:r>
            <a:r>
              <a:rPr lang="en-ID" b="1" dirty="0"/>
              <a:t>?</a:t>
            </a:r>
            <a:r>
              <a:rPr lang="en-ID" dirty="0"/>
              <a:t> (Gender, </a:t>
            </a:r>
            <a:r>
              <a:rPr lang="en-ID" dirty="0" err="1"/>
              <a:t>Generasi</a:t>
            </a:r>
            <a:r>
              <a:rPr lang="en-ID" dirty="0"/>
              <a:t>, Kartu), </a:t>
            </a:r>
            <a:r>
              <a:rPr lang="en-ID" b="1" dirty="0"/>
              <a:t>Di mana </a:t>
            </a:r>
            <a:r>
              <a:rPr lang="en-ID" b="1" dirty="0" err="1"/>
              <a:t>belanja</a:t>
            </a:r>
            <a:r>
              <a:rPr lang="en-ID" b="1" dirty="0"/>
              <a:t>?</a:t>
            </a:r>
            <a:r>
              <a:rPr lang="en-ID" dirty="0"/>
              <a:t> (Kota/Map), </a:t>
            </a:r>
            <a:r>
              <a:rPr lang="en-ID" b="1" dirty="0" err="1"/>
              <a:t>Bagaimana</a:t>
            </a:r>
            <a:r>
              <a:rPr lang="en-ID" b="1" dirty="0"/>
              <a:t> </a:t>
            </a:r>
            <a:r>
              <a:rPr lang="en-ID" b="1" dirty="0" err="1"/>
              <a:t>cara</a:t>
            </a:r>
            <a:r>
              <a:rPr lang="en-ID" b="1" dirty="0"/>
              <a:t> </a:t>
            </a:r>
            <a:r>
              <a:rPr lang="en-ID" b="1" dirty="0" err="1"/>
              <a:t>belanja</a:t>
            </a:r>
            <a:r>
              <a:rPr lang="en-ID" b="1" dirty="0"/>
              <a:t>?</a:t>
            </a:r>
            <a:r>
              <a:rPr lang="en-ID" dirty="0"/>
              <a:t> (Chip vs Non-Chip), </a:t>
            </a:r>
            <a:r>
              <a:rPr lang="en-ID" b="1" dirty="0"/>
              <a:t>Apa </a:t>
            </a:r>
            <a:r>
              <a:rPr lang="en-ID" b="1" dirty="0" err="1"/>
              <a:t>hubungannya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profil</a:t>
            </a:r>
            <a:r>
              <a:rPr lang="en-ID" b="1" dirty="0"/>
              <a:t> </a:t>
            </a:r>
            <a:r>
              <a:rPr lang="en-ID" b="1" dirty="0" err="1"/>
              <a:t>keuangan</a:t>
            </a:r>
            <a:r>
              <a:rPr lang="en-ID" b="1" dirty="0"/>
              <a:t>?</a:t>
            </a:r>
            <a:r>
              <a:rPr lang="en-ID" dirty="0"/>
              <a:t> (Income, Debt, Credit Score).</a:t>
            </a:r>
            <a:endParaRPr dirty="0"/>
          </a:p>
        </p:txBody>
      </p:sp>
      <p:sp>
        <p:nvSpPr>
          <p:cNvPr id="2432" name="Google Shape;2432;p77"/>
          <p:cNvSpPr txBox="1">
            <a:spLocks noGrp="1"/>
          </p:cNvSpPr>
          <p:nvPr>
            <p:ph type="title" idx="2"/>
          </p:nvPr>
        </p:nvSpPr>
        <p:spPr>
          <a:xfrm>
            <a:off x="6563700" y="1844250"/>
            <a:ext cx="743100" cy="62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433" name="Google Shape;2433;p77"/>
          <p:cNvSpPr/>
          <p:nvPr/>
        </p:nvSpPr>
        <p:spPr>
          <a:xfrm>
            <a:off x="2673294" y="4314413"/>
            <a:ext cx="31883" cy="26820"/>
          </a:xfrm>
          <a:custGeom>
            <a:avLst/>
            <a:gdLst/>
            <a:ahLst/>
            <a:cxnLst/>
            <a:rect l="l" t="t" r="r" b="b"/>
            <a:pathLst>
              <a:path w="1461" h="1229" extrusionOk="0">
                <a:moveTo>
                  <a:pt x="1439" y="1"/>
                </a:moveTo>
                <a:lnTo>
                  <a:pt x="1439" y="1"/>
                </a:lnTo>
                <a:cubicBezTo>
                  <a:pt x="1122" y="86"/>
                  <a:pt x="826" y="276"/>
                  <a:pt x="614" y="487"/>
                </a:cubicBezTo>
                <a:cubicBezTo>
                  <a:pt x="360" y="699"/>
                  <a:pt x="149" y="932"/>
                  <a:pt x="1" y="1228"/>
                </a:cubicBezTo>
                <a:cubicBezTo>
                  <a:pt x="2" y="1228"/>
                  <a:pt x="4" y="1229"/>
                  <a:pt x="6" y="1229"/>
                </a:cubicBezTo>
                <a:cubicBezTo>
                  <a:pt x="59" y="1229"/>
                  <a:pt x="310" y="921"/>
                  <a:pt x="699" y="593"/>
                </a:cubicBezTo>
                <a:cubicBezTo>
                  <a:pt x="1101" y="255"/>
                  <a:pt x="1460" y="43"/>
                  <a:pt x="1439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4" name="Google Shape;2434;p77"/>
          <p:cNvGrpSpPr/>
          <p:nvPr/>
        </p:nvGrpSpPr>
        <p:grpSpPr>
          <a:xfrm>
            <a:off x="93787" y="3083948"/>
            <a:ext cx="1858225" cy="2460929"/>
            <a:chOff x="1013097" y="2132250"/>
            <a:chExt cx="1858225" cy="2460929"/>
          </a:xfrm>
        </p:grpSpPr>
        <p:sp>
          <p:nvSpPr>
            <p:cNvPr id="2435" name="Google Shape;2435;p77"/>
            <p:cNvSpPr/>
            <p:nvPr/>
          </p:nvSpPr>
          <p:spPr>
            <a:xfrm>
              <a:off x="1762760" y="3041368"/>
              <a:ext cx="33716" cy="16061"/>
            </a:xfrm>
            <a:custGeom>
              <a:avLst/>
              <a:gdLst/>
              <a:ahLst/>
              <a:cxnLst/>
              <a:rect l="l" t="t" r="r" b="b"/>
              <a:pathLst>
                <a:path w="1545" h="736" extrusionOk="0">
                  <a:moveTo>
                    <a:pt x="1335" y="1"/>
                  </a:moveTo>
                  <a:cubicBezTo>
                    <a:pt x="795" y="1"/>
                    <a:pt x="282" y="284"/>
                    <a:pt x="1" y="734"/>
                  </a:cubicBezTo>
                  <a:cubicBezTo>
                    <a:pt x="2" y="735"/>
                    <a:pt x="3" y="735"/>
                    <a:pt x="4" y="735"/>
                  </a:cubicBezTo>
                  <a:cubicBezTo>
                    <a:pt x="44" y="735"/>
                    <a:pt x="313" y="493"/>
                    <a:pt x="720" y="290"/>
                  </a:cubicBezTo>
                  <a:cubicBezTo>
                    <a:pt x="1143" y="78"/>
                    <a:pt x="1545" y="36"/>
                    <a:pt x="1545" y="15"/>
                  </a:cubicBezTo>
                  <a:cubicBezTo>
                    <a:pt x="1475" y="5"/>
                    <a:pt x="1405" y="1"/>
                    <a:pt x="133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7"/>
            <p:cNvSpPr/>
            <p:nvPr/>
          </p:nvSpPr>
          <p:spPr>
            <a:xfrm>
              <a:off x="1048647" y="3045178"/>
              <a:ext cx="1452942" cy="1548001"/>
            </a:xfrm>
            <a:custGeom>
              <a:avLst/>
              <a:gdLst/>
              <a:ahLst/>
              <a:cxnLst/>
              <a:rect l="l" t="t" r="r" b="b"/>
              <a:pathLst>
                <a:path w="66580" h="70936" extrusionOk="0">
                  <a:moveTo>
                    <a:pt x="37583" y="0"/>
                  </a:moveTo>
                  <a:lnTo>
                    <a:pt x="24640" y="402"/>
                  </a:lnTo>
                  <a:lnTo>
                    <a:pt x="20939" y="2623"/>
                  </a:lnTo>
                  <a:lnTo>
                    <a:pt x="11570" y="6958"/>
                  </a:lnTo>
                  <a:cubicBezTo>
                    <a:pt x="8989" y="8143"/>
                    <a:pt x="6980" y="10237"/>
                    <a:pt x="5923" y="12859"/>
                  </a:cubicBezTo>
                  <a:lnTo>
                    <a:pt x="1" y="27325"/>
                  </a:lnTo>
                  <a:lnTo>
                    <a:pt x="14700" y="31661"/>
                  </a:lnTo>
                  <a:lnTo>
                    <a:pt x="15165" y="46910"/>
                  </a:lnTo>
                  <a:lnTo>
                    <a:pt x="11697" y="70935"/>
                  </a:lnTo>
                  <a:lnTo>
                    <a:pt x="54715" y="70935"/>
                  </a:lnTo>
                  <a:lnTo>
                    <a:pt x="52536" y="24872"/>
                  </a:lnTo>
                  <a:lnTo>
                    <a:pt x="52536" y="24872"/>
                  </a:lnTo>
                  <a:lnTo>
                    <a:pt x="56999" y="25866"/>
                  </a:lnTo>
                  <a:lnTo>
                    <a:pt x="66579" y="12965"/>
                  </a:lnTo>
                  <a:cubicBezTo>
                    <a:pt x="66579" y="12965"/>
                    <a:pt x="54228" y="4209"/>
                    <a:pt x="52663" y="3363"/>
                  </a:cubicBezTo>
                  <a:cubicBezTo>
                    <a:pt x="51183" y="2538"/>
                    <a:pt x="46466" y="1946"/>
                    <a:pt x="46043" y="1861"/>
                  </a:cubicBezTo>
                  <a:lnTo>
                    <a:pt x="375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7"/>
            <p:cNvSpPr/>
            <p:nvPr/>
          </p:nvSpPr>
          <p:spPr>
            <a:xfrm>
              <a:off x="1098513" y="3536723"/>
              <a:ext cx="277386" cy="81900"/>
            </a:xfrm>
            <a:custGeom>
              <a:avLst/>
              <a:gdLst/>
              <a:ahLst/>
              <a:cxnLst/>
              <a:rect l="l" t="t" r="r" b="b"/>
              <a:pathLst>
                <a:path w="12711" h="3753" extrusionOk="0">
                  <a:moveTo>
                    <a:pt x="0" y="0"/>
                  </a:moveTo>
                  <a:cubicBezTo>
                    <a:pt x="169" y="0"/>
                    <a:pt x="338" y="0"/>
                    <a:pt x="529" y="43"/>
                  </a:cubicBezTo>
                  <a:cubicBezTo>
                    <a:pt x="360" y="0"/>
                    <a:pt x="233" y="0"/>
                    <a:pt x="127" y="0"/>
                  </a:cubicBezTo>
                  <a:close/>
                  <a:moveTo>
                    <a:pt x="12711" y="2940"/>
                  </a:moveTo>
                  <a:cubicBezTo>
                    <a:pt x="12711" y="2940"/>
                    <a:pt x="12655" y="2954"/>
                    <a:pt x="12634" y="2993"/>
                  </a:cubicBezTo>
                  <a:lnTo>
                    <a:pt x="12634" y="2993"/>
                  </a:lnTo>
                  <a:cubicBezTo>
                    <a:pt x="12685" y="2958"/>
                    <a:pt x="12711" y="2940"/>
                    <a:pt x="12711" y="2940"/>
                  </a:cubicBezTo>
                  <a:close/>
                  <a:moveTo>
                    <a:pt x="12634" y="2993"/>
                  </a:moveTo>
                  <a:lnTo>
                    <a:pt x="12634" y="2993"/>
                  </a:lnTo>
                  <a:cubicBezTo>
                    <a:pt x="12562" y="3043"/>
                    <a:pt x="12440" y="3125"/>
                    <a:pt x="12267" y="3236"/>
                  </a:cubicBezTo>
                  <a:cubicBezTo>
                    <a:pt x="12201" y="3276"/>
                    <a:pt x="12133" y="3313"/>
                    <a:pt x="12064" y="3349"/>
                  </a:cubicBezTo>
                  <a:lnTo>
                    <a:pt x="12064" y="3349"/>
                  </a:lnTo>
                  <a:cubicBezTo>
                    <a:pt x="12140" y="3314"/>
                    <a:pt x="12215" y="3276"/>
                    <a:pt x="12288" y="3236"/>
                  </a:cubicBezTo>
                  <a:cubicBezTo>
                    <a:pt x="12457" y="3152"/>
                    <a:pt x="12563" y="3067"/>
                    <a:pt x="12626" y="3025"/>
                  </a:cubicBezTo>
                  <a:cubicBezTo>
                    <a:pt x="12626" y="3013"/>
                    <a:pt x="12629" y="3003"/>
                    <a:pt x="12634" y="2993"/>
                  </a:cubicBezTo>
                  <a:close/>
                  <a:moveTo>
                    <a:pt x="529" y="43"/>
                  </a:moveTo>
                  <a:lnTo>
                    <a:pt x="529" y="43"/>
                  </a:lnTo>
                  <a:cubicBezTo>
                    <a:pt x="994" y="85"/>
                    <a:pt x="1481" y="191"/>
                    <a:pt x="1946" y="318"/>
                  </a:cubicBezTo>
                  <a:cubicBezTo>
                    <a:pt x="2644" y="529"/>
                    <a:pt x="3299" y="804"/>
                    <a:pt x="3955" y="1121"/>
                  </a:cubicBezTo>
                  <a:cubicBezTo>
                    <a:pt x="4695" y="1481"/>
                    <a:pt x="5457" y="1946"/>
                    <a:pt x="6303" y="2369"/>
                  </a:cubicBezTo>
                  <a:cubicBezTo>
                    <a:pt x="7085" y="2792"/>
                    <a:pt x="7889" y="3130"/>
                    <a:pt x="8735" y="3427"/>
                  </a:cubicBezTo>
                  <a:cubicBezTo>
                    <a:pt x="9333" y="3644"/>
                    <a:pt x="9947" y="3753"/>
                    <a:pt x="10576" y="3753"/>
                  </a:cubicBezTo>
                  <a:cubicBezTo>
                    <a:pt x="10681" y="3753"/>
                    <a:pt x="10786" y="3750"/>
                    <a:pt x="10892" y="3744"/>
                  </a:cubicBezTo>
                  <a:cubicBezTo>
                    <a:pt x="11285" y="3672"/>
                    <a:pt x="11692" y="3541"/>
                    <a:pt x="12064" y="3349"/>
                  </a:cubicBezTo>
                  <a:lnTo>
                    <a:pt x="12064" y="3349"/>
                  </a:lnTo>
                  <a:cubicBezTo>
                    <a:pt x="11698" y="3518"/>
                    <a:pt x="11298" y="3631"/>
                    <a:pt x="10913" y="3701"/>
                  </a:cubicBezTo>
                  <a:cubicBezTo>
                    <a:pt x="10778" y="3713"/>
                    <a:pt x="10644" y="3719"/>
                    <a:pt x="10511" y="3719"/>
                  </a:cubicBezTo>
                  <a:cubicBezTo>
                    <a:pt x="9932" y="3719"/>
                    <a:pt x="9365" y="3608"/>
                    <a:pt x="8798" y="3384"/>
                  </a:cubicBezTo>
                  <a:cubicBezTo>
                    <a:pt x="7952" y="3088"/>
                    <a:pt x="7127" y="2750"/>
                    <a:pt x="6366" y="2327"/>
                  </a:cubicBezTo>
                  <a:cubicBezTo>
                    <a:pt x="5541" y="1883"/>
                    <a:pt x="4759" y="1438"/>
                    <a:pt x="4018" y="1100"/>
                  </a:cubicBezTo>
                  <a:cubicBezTo>
                    <a:pt x="3342" y="783"/>
                    <a:pt x="2665" y="508"/>
                    <a:pt x="1967" y="296"/>
                  </a:cubicBezTo>
                  <a:cubicBezTo>
                    <a:pt x="1502" y="170"/>
                    <a:pt x="994" y="85"/>
                    <a:pt x="529" y="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7"/>
            <p:cNvSpPr/>
            <p:nvPr/>
          </p:nvSpPr>
          <p:spPr>
            <a:xfrm>
              <a:off x="1158505" y="3398255"/>
              <a:ext cx="202644" cy="47551"/>
            </a:xfrm>
            <a:custGeom>
              <a:avLst/>
              <a:gdLst/>
              <a:ahLst/>
              <a:cxnLst/>
              <a:rect l="l" t="t" r="r" b="b"/>
              <a:pathLst>
                <a:path w="9286" h="2179" extrusionOk="0">
                  <a:moveTo>
                    <a:pt x="0" y="1"/>
                  </a:moveTo>
                  <a:lnTo>
                    <a:pt x="85" y="64"/>
                  </a:lnTo>
                  <a:lnTo>
                    <a:pt x="339" y="170"/>
                  </a:lnTo>
                  <a:cubicBezTo>
                    <a:pt x="550" y="254"/>
                    <a:pt x="889" y="381"/>
                    <a:pt x="1291" y="529"/>
                  </a:cubicBezTo>
                  <a:cubicBezTo>
                    <a:pt x="3427" y="1333"/>
                    <a:pt x="5647" y="1841"/>
                    <a:pt x="7910" y="2073"/>
                  </a:cubicBezTo>
                  <a:cubicBezTo>
                    <a:pt x="8355" y="2115"/>
                    <a:pt x="8693" y="2115"/>
                    <a:pt x="8926" y="2158"/>
                  </a:cubicBezTo>
                  <a:lnTo>
                    <a:pt x="9222" y="2179"/>
                  </a:lnTo>
                  <a:lnTo>
                    <a:pt x="9285" y="2179"/>
                  </a:lnTo>
                  <a:lnTo>
                    <a:pt x="8989" y="2158"/>
                  </a:lnTo>
                  <a:cubicBezTo>
                    <a:pt x="8756" y="2115"/>
                    <a:pt x="8376" y="2094"/>
                    <a:pt x="7953" y="2052"/>
                  </a:cubicBezTo>
                  <a:cubicBezTo>
                    <a:pt x="5711" y="1777"/>
                    <a:pt x="3490" y="1270"/>
                    <a:pt x="1354" y="508"/>
                  </a:cubicBezTo>
                  <a:cubicBezTo>
                    <a:pt x="931" y="360"/>
                    <a:pt x="614" y="212"/>
                    <a:pt x="360" y="149"/>
                  </a:cubicBezTo>
                  <a:lnTo>
                    <a:pt x="106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7"/>
            <p:cNvSpPr/>
            <p:nvPr/>
          </p:nvSpPr>
          <p:spPr>
            <a:xfrm>
              <a:off x="1276656" y="3118089"/>
              <a:ext cx="287555" cy="147258"/>
            </a:xfrm>
            <a:custGeom>
              <a:avLst/>
              <a:gdLst/>
              <a:ahLst/>
              <a:cxnLst/>
              <a:rect l="l" t="t" r="r" b="b"/>
              <a:pathLst>
                <a:path w="13177" h="6748" extrusionOk="0">
                  <a:moveTo>
                    <a:pt x="13177" y="1"/>
                  </a:moveTo>
                  <a:cubicBezTo>
                    <a:pt x="13177" y="1"/>
                    <a:pt x="13113" y="22"/>
                    <a:pt x="13071" y="107"/>
                  </a:cubicBezTo>
                  <a:cubicBezTo>
                    <a:pt x="13008" y="191"/>
                    <a:pt x="12923" y="318"/>
                    <a:pt x="12796" y="445"/>
                  </a:cubicBezTo>
                  <a:cubicBezTo>
                    <a:pt x="12458" y="847"/>
                    <a:pt x="12056" y="1249"/>
                    <a:pt x="11633" y="1566"/>
                  </a:cubicBezTo>
                  <a:cubicBezTo>
                    <a:pt x="10998" y="2031"/>
                    <a:pt x="10322" y="2454"/>
                    <a:pt x="9603" y="2771"/>
                  </a:cubicBezTo>
                  <a:cubicBezTo>
                    <a:pt x="8693" y="3173"/>
                    <a:pt x="7784" y="3512"/>
                    <a:pt x="6853" y="3787"/>
                  </a:cubicBezTo>
                  <a:cubicBezTo>
                    <a:pt x="5838" y="4062"/>
                    <a:pt x="4886" y="4337"/>
                    <a:pt x="4040" y="4633"/>
                  </a:cubicBezTo>
                  <a:cubicBezTo>
                    <a:pt x="3279" y="4865"/>
                    <a:pt x="2539" y="5182"/>
                    <a:pt x="1820" y="5521"/>
                  </a:cubicBezTo>
                  <a:cubicBezTo>
                    <a:pt x="1354" y="5754"/>
                    <a:pt x="868" y="6050"/>
                    <a:pt x="445" y="6367"/>
                  </a:cubicBezTo>
                  <a:cubicBezTo>
                    <a:pt x="170" y="6600"/>
                    <a:pt x="1" y="6748"/>
                    <a:pt x="1" y="6748"/>
                  </a:cubicBezTo>
                  <a:cubicBezTo>
                    <a:pt x="1" y="6748"/>
                    <a:pt x="64" y="6705"/>
                    <a:pt x="128" y="6663"/>
                  </a:cubicBezTo>
                  <a:cubicBezTo>
                    <a:pt x="212" y="6600"/>
                    <a:pt x="318" y="6494"/>
                    <a:pt x="487" y="6388"/>
                  </a:cubicBezTo>
                  <a:cubicBezTo>
                    <a:pt x="910" y="6071"/>
                    <a:pt x="1375" y="5817"/>
                    <a:pt x="1862" y="5584"/>
                  </a:cubicBezTo>
                  <a:cubicBezTo>
                    <a:pt x="2560" y="5204"/>
                    <a:pt x="3300" y="4908"/>
                    <a:pt x="4083" y="4675"/>
                  </a:cubicBezTo>
                  <a:cubicBezTo>
                    <a:pt x="4929" y="4379"/>
                    <a:pt x="5880" y="4125"/>
                    <a:pt x="6874" y="3829"/>
                  </a:cubicBezTo>
                  <a:cubicBezTo>
                    <a:pt x="7805" y="3575"/>
                    <a:pt x="8735" y="3216"/>
                    <a:pt x="9624" y="2835"/>
                  </a:cubicBezTo>
                  <a:cubicBezTo>
                    <a:pt x="10364" y="2518"/>
                    <a:pt x="11062" y="2116"/>
                    <a:pt x="11696" y="1608"/>
                  </a:cubicBezTo>
                  <a:cubicBezTo>
                    <a:pt x="12119" y="1270"/>
                    <a:pt x="12479" y="889"/>
                    <a:pt x="12817" y="466"/>
                  </a:cubicBezTo>
                  <a:cubicBezTo>
                    <a:pt x="13071" y="191"/>
                    <a:pt x="13177" y="1"/>
                    <a:pt x="13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7"/>
            <p:cNvSpPr/>
            <p:nvPr/>
          </p:nvSpPr>
          <p:spPr>
            <a:xfrm>
              <a:off x="1914983" y="3111629"/>
              <a:ext cx="226168" cy="49864"/>
            </a:xfrm>
            <a:custGeom>
              <a:avLst/>
              <a:gdLst/>
              <a:ahLst/>
              <a:cxnLst/>
              <a:rect l="l" t="t" r="r" b="b"/>
              <a:pathLst>
                <a:path w="10364" h="2285" extrusionOk="0">
                  <a:moveTo>
                    <a:pt x="0" y="1"/>
                  </a:moveTo>
                  <a:lnTo>
                    <a:pt x="4378" y="635"/>
                  </a:lnTo>
                  <a:cubicBezTo>
                    <a:pt x="5224" y="762"/>
                    <a:pt x="6049" y="868"/>
                    <a:pt x="6789" y="1016"/>
                  </a:cubicBezTo>
                  <a:cubicBezTo>
                    <a:pt x="7445" y="1143"/>
                    <a:pt x="8079" y="1291"/>
                    <a:pt x="8714" y="1502"/>
                  </a:cubicBezTo>
                  <a:cubicBezTo>
                    <a:pt x="9137" y="1650"/>
                    <a:pt x="9539" y="1820"/>
                    <a:pt x="9941" y="2031"/>
                  </a:cubicBezTo>
                  <a:cubicBezTo>
                    <a:pt x="9560" y="1820"/>
                    <a:pt x="9137" y="1650"/>
                    <a:pt x="8714" y="1481"/>
                  </a:cubicBezTo>
                  <a:cubicBezTo>
                    <a:pt x="8079" y="1270"/>
                    <a:pt x="7445" y="1122"/>
                    <a:pt x="6789" y="974"/>
                  </a:cubicBezTo>
                  <a:cubicBezTo>
                    <a:pt x="6049" y="847"/>
                    <a:pt x="5224" y="720"/>
                    <a:pt x="4378" y="614"/>
                  </a:cubicBezTo>
                  <a:lnTo>
                    <a:pt x="0" y="1"/>
                  </a:lnTo>
                  <a:close/>
                  <a:moveTo>
                    <a:pt x="9941" y="2031"/>
                  </a:moveTo>
                  <a:cubicBezTo>
                    <a:pt x="10068" y="2116"/>
                    <a:pt x="10173" y="2179"/>
                    <a:pt x="10258" y="2222"/>
                  </a:cubicBezTo>
                  <a:lnTo>
                    <a:pt x="10364" y="2285"/>
                  </a:lnTo>
                  <a:cubicBezTo>
                    <a:pt x="10364" y="2285"/>
                    <a:pt x="10216" y="2179"/>
                    <a:pt x="9941" y="20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7"/>
            <p:cNvSpPr/>
            <p:nvPr/>
          </p:nvSpPr>
          <p:spPr>
            <a:xfrm>
              <a:off x="1366654" y="3224717"/>
              <a:ext cx="643873" cy="123712"/>
            </a:xfrm>
            <a:custGeom>
              <a:avLst/>
              <a:gdLst/>
              <a:ahLst/>
              <a:cxnLst/>
              <a:rect l="l" t="t" r="r" b="b"/>
              <a:pathLst>
                <a:path w="29505" h="5669" extrusionOk="0">
                  <a:moveTo>
                    <a:pt x="29504" y="0"/>
                  </a:moveTo>
                  <a:lnTo>
                    <a:pt x="29272" y="85"/>
                  </a:lnTo>
                  <a:cubicBezTo>
                    <a:pt x="29081" y="170"/>
                    <a:pt x="28806" y="296"/>
                    <a:pt x="28447" y="423"/>
                  </a:cubicBezTo>
                  <a:cubicBezTo>
                    <a:pt x="27707" y="719"/>
                    <a:pt x="26649" y="1079"/>
                    <a:pt x="25296" y="1481"/>
                  </a:cubicBezTo>
                  <a:cubicBezTo>
                    <a:pt x="23752" y="1967"/>
                    <a:pt x="22123" y="2306"/>
                    <a:pt x="20516" y="2538"/>
                  </a:cubicBezTo>
                  <a:cubicBezTo>
                    <a:pt x="19335" y="2731"/>
                    <a:pt x="18055" y="2789"/>
                    <a:pt x="16718" y="2789"/>
                  </a:cubicBezTo>
                  <a:cubicBezTo>
                    <a:pt x="15997" y="2789"/>
                    <a:pt x="15258" y="2772"/>
                    <a:pt x="14509" y="2750"/>
                  </a:cubicBezTo>
                  <a:cubicBezTo>
                    <a:pt x="13131" y="2723"/>
                    <a:pt x="11796" y="2678"/>
                    <a:pt x="10523" y="2678"/>
                  </a:cubicBezTo>
                  <a:cubicBezTo>
                    <a:pt x="9823" y="2678"/>
                    <a:pt x="9142" y="2691"/>
                    <a:pt x="8482" y="2729"/>
                  </a:cubicBezTo>
                  <a:cubicBezTo>
                    <a:pt x="6853" y="2813"/>
                    <a:pt x="5225" y="3131"/>
                    <a:pt x="3681" y="3617"/>
                  </a:cubicBezTo>
                  <a:cubicBezTo>
                    <a:pt x="2623" y="3998"/>
                    <a:pt x="1608" y="4463"/>
                    <a:pt x="720" y="5097"/>
                  </a:cubicBezTo>
                  <a:cubicBezTo>
                    <a:pt x="1629" y="4505"/>
                    <a:pt x="2623" y="3998"/>
                    <a:pt x="3681" y="3659"/>
                  </a:cubicBezTo>
                  <a:cubicBezTo>
                    <a:pt x="5246" y="3152"/>
                    <a:pt x="6853" y="2856"/>
                    <a:pt x="8482" y="2771"/>
                  </a:cubicBezTo>
                  <a:cubicBezTo>
                    <a:pt x="9095" y="2736"/>
                    <a:pt x="9732" y="2722"/>
                    <a:pt x="10387" y="2722"/>
                  </a:cubicBezTo>
                  <a:cubicBezTo>
                    <a:pt x="11697" y="2722"/>
                    <a:pt x="13078" y="2778"/>
                    <a:pt x="14488" y="2834"/>
                  </a:cubicBezTo>
                  <a:cubicBezTo>
                    <a:pt x="15225" y="2864"/>
                    <a:pt x="15957" y="2883"/>
                    <a:pt x="16674" y="2883"/>
                  </a:cubicBezTo>
                  <a:cubicBezTo>
                    <a:pt x="18016" y="2883"/>
                    <a:pt x="19309" y="2816"/>
                    <a:pt x="20495" y="2623"/>
                  </a:cubicBezTo>
                  <a:cubicBezTo>
                    <a:pt x="22102" y="2390"/>
                    <a:pt x="23709" y="2031"/>
                    <a:pt x="25274" y="1565"/>
                  </a:cubicBezTo>
                  <a:cubicBezTo>
                    <a:pt x="26607" y="1164"/>
                    <a:pt x="27664" y="762"/>
                    <a:pt x="28405" y="487"/>
                  </a:cubicBezTo>
                  <a:cubicBezTo>
                    <a:pt x="28743" y="339"/>
                    <a:pt x="29039" y="212"/>
                    <a:pt x="29208" y="127"/>
                  </a:cubicBezTo>
                  <a:cubicBezTo>
                    <a:pt x="29399" y="64"/>
                    <a:pt x="29504" y="0"/>
                    <a:pt x="29504" y="0"/>
                  </a:cubicBezTo>
                  <a:close/>
                  <a:moveTo>
                    <a:pt x="719" y="5098"/>
                  </a:moveTo>
                  <a:cubicBezTo>
                    <a:pt x="402" y="5351"/>
                    <a:pt x="149" y="5499"/>
                    <a:pt x="1" y="5668"/>
                  </a:cubicBezTo>
                  <a:cubicBezTo>
                    <a:pt x="149" y="5520"/>
                    <a:pt x="402" y="5351"/>
                    <a:pt x="719" y="50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7"/>
            <p:cNvSpPr/>
            <p:nvPr/>
          </p:nvSpPr>
          <p:spPr>
            <a:xfrm>
              <a:off x="1990207" y="3280562"/>
              <a:ext cx="108480" cy="11566"/>
            </a:xfrm>
            <a:custGeom>
              <a:avLst/>
              <a:gdLst/>
              <a:ahLst/>
              <a:cxnLst/>
              <a:rect l="l" t="t" r="r" b="b"/>
              <a:pathLst>
                <a:path w="4971" h="530" extrusionOk="0">
                  <a:moveTo>
                    <a:pt x="1" y="0"/>
                  </a:moveTo>
                  <a:lnTo>
                    <a:pt x="64" y="43"/>
                  </a:lnTo>
                  <a:lnTo>
                    <a:pt x="191" y="85"/>
                  </a:lnTo>
                  <a:cubicBezTo>
                    <a:pt x="318" y="149"/>
                    <a:pt x="508" y="212"/>
                    <a:pt x="720" y="275"/>
                  </a:cubicBezTo>
                  <a:cubicBezTo>
                    <a:pt x="1291" y="445"/>
                    <a:pt x="1883" y="529"/>
                    <a:pt x="2496" y="529"/>
                  </a:cubicBezTo>
                  <a:cubicBezTo>
                    <a:pt x="3067" y="529"/>
                    <a:pt x="3681" y="423"/>
                    <a:pt x="4252" y="275"/>
                  </a:cubicBezTo>
                  <a:cubicBezTo>
                    <a:pt x="4506" y="212"/>
                    <a:pt x="4654" y="170"/>
                    <a:pt x="4781" y="106"/>
                  </a:cubicBezTo>
                  <a:lnTo>
                    <a:pt x="4929" y="64"/>
                  </a:lnTo>
                  <a:cubicBezTo>
                    <a:pt x="4950" y="64"/>
                    <a:pt x="4950" y="43"/>
                    <a:pt x="4971" y="43"/>
                  </a:cubicBezTo>
                  <a:lnTo>
                    <a:pt x="4929" y="0"/>
                  </a:lnTo>
                  <a:lnTo>
                    <a:pt x="4781" y="43"/>
                  </a:lnTo>
                  <a:cubicBezTo>
                    <a:pt x="4654" y="85"/>
                    <a:pt x="4463" y="149"/>
                    <a:pt x="4252" y="191"/>
                  </a:cubicBezTo>
                  <a:cubicBezTo>
                    <a:pt x="3681" y="360"/>
                    <a:pt x="3089" y="423"/>
                    <a:pt x="2496" y="466"/>
                  </a:cubicBezTo>
                  <a:cubicBezTo>
                    <a:pt x="1883" y="466"/>
                    <a:pt x="1291" y="381"/>
                    <a:pt x="720" y="212"/>
                  </a:cubicBezTo>
                  <a:cubicBezTo>
                    <a:pt x="487" y="170"/>
                    <a:pt x="318" y="106"/>
                    <a:pt x="191" y="6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7"/>
            <p:cNvSpPr/>
            <p:nvPr/>
          </p:nvSpPr>
          <p:spPr>
            <a:xfrm>
              <a:off x="1414207" y="3444411"/>
              <a:ext cx="502158" cy="29853"/>
            </a:xfrm>
            <a:custGeom>
              <a:avLst/>
              <a:gdLst/>
              <a:ahLst/>
              <a:cxnLst/>
              <a:rect l="l" t="t" r="r" b="b"/>
              <a:pathLst>
                <a:path w="23011" h="1368" extrusionOk="0">
                  <a:moveTo>
                    <a:pt x="23011" y="0"/>
                  </a:moveTo>
                  <a:lnTo>
                    <a:pt x="22778" y="43"/>
                  </a:lnTo>
                  <a:lnTo>
                    <a:pt x="22123" y="149"/>
                  </a:lnTo>
                  <a:cubicBezTo>
                    <a:pt x="21530" y="254"/>
                    <a:pt x="20684" y="381"/>
                    <a:pt x="19669" y="529"/>
                  </a:cubicBezTo>
                  <a:cubicBezTo>
                    <a:pt x="18633" y="677"/>
                    <a:pt x="17385" y="825"/>
                    <a:pt x="16010" y="952"/>
                  </a:cubicBezTo>
                  <a:cubicBezTo>
                    <a:pt x="14636" y="1100"/>
                    <a:pt x="13113" y="1206"/>
                    <a:pt x="11527" y="1248"/>
                  </a:cubicBezTo>
                  <a:cubicBezTo>
                    <a:pt x="10653" y="1283"/>
                    <a:pt x="9793" y="1299"/>
                    <a:pt x="8967" y="1299"/>
                  </a:cubicBezTo>
                  <a:cubicBezTo>
                    <a:pt x="8292" y="1299"/>
                    <a:pt x="7640" y="1288"/>
                    <a:pt x="7022" y="1269"/>
                  </a:cubicBezTo>
                  <a:cubicBezTo>
                    <a:pt x="5647" y="1248"/>
                    <a:pt x="4399" y="1206"/>
                    <a:pt x="3342" y="1121"/>
                  </a:cubicBezTo>
                  <a:cubicBezTo>
                    <a:pt x="2327" y="1037"/>
                    <a:pt x="1481" y="952"/>
                    <a:pt x="889" y="910"/>
                  </a:cubicBezTo>
                  <a:lnTo>
                    <a:pt x="233" y="846"/>
                  </a:lnTo>
                  <a:lnTo>
                    <a:pt x="0" y="825"/>
                  </a:lnTo>
                  <a:lnTo>
                    <a:pt x="0" y="825"/>
                  </a:lnTo>
                  <a:cubicBezTo>
                    <a:pt x="1" y="825"/>
                    <a:pt x="1291" y="1016"/>
                    <a:pt x="3384" y="1164"/>
                  </a:cubicBezTo>
                  <a:cubicBezTo>
                    <a:pt x="4399" y="1248"/>
                    <a:pt x="5668" y="1333"/>
                    <a:pt x="7043" y="1354"/>
                  </a:cubicBezTo>
                  <a:cubicBezTo>
                    <a:pt x="7612" y="1363"/>
                    <a:pt x="8211" y="1368"/>
                    <a:pt x="8829" y="1368"/>
                  </a:cubicBezTo>
                  <a:cubicBezTo>
                    <a:pt x="9704" y="1368"/>
                    <a:pt x="10619" y="1358"/>
                    <a:pt x="11548" y="1333"/>
                  </a:cubicBezTo>
                  <a:cubicBezTo>
                    <a:pt x="13134" y="1269"/>
                    <a:pt x="14657" y="1164"/>
                    <a:pt x="16032" y="1037"/>
                  </a:cubicBezTo>
                  <a:cubicBezTo>
                    <a:pt x="17406" y="910"/>
                    <a:pt x="18654" y="741"/>
                    <a:pt x="19690" y="593"/>
                  </a:cubicBezTo>
                  <a:cubicBezTo>
                    <a:pt x="21742" y="275"/>
                    <a:pt x="23010" y="1"/>
                    <a:pt x="23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7"/>
            <p:cNvSpPr/>
            <p:nvPr/>
          </p:nvSpPr>
          <p:spPr>
            <a:xfrm>
              <a:off x="1938050" y="3409341"/>
              <a:ext cx="204499" cy="18942"/>
            </a:xfrm>
            <a:custGeom>
              <a:avLst/>
              <a:gdLst/>
              <a:ahLst/>
              <a:cxnLst/>
              <a:rect l="l" t="t" r="r" b="b"/>
              <a:pathLst>
                <a:path w="9371" h="868" extrusionOk="0">
                  <a:moveTo>
                    <a:pt x="1" y="0"/>
                  </a:moveTo>
                  <a:lnTo>
                    <a:pt x="107" y="21"/>
                  </a:lnTo>
                  <a:lnTo>
                    <a:pt x="360" y="85"/>
                  </a:lnTo>
                  <a:cubicBezTo>
                    <a:pt x="593" y="127"/>
                    <a:pt x="953" y="190"/>
                    <a:pt x="1376" y="275"/>
                  </a:cubicBezTo>
                  <a:cubicBezTo>
                    <a:pt x="2179" y="423"/>
                    <a:pt x="3385" y="613"/>
                    <a:pt x="4675" y="719"/>
                  </a:cubicBezTo>
                  <a:cubicBezTo>
                    <a:pt x="5965" y="846"/>
                    <a:pt x="7149" y="867"/>
                    <a:pt x="7995" y="867"/>
                  </a:cubicBezTo>
                  <a:lnTo>
                    <a:pt x="9370" y="867"/>
                  </a:lnTo>
                  <a:lnTo>
                    <a:pt x="9264" y="825"/>
                  </a:lnTo>
                  <a:lnTo>
                    <a:pt x="7995" y="825"/>
                  </a:lnTo>
                  <a:cubicBezTo>
                    <a:pt x="7149" y="825"/>
                    <a:pt x="5965" y="762"/>
                    <a:pt x="4675" y="656"/>
                  </a:cubicBezTo>
                  <a:cubicBezTo>
                    <a:pt x="3385" y="550"/>
                    <a:pt x="2222" y="381"/>
                    <a:pt x="1376" y="233"/>
                  </a:cubicBezTo>
                  <a:lnTo>
                    <a:pt x="360" y="6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7"/>
            <p:cNvSpPr/>
            <p:nvPr/>
          </p:nvSpPr>
          <p:spPr>
            <a:xfrm>
              <a:off x="1383284" y="3655681"/>
              <a:ext cx="471693" cy="17523"/>
            </a:xfrm>
            <a:custGeom>
              <a:avLst/>
              <a:gdLst/>
              <a:ahLst/>
              <a:cxnLst/>
              <a:rect l="l" t="t" r="r" b="b"/>
              <a:pathLst>
                <a:path w="21615" h="803" extrusionOk="0">
                  <a:moveTo>
                    <a:pt x="212" y="196"/>
                  </a:moveTo>
                  <a:lnTo>
                    <a:pt x="0" y="217"/>
                  </a:lnTo>
                  <a:cubicBezTo>
                    <a:pt x="0" y="217"/>
                    <a:pt x="85" y="217"/>
                    <a:pt x="212" y="196"/>
                  </a:cubicBezTo>
                  <a:close/>
                  <a:moveTo>
                    <a:pt x="3699" y="0"/>
                  </a:moveTo>
                  <a:cubicBezTo>
                    <a:pt x="3519" y="0"/>
                    <a:pt x="3343" y="2"/>
                    <a:pt x="3173" y="6"/>
                  </a:cubicBezTo>
                  <a:lnTo>
                    <a:pt x="2496" y="6"/>
                  </a:lnTo>
                  <a:lnTo>
                    <a:pt x="1861" y="27"/>
                  </a:lnTo>
                  <a:cubicBezTo>
                    <a:pt x="1460" y="48"/>
                    <a:pt x="1121" y="90"/>
                    <a:pt x="846" y="112"/>
                  </a:cubicBezTo>
                  <a:lnTo>
                    <a:pt x="212" y="196"/>
                  </a:lnTo>
                  <a:lnTo>
                    <a:pt x="212" y="196"/>
                  </a:lnTo>
                  <a:lnTo>
                    <a:pt x="846" y="133"/>
                  </a:lnTo>
                  <a:cubicBezTo>
                    <a:pt x="1142" y="90"/>
                    <a:pt x="1460" y="90"/>
                    <a:pt x="1861" y="48"/>
                  </a:cubicBezTo>
                  <a:lnTo>
                    <a:pt x="2496" y="27"/>
                  </a:lnTo>
                  <a:lnTo>
                    <a:pt x="3173" y="27"/>
                  </a:lnTo>
                  <a:cubicBezTo>
                    <a:pt x="4167" y="27"/>
                    <a:pt x="5330" y="90"/>
                    <a:pt x="6620" y="154"/>
                  </a:cubicBezTo>
                  <a:cubicBezTo>
                    <a:pt x="7889" y="239"/>
                    <a:pt x="9285" y="408"/>
                    <a:pt x="10786" y="513"/>
                  </a:cubicBezTo>
                  <a:cubicBezTo>
                    <a:pt x="12309" y="619"/>
                    <a:pt x="13705" y="725"/>
                    <a:pt x="14995" y="767"/>
                  </a:cubicBezTo>
                  <a:lnTo>
                    <a:pt x="15947" y="788"/>
                  </a:lnTo>
                  <a:lnTo>
                    <a:pt x="16856" y="788"/>
                  </a:lnTo>
                  <a:cubicBezTo>
                    <a:pt x="16994" y="799"/>
                    <a:pt x="17130" y="803"/>
                    <a:pt x="17265" y="803"/>
                  </a:cubicBezTo>
                  <a:cubicBezTo>
                    <a:pt x="17669" y="803"/>
                    <a:pt x="18062" y="767"/>
                    <a:pt x="18443" y="767"/>
                  </a:cubicBezTo>
                  <a:cubicBezTo>
                    <a:pt x="18929" y="767"/>
                    <a:pt x="19352" y="725"/>
                    <a:pt x="19754" y="683"/>
                  </a:cubicBezTo>
                  <a:cubicBezTo>
                    <a:pt x="20156" y="661"/>
                    <a:pt x="20494" y="619"/>
                    <a:pt x="20769" y="577"/>
                  </a:cubicBezTo>
                  <a:lnTo>
                    <a:pt x="21403" y="513"/>
                  </a:lnTo>
                  <a:cubicBezTo>
                    <a:pt x="21530" y="513"/>
                    <a:pt x="21615" y="471"/>
                    <a:pt x="21615" y="471"/>
                  </a:cubicBezTo>
                  <a:lnTo>
                    <a:pt x="21403" y="471"/>
                  </a:lnTo>
                  <a:lnTo>
                    <a:pt x="20769" y="556"/>
                  </a:lnTo>
                  <a:cubicBezTo>
                    <a:pt x="20473" y="619"/>
                    <a:pt x="20156" y="640"/>
                    <a:pt x="19754" y="661"/>
                  </a:cubicBezTo>
                  <a:cubicBezTo>
                    <a:pt x="19352" y="683"/>
                    <a:pt x="18908" y="725"/>
                    <a:pt x="18443" y="746"/>
                  </a:cubicBezTo>
                  <a:cubicBezTo>
                    <a:pt x="17956" y="767"/>
                    <a:pt x="17427" y="767"/>
                    <a:pt x="16856" y="767"/>
                  </a:cubicBezTo>
                  <a:lnTo>
                    <a:pt x="15947" y="767"/>
                  </a:lnTo>
                  <a:lnTo>
                    <a:pt x="14995" y="746"/>
                  </a:lnTo>
                  <a:cubicBezTo>
                    <a:pt x="13705" y="683"/>
                    <a:pt x="12267" y="577"/>
                    <a:pt x="10786" y="450"/>
                  </a:cubicBezTo>
                  <a:cubicBezTo>
                    <a:pt x="9306" y="323"/>
                    <a:pt x="7910" y="175"/>
                    <a:pt x="6620" y="112"/>
                  </a:cubicBezTo>
                  <a:cubicBezTo>
                    <a:pt x="5551" y="42"/>
                    <a:pt x="4570" y="0"/>
                    <a:pt x="3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7"/>
            <p:cNvSpPr/>
            <p:nvPr/>
          </p:nvSpPr>
          <p:spPr>
            <a:xfrm>
              <a:off x="1941280" y="3592110"/>
              <a:ext cx="252945" cy="12133"/>
            </a:xfrm>
            <a:custGeom>
              <a:avLst/>
              <a:gdLst/>
              <a:ahLst/>
              <a:cxnLst/>
              <a:rect l="l" t="t" r="r" b="b"/>
              <a:pathLst>
                <a:path w="11591" h="556" extrusionOk="0">
                  <a:moveTo>
                    <a:pt x="11591" y="296"/>
                  </a:moveTo>
                  <a:lnTo>
                    <a:pt x="11485" y="318"/>
                  </a:lnTo>
                  <a:lnTo>
                    <a:pt x="11126" y="360"/>
                  </a:lnTo>
                  <a:cubicBezTo>
                    <a:pt x="10851" y="381"/>
                    <a:pt x="10428" y="402"/>
                    <a:pt x="9899" y="466"/>
                  </a:cubicBezTo>
                  <a:cubicBezTo>
                    <a:pt x="10428" y="423"/>
                    <a:pt x="10851" y="402"/>
                    <a:pt x="11126" y="381"/>
                  </a:cubicBezTo>
                  <a:lnTo>
                    <a:pt x="11485" y="339"/>
                  </a:lnTo>
                  <a:lnTo>
                    <a:pt x="11591" y="296"/>
                  </a:lnTo>
                  <a:close/>
                  <a:moveTo>
                    <a:pt x="1" y="0"/>
                  </a:moveTo>
                  <a:lnTo>
                    <a:pt x="107" y="21"/>
                  </a:lnTo>
                  <a:lnTo>
                    <a:pt x="445" y="85"/>
                  </a:lnTo>
                  <a:cubicBezTo>
                    <a:pt x="741" y="106"/>
                    <a:pt x="1164" y="191"/>
                    <a:pt x="1693" y="254"/>
                  </a:cubicBezTo>
                  <a:cubicBezTo>
                    <a:pt x="2729" y="381"/>
                    <a:pt x="4210" y="487"/>
                    <a:pt x="5796" y="529"/>
                  </a:cubicBezTo>
                  <a:cubicBezTo>
                    <a:pt x="6260" y="548"/>
                    <a:pt x="6714" y="555"/>
                    <a:pt x="7150" y="555"/>
                  </a:cubicBezTo>
                  <a:cubicBezTo>
                    <a:pt x="8202" y="555"/>
                    <a:pt x="9151" y="510"/>
                    <a:pt x="9899" y="466"/>
                  </a:cubicBezTo>
                  <a:lnTo>
                    <a:pt x="9899" y="466"/>
                  </a:lnTo>
                  <a:cubicBezTo>
                    <a:pt x="9166" y="495"/>
                    <a:pt x="8222" y="525"/>
                    <a:pt x="7163" y="525"/>
                  </a:cubicBezTo>
                  <a:cubicBezTo>
                    <a:pt x="6725" y="525"/>
                    <a:pt x="6267" y="520"/>
                    <a:pt x="5796" y="508"/>
                  </a:cubicBezTo>
                  <a:cubicBezTo>
                    <a:pt x="4189" y="444"/>
                    <a:pt x="2750" y="318"/>
                    <a:pt x="1693" y="212"/>
                  </a:cubicBezTo>
                  <a:cubicBezTo>
                    <a:pt x="1164" y="169"/>
                    <a:pt x="741" y="85"/>
                    <a:pt x="445" y="64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7"/>
            <p:cNvSpPr/>
            <p:nvPr/>
          </p:nvSpPr>
          <p:spPr>
            <a:xfrm>
              <a:off x="1374052" y="3803947"/>
              <a:ext cx="823865" cy="49930"/>
            </a:xfrm>
            <a:custGeom>
              <a:avLst/>
              <a:gdLst/>
              <a:ahLst/>
              <a:cxnLst/>
              <a:rect l="l" t="t" r="r" b="b"/>
              <a:pathLst>
                <a:path w="37753" h="2288" extrusionOk="0">
                  <a:moveTo>
                    <a:pt x="37335" y="149"/>
                  </a:moveTo>
                  <a:cubicBezTo>
                    <a:pt x="37472" y="161"/>
                    <a:pt x="37576" y="172"/>
                    <a:pt x="37646" y="179"/>
                  </a:cubicBezTo>
                  <a:lnTo>
                    <a:pt x="37646" y="179"/>
                  </a:lnTo>
                  <a:lnTo>
                    <a:pt x="37371" y="149"/>
                  </a:lnTo>
                  <a:cubicBezTo>
                    <a:pt x="37359" y="149"/>
                    <a:pt x="37347" y="149"/>
                    <a:pt x="37335" y="149"/>
                  </a:cubicBezTo>
                  <a:close/>
                  <a:moveTo>
                    <a:pt x="37646" y="179"/>
                  </a:moveTo>
                  <a:lnTo>
                    <a:pt x="37752" y="191"/>
                  </a:lnTo>
                  <a:cubicBezTo>
                    <a:pt x="37752" y="191"/>
                    <a:pt x="37716" y="187"/>
                    <a:pt x="37646" y="179"/>
                  </a:cubicBezTo>
                  <a:close/>
                  <a:moveTo>
                    <a:pt x="0" y="318"/>
                  </a:moveTo>
                  <a:lnTo>
                    <a:pt x="381" y="445"/>
                  </a:lnTo>
                  <a:cubicBezTo>
                    <a:pt x="148" y="339"/>
                    <a:pt x="0" y="318"/>
                    <a:pt x="0" y="318"/>
                  </a:cubicBezTo>
                  <a:close/>
                  <a:moveTo>
                    <a:pt x="381" y="445"/>
                  </a:moveTo>
                  <a:lnTo>
                    <a:pt x="825" y="635"/>
                  </a:lnTo>
                  <a:cubicBezTo>
                    <a:pt x="873" y="646"/>
                    <a:pt x="922" y="659"/>
                    <a:pt x="971" y="675"/>
                  </a:cubicBezTo>
                  <a:lnTo>
                    <a:pt x="971" y="675"/>
                  </a:lnTo>
                  <a:cubicBezTo>
                    <a:pt x="919" y="657"/>
                    <a:pt x="871" y="637"/>
                    <a:pt x="825" y="614"/>
                  </a:cubicBezTo>
                  <a:lnTo>
                    <a:pt x="381" y="445"/>
                  </a:lnTo>
                  <a:close/>
                  <a:moveTo>
                    <a:pt x="971" y="675"/>
                  </a:moveTo>
                  <a:cubicBezTo>
                    <a:pt x="999" y="685"/>
                    <a:pt x="1028" y="695"/>
                    <a:pt x="1058" y="704"/>
                  </a:cubicBezTo>
                  <a:lnTo>
                    <a:pt x="1058" y="704"/>
                  </a:lnTo>
                  <a:cubicBezTo>
                    <a:pt x="1028" y="694"/>
                    <a:pt x="999" y="684"/>
                    <a:pt x="971" y="675"/>
                  </a:cubicBezTo>
                  <a:close/>
                  <a:moveTo>
                    <a:pt x="34212" y="1"/>
                  </a:moveTo>
                  <a:cubicBezTo>
                    <a:pt x="33533" y="1"/>
                    <a:pt x="32856" y="22"/>
                    <a:pt x="32190" y="64"/>
                  </a:cubicBezTo>
                  <a:cubicBezTo>
                    <a:pt x="30455" y="170"/>
                    <a:pt x="28425" y="339"/>
                    <a:pt x="26183" y="635"/>
                  </a:cubicBezTo>
                  <a:cubicBezTo>
                    <a:pt x="23899" y="931"/>
                    <a:pt x="21425" y="1291"/>
                    <a:pt x="18823" y="1650"/>
                  </a:cubicBezTo>
                  <a:cubicBezTo>
                    <a:pt x="16370" y="1989"/>
                    <a:pt x="13917" y="2179"/>
                    <a:pt x="11421" y="2221"/>
                  </a:cubicBezTo>
                  <a:cubicBezTo>
                    <a:pt x="11279" y="2223"/>
                    <a:pt x="11137" y="2224"/>
                    <a:pt x="10994" y="2224"/>
                  </a:cubicBezTo>
                  <a:cubicBezTo>
                    <a:pt x="9125" y="2224"/>
                    <a:pt x="7241" y="2093"/>
                    <a:pt x="5393" y="1798"/>
                  </a:cubicBezTo>
                  <a:cubicBezTo>
                    <a:pt x="4061" y="1587"/>
                    <a:pt x="2729" y="1249"/>
                    <a:pt x="1438" y="826"/>
                  </a:cubicBezTo>
                  <a:cubicBezTo>
                    <a:pt x="1303" y="776"/>
                    <a:pt x="1175" y="741"/>
                    <a:pt x="1058" y="704"/>
                  </a:cubicBezTo>
                  <a:lnTo>
                    <a:pt x="1058" y="704"/>
                  </a:lnTo>
                  <a:cubicBezTo>
                    <a:pt x="1176" y="746"/>
                    <a:pt x="1299" y="796"/>
                    <a:pt x="1438" y="847"/>
                  </a:cubicBezTo>
                  <a:cubicBezTo>
                    <a:pt x="2729" y="1291"/>
                    <a:pt x="4061" y="1650"/>
                    <a:pt x="5393" y="1862"/>
                  </a:cubicBezTo>
                  <a:cubicBezTo>
                    <a:pt x="7241" y="2157"/>
                    <a:pt x="9125" y="2287"/>
                    <a:pt x="10994" y="2287"/>
                  </a:cubicBezTo>
                  <a:cubicBezTo>
                    <a:pt x="11137" y="2287"/>
                    <a:pt x="11279" y="2286"/>
                    <a:pt x="11421" y="2285"/>
                  </a:cubicBezTo>
                  <a:cubicBezTo>
                    <a:pt x="13917" y="2243"/>
                    <a:pt x="16370" y="2073"/>
                    <a:pt x="18823" y="1714"/>
                  </a:cubicBezTo>
                  <a:cubicBezTo>
                    <a:pt x="21425" y="1397"/>
                    <a:pt x="23899" y="1016"/>
                    <a:pt x="26162" y="720"/>
                  </a:cubicBezTo>
                  <a:cubicBezTo>
                    <a:pt x="28425" y="424"/>
                    <a:pt x="30455" y="212"/>
                    <a:pt x="32190" y="128"/>
                  </a:cubicBezTo>
                  <a:cubicBezTo>
                    <a:pt x="33133" y="93"/>
                    <a:pt x="33980" y="77"/>
                    <a:pt x="34709" y="77"/>
                  </a:cubicBezTo>
                  <a:cubicBezTo>
                    <a:pt x="35305" y="77"/>
                    <a:pt x="35823" y="88"/>
                    <a:pt x="36250" y="107"/>
                  </a:cubicBezTo>
                  <a:cubicBezTo>
                    <a:pt x="36716" y="107"/>
                    <a:pt x="37065" y="145"/>
                    <a:pt x="37335" y="149"/>
                  </a:cubicBezTo>
                  <a:lnTo>
                    <a:pt x="37335" y="149"/>
                  </a:lnTo>
                  <a:cubicBezTo>
                    <a:pt x="37082" y="125"/>
                    <a:pt x="36718" y="95"/>
                    <a:pt x="36250" y="64"/>
                  </a:cubicBezTo>
                  <a:cubicBezTo>
                    <a:pt x="35574" y="22"/>
                    <a:pt x="34892" y="1"/>
                    <a:pt x="34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7"/>
            <p:cNvSpPr/>
            <p:nvPr/>
          </p:nvSpPr>
          <p:spPr>
            <a:xfrm>
              <a:off x="1380054" y="4020411"/>
              <a:ext cx="500783" cy="21255"/>
            </a:xfrm>
            <a:custGeom>
              <a:avLst/>
              <a:gdLst/>
              <a:ahLst/>
              <a:cxnLst/>
              <a:rect l="l" t="t" r="r" b="b"/>
              <a:pathLst>
                <a:path w="22948" h="974" extrusionOk="0">
                  <a:moveTo>
                    <a:pt x="22947" y="128"/>
                  </a:moveTo>
                  <a:lnTo>
                    <a:pt x="22947" y="128"/>
                  </a:lnTo>
                  <a:cubicBezTo>
                    <a:pt x="22945" y="128"/>
                    <a:pt x="22827" y="148"/>
                    <a:pt x="22606" y="181"/>
                  </a:cubicBezTo>
                  <a:lnTo>
                    <a:pt x="22606" y="181"/>
                  </a:lnTo>
                  <a:lnTo>
                    <a:pt x="22694" y="170"/>
                  </a:lnTo>
                  <a:lnTo>
                    <a:pt x="22947" y="128"/>
                  </a:lnTo>
                  <a:close/>
                  <a:moveTo>
                    <a:pt x="0" y="1"/>
                  </a:moveTo>
                  <a:cubicBezTo>
                    <a:pt x="0" y="1"/>
                    <a:pt x="1269" y="212"/>
                    <a:pt x="3321" y="466"/>
                  </a:cubicBezTo>
                  <a:cubicBezTo>
                    <a:pt x="4357" y="593"/>
                    <a:pt x="5605" y="741"/>
                    <a:pt x="6980" y="826"/>
                  </a:cubicBezTo>
                  <a:cubicBezTo>
                    <a:pt x="8354" y="889"/>
                    <a:pt x="9835" y="974"/>
                    <a:pt x="11442" y="974"/>
                  </a:cubicBezTo>
                  <a:cubicBezTo>
                    <a:pt x="13049" y="974"/>
                    <a:pt x="14572" y="953"/>
                    <a:pt x="15947" y="868"/>
                  </a:cubicBezTo>
                  <a:cubicBezTo>
                    <a:pt x="17322" y="783"/>
                    <a:pt x="18548" y="678"/>
                    <a:pt x="19585" y="572"/>
                  </a:cubicBezTo>
                  <a:cubicBezTo>
                    <a:pt x="21040" y="410"/>
                    <a:pt x="22097" y="259"/>
                    <a:pt x="22606" y="181"/>
                  </a:cubicBezTo>
                  <a:lnTo>
                    <a:pt x="22606" y="181"/>
                  </a:lnTo>
                  <a:lnTo>
                    <a:pt x="22038" y="255"/>
                  </a:lnTo>
                  <a:cubicBezTo>
                    <a:pt x="21742" y="297"/>
                    <a:pt x="21403" y="339"/>
                    <a:pt x="20980" y="382"/>
                  </a:cubicBezTo>
                  <a:cubicBezTo>
                    <a:pt x="20557" y="445"/>
                    <a:pt x="20113" y="508"/>
                    <a:pt x="19585" y="551"/>
                  </a:cubicBezTo>
                  <a:cubicBezTo>
                    <a:pt x="18548" y="678"/>
                    <a:pt x="17322" y="762"/>
                    <a:pt x="15926" y="847"/>
                  </a:cubicBezTo>
                  <a:cubicBezTo>
                    <a:pt x="14754" y="902"/>
                    <a:pt x="13454" y="957"/>
                    <a:pt x="12097" y="957"/>
                  </a:cubicBezTo>
                  <a:cubicBezTo>
                    <a:pt x="11887" y="957"/>
                    <a:pt x="11676" y="955"/>
                    <a:pt x="11463" y="953"/>
                  </a:cubicBezTo>
                  <a:cubicBezTo>
                    <a:pt x="9877" y="953"/>
                    <a:pt x="8375" y="889"/>
                    <a:pt x="7001" y="783"/>
                  </a:cubicBezTo>
                  <a:cubicBezTo>
                    <a:pt x="5626" y="678"/>
                    <a:pt x="4378" y="572"/>
                    <a:pt x="3363" y="445"/>
                  </a:cubicBezTo>
                  <a:cubicBezTo>
                    <a:pt x="2834" y="382"/>
                    <a:pt x="2369" y="318"/>
                    <a:pt x="1946" y="255"/>
                  </a:cubicBezTo>
                  <a:cubicBezTo>
                    <a:pt x="1523" y="233"/>
                    <a:pt x="1185" y="170"/>
                    <a:pt x="888" y="128"/>
                  </a:cubicBezTo>
                  <a:lnTo>
                    <a:pt x="233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7"/>
            <p:cNvSpPr/>
            <p:nvPr/>
          </p:nvSpPr>
          <p:spPr>
            <a:xfrm>
              <a:off x="1883143" y="3982111"/>
              <a:ext cx="312018" cy="57721"/>
            </a:xfrm>
            <a:custGeom>
              <a:avLst/>
              <a:gdLst/>
              <a:ahLst/>
              <a:cxnLst/>
              <a:rect l="l" t="t" r="r" b="b"/>
              <a:pathLst>
                <a:path w="14298" h="2645" extrusionOk="0">
                  <a:moveTo>
                    <a:pt x="14297" y="0"/>
                  </a:moveTo>
                  <a:lnTo>
                    <a:pt x="14204" y="54"/>
                  </a:lnTo>
                  <a:lnTo>
                    <a:pt x="14204" y="54"/>
                  </a:lnTo>
                  <a:cubicBezTo>
                    <a:pt x="14266" y="32"/>
                    <a:pt x="14297" y="0"/>
                    <a:pt x="14297" y="0"/>
                  </a:cubicBezTo>
                  <a:close/>
                  <a:moveTo>
                    <a:pt x="14204" y="54"/>
                  </a:moveTo>
                  <a:lnTo>
                    <a:pt x="14204" y="54"/>
                  </a:lnTo>
                  <a:cubicBezTo>
                    <a:pt x="14194" y="57"/>
                    <a:pt x="14182" y="61"/>
                    <a:pt x="14170" y="64"/>
                  </a:cubicBezTo>
                  <a:lnTo>
                    <a:pt x="13874" y="157"/>
                  </a:lnTo>
                  <a:lnTo>
                    <a:pt x="14149" y="85"/>
                  </a:lnTo>
                  <a:lnTo>
                    <a:pt x="14204" y="54"/>
                  </a:lnTo>
                  <a:close/>
                  <a:moveTo>
                    <a:pt x="13874" y="157"/>
                  </a:moveTo>
                  <a:lnTo>
                    <a:pt x="13747" y="191"/>
                  </a:lnTo>
                  <a:cubicBezTo>
                    <a:pt x="13367" y="297"/>
                    <a:pt x="12859" y="423"/>
                    <a:pt x="12246" y="593"/>
                  </a:cubicBezTo>
                  <a:cubicBezTo>
                    <a:pt x="10977" y="910"/>
                    <a:pt x="9200" y="1333"/>
                    <a:pt x="7212" y="1692"/>
                  </a:cubicBezTo>
                  <a:cubicBezTo>
                    <a:pt x="5224" y="2073"/>
                    <a:pt x="3426" y="2306"/>
                    <a:pt x="2115" y="2433"/>
                  </a:cubicBezTo>
                  <a:cubicBezTo>
                    <a:pt x="1459" y="2517"/>
                    <a:pt x="931" y="2581"/>
                    <a:pt x="550" y="2602"/>
                  </a:cubicBezTo>
                  <a:lnTo>
                    <a:pt x="127" y="2623"/>
                  </a:lnTo>
                  <a:lnTo>
                    <a:pt x="0" y="2644"/>
                  </a:lnTo>
                  <a:lnTo>
                    <a:pt x="148" y="2644"/>
                  </a:lnTo>
                  <a:lnTo>
                    <a:pt x="571" y="2623"/>
                  </a:lnTo>
                  <a:cubicBezTo>
                    <a:pt x="952" y="2602"/>
                    <a:pt x="1481" y="2538"/>
                    <a:pt x="2136" y="2496"/>
                  </a:cubicBezTo>
                  <a:cubicBezTo>
                    <a:pt x="3469" y="2369"/>
                    <a:pt x="5266" y="2115"/>
                    <a:pt x="7233" y="1756"/>
                  </a:cubicBezTo>
                  <a:cubicBezTo>
                    <a:pt x="9221" y="1375"/>
                    <a:pt x="10998" y="952"/>
                    <a:pt x="12267" y="614"/>
                  </a:cubicBezTo>
                  <a:cubicBezTo>
                    <a:pt x="12901" y="466"/>
                    <a:pt x="13430" y="297"/>
                    <a:pt x="13768" y="191"/>
                  </a:cubicBezTo>
                  <a:lnTo>
                    <a:pt x="13874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7"/>
            <p:cNvSpPr/>
            <p:nvPr/>
          </p:nvSpPr>
          <p:spPr>
            <a:xfrm>
              <a:off x="1361591" y="4213808"/>
              <a:ext cx="299557" cy="55167"/>
            </a:xfrm>
            <a:custGeom>
              <a:avLst/>
              <a:gdLst/>
              <a:ahLst/>
              <a:cxnLst/>
              <a:rect l="l" t="t" r="r" b="b"/>
              <a:pathLst>
                <a:path w="13727" h="2528" extrusionOk="0">
                  <a:moveTo>
                    <a:pt x="0" y="0"/>
                  </a:moveTo>
                  <a:cubicBezTo>
                    <a:pt x="614" y="318"/>
                    <a:pt x="1248" y="593"/>
                    <a:pt x="1883" y="868"/>
                  </a:cubicBezTo>
                  <a:cubicBezTo>
                    <a:pt x="2454" y="1100"/>
                    <a:pt x="3173" y="1375"/>
                    <a:pt x="3997" y="1608"/>
                  </a:cubicBezTo>
                  <a:cubicBezTo>
                    <a:pt x="5753" y="2115"/>
                    <a:pt x="7593" y="2433"/>
                    <a:pt x="9412" y="2496"/>
                  </a:cubicBezTo>
                  <a:cubicBezTo>
                    <a:pt x="9835" y="2517"/>
                    <a:pt x="10237" y="2528"/>
                    <a:pt x="10612" y="2528"/>
                  </a:cubicBezTo>
                  <a:cubicBezTo>
                    <a:pt x="10987" y="2528"/>
                    <a:pt x="11336" y="2517"/>
                    <a:pt x="11654" y="2496"/>
                  </a:cubicBezTo>
                  <a:cubicBezTo>
                    <a:pt x="12352" y="2475"/>
                    <a:pt x="13028" y="2390"/>
                    <a:pt x="13726" y="2285"/>
                  </a:cubicBezTo>
                  <a:lnTo>
                    <a:pt x="13557" y="2242"/>
                  </a:lnTo>
                  <a:lnTo>
                    <a:pt x="13155" y="2285"/>
                  </a:lnTo>
                  <a:cubicBezTo>
                    <a:pt x="12965" y="2327"/>
                    <a:pt x="12774" y="2327"/>
                    <a:pt x="12500" y="2348"/>
                  </a:cubicBezTo>
                  <a:cubicBezTo>
                    <a:pt x="12246" y="2369"/>
                    <a:pt x="11950" y="2390"/>
                    <a:pt x="11632" y="2390"/>
                  </a:cubicBezTo>
                  <a:cubicBezTo>
                    <a:pt x="11315" y="2411"/>
                    <a:pt x="10966" y="2422"/>
                    <a:pt x="10591" y="2422"/>
                  </a:cubicBezTo>
                  <a:cubicBezTo>
                    <a:pt x="10215" y="2422"/>
                    <a:pt x="9814" y="2411"/>
                    <a:pt x="9391" y="2390"/>
                  </a:cubicBezTo>
                  <a:cubicBezTo>
                    <a:pt x="8481" y="2348"/>
                    <a:pt x="7551" y="2242"/>
                    <a:pt x="6662" y="2115"/>
                  </a:cubicBezTo>
                  <a:cubicBezTo>
                    <a:pt x="5753" y="1946"/>
                    <a:pt x="4865" y="1735"/>
                    <a:pt x="3997" y="1502"/>
                  </a:cubicBezTo>
                  <a:cubicBezTo>
                    <a:pt x="3194" y="1269"/>
                    <a:pt x="2454" y="1016"/>
                    <a:pt x="1883" y="783"/>
                  </a:cubicBezTo>
                  <a:cubicBezTo>
                    <a:pt x="1586" y="677"/>
                    <a:pt x="1290" y="571"/>
                    <a:pt x="1079" y="466"/>
                  </a:cubicBezTo>
                  <a:cubicBezTo>
                    <a:pt x="867" y="360"/>
                    <a:pt x="656" y="275"/>
                    <a:pt x="508" y="212"/>
                  </a:cubicBezTo>
                  <a:lnTo>
                    <a:pt x="127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7"/>
            <p:cNvSpPr/>
            <p:nvPr/>
          </p:nvSpPr>
          <p:spPr>
            <a:xfrm>
              <a:off x="1645903" y="4249336"/>
              <a:ext cx="570004" cy="56804"/>
            </a:xfrm>
            <a:custGeom>
              <a:avLst/>
              <a:gdLst/>
              <a:ahLst/>
              <a:cxnLst/>
              <a:rect l="l" t="t" r="r" b="b"/>
              <a:pathLst>
                <a:path w="26120" h="2603" extrusionOk="0">
                  <a:moveTo>
                    <a:pt x="26120" y="1"/>
                  </a:moveTo>
                  <a:lnTo>
                    <a:pt x="25866" y="43"/>
                  </a:lnTo>
                  <a:lnTo>
                    <a:pt x="25084" y="149"/>
                  </a:lnTo>
                  <a:lnTo>
                    <a:pt x="22313" y="551"/>
                  </a:lnTo>
                  <a:cubicBezTo>
                    <a:pt x="19965" y="868"/>
                    <a:pt x="16687" y="1270"/>
                    <a:pt x="13092" y="1629"/>
                  </a:cubicBezTo>
                  <a:cubicBezTo>
                    <a:pt x="9496" y="2010"/>
                    <a:pt x="6218" y="2243"/>
                    <a:pt x="3828" y="2370"/>
                  </a:cubicBezTo>
                  <a:lnTo>
                    <a:pt x="1037" y="2539"/>
                  </a:lnTo>
                  <a:lnTo>
                    <a:pt x="275" y="2560"/>
                  </a:lnTo>
                  <a:lnTo>
                    <a:pt x="0" y="2602"/>
                  </a:lnTo>
                  <a:lnTo>
                    <a:pt x="275" y="2602"/>
                  </a:lnTo>
                  <a:lnTo>
                    <a:pt x="1037" y="2560"/>
                  </a:lnTo>
                  <a:cubicBezTo>
                    <a:pt x="1692" y="2539"/>
                    <a:pt x="2644" y="2497"/>
                    <a:pt x="3828" y="2433"/>
                  </a:cubicBezTo>
                  <a:cubicBezTo>
                    <a:pt x="6197" y="2306"/>
                    <a:pt x="9496" y="2095"/>
                    <a:pt x="13092" y="1714"/>
                  </a:cubicBezTo>
                  <a:cubicBezTo>
                    <a:pt x="16708" y="1376"/>
                    <a:pt x="19965" y="953"/>
                    <a:pt x="22313" y="614"/>
                  </a:cubicBezTo>
                  <a:cubicBezTo>
                    <a:pt x="23476" y="424"/>
                    <a:pt x="24428" y="297"/>
                    <a:pt x="25084" y="191"/>
                  </a:cubicBezTo>
                  <a:lnTo>
                    <a:pt x="25866" y="64"/>
                  </a:lnTo>
                  <a:lnTo>
                    <a:pt x="2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7"/>
            <p:cNvSpPr/>
            <p:nvPr/>
          </p:nvSpPr>
          <p:spPr>
            <a:xfrm>
              <a:off x="1329730" y="4443344"/>
              <a:ext cx="916174" cy="41092"/>
            </a:xfrm>
            <a:custGeom>
              <a:avLst/>
              <a:gdLst/>
              <a:ahLst/>
              <a:cxnLst/>
              <a:rect l="l" t="t" r="r" b="b"/>
              <a:pathLst>
                <a:path w="41983" h="1883" extrusionOk="0">
                  <a:moveTo>
                    <a:pt x="1312" y="652"/>
                  </a:moveTo>
                  <a:cubicBezTo>
                    <a:pt x="946" y="721"/>
                    <a:pt x="653" y="774"/>
                    <a:pt x="424" y="840"/>
                  </a:cubicBezTo>
                  <a:cubicBezTo>
                    <a:pt x="641" y="806"/>
                    <a:pt x="951" y="733"/>
                    <a:pt x="1312" y="652"/>
                  </a:cubicBezTo>
                  <a:close/>
                  <a:moveTo>
                    <a:pt x="424" y="840"/>
                  </a:moveTo>
                  <a:lnTo>
                    <a:pt x="1" y="945"/>
                  </a:lnTo>
                  <a:cubicBezTo>
                    <a:pt x="1" y="945"/>
                    <a:pt x="128" y="924"/>
                    <a:pt x="424" y="840"/>
                  </a:cubicBezTo>
                  <a:close/>
                  <a:moveTo>
                    <a:pt x="8499" y="0"/>
                  </a:moveTo>
                  <a:cubicBezTo>
                    <a:pt x="7702" y="0"/>
                    <a:pt x="6906" y="19"/>
                    <a:pt x="6113" y="57"/>
                  </a:cubicBezTo>
                  <a:cubicBezTo>
                    <a:pt x="4612" y="121"/>
                    <a:pt x="3089" y="290"/>
                    <a:pt x="1608" y="586"/>
                  </a:cubicBezTo>
                  <a:cubicBezTo>
                    <a:pt x="1506" y="608"/>
                    <a:pt x="1407" y="630"/>
                    <a:pt x="1312" y="652"/>
                  </a:cubicBezTo>
                  <a:lnTo>
                    <a:pt x="1312" y="652"/>
                  </a:lnTo>
                  <a:cubicBezTo>
                    <a:pt x="1418" y="631"/>
                    <a:pt x="1531" y="610"/>
                    <a:pt x="1651" y="586"/>
                  </a:cubicBezTo>
                  <a:cubicBezTo>
                    <a:pt x="3131" y="311"/>
                    <a:pt x="4633" y="163"/>
                    <a:pt x="6134" y="78"/>
                  </a:cubicBezTo>
                  <a:cubicBezTo>
                    <a:pt x="6797" y="53"/>
                    <a:pt x="7462" y="41"/>
                    <a:pt x="8127" y="41"/>
                  </a:cubicBezTo>
                  <a:cubicBezTo>
                    <a:pt x="9691" y="41"/>
                    <a:pt x="11260" y="108"/>
                    <a:pt x="12817" y="226"/>
                  </a:cubicBezTo>
                  <a:cubicBezTo>
                    <a:pt x="15334" y="417"/>
                    <a:pt x="18105" y="797"/>
                    <a:pt x="21002" y="1136"/>
                  </a:cubicBezTo>
                  <a:cubicBezTo>
                    <a:pt x="23879" y="1474"/>
                    <a:pt x="26649" y="1770"/>
                    <a:pt x="29166" y="1855"/>
                  </a:cubicBezTo>
                  <a:cubicBezTo>
                    <a:pt x="29796" y="1873"/>
                    <a:pt x="30429" y="1882"/>
                    <a:pt x="31061" y="1882"/>
                  </a:cubicBezTo>
                  <a:cubicBezTo>
                    <a:pt x="32658" y="1882"/>
                    <a:pt x="34259" y="1822"/>
                    <a:pt x="35849" y="1686"/>
                  </a:cubicBezTo>
                  <a:cubicBezTo>
                    <a:pt x="37753" y="1538"/>
                    <a:pt x="39275" y="1284"/>
                    <a:pt x="40333" y="1136"/>
                  </a:cubicBezTo>
                  <a:cubicBezTo>
                    <a:pt x="41390" y="967"/>
                    <a:pt x="41982" y="840"/>
                    <a:pt x="41983" y="840"/>
                  </a:cubicBezTo>
                  <a:lnTo>
                    <a:pt x="41983" y="840"/>
                  </a:lnTo>
                  <a:lnTo>
                    <a:pt x="41538" y="903"/>
                  </a:lnTo>
                  <a:cubicBezTo>
                    <a:pt x="41242" y="945"/>
                    <a:pt x="40840" y="1030"/>
                    <a:pt x="40312" y="1115"/>
                  </a:cubicBezTo>
                  <a:cubicBezTo>
                    <a:pt x="39254" y="1263"/>
                    <a:pt x="37732" y="1474"/>
                    <a:pt x="35828" y="1643"/>
                  </a:cubicBezTo>
                  <a:cubicBezTo>
                    <a:pt x="34270" y="1762"/>
                    <a:pt x="32691" y="1829"/>
                    <a:pt x="31128" y="1829"/>
                  </a:cubicBezTo>
                  <a:cubicBezTo>
                    <a:pt x="30463" y="1829"/>
                    <a:pt x="29801" y="1817"/>
                    <a:pt x="29145" y="1791"/>
                  </a:cubicBezTo>
                  <a:cubicBezTo>
                    <a:pt x="26628" y="1707"/>
                    <a:pt x="23879" y="1432"/>
                    <a:pt x="20960" y="1072"/>
                  </a:cubicBezTo>
                  <a:cubicBezTo>
                    <a:pt x="18063" y="734"/>
                    <a:pt x="15313" y="374"/>
                    <a:pt x="12796" y="184"/>
                  </a:cubicBezTo>
                  <a:cubicBezTo>
                    <a:pt x="11369" y="62"/>
                    <a:pt x="9932" y="0"/>
                    <a:pt x="8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7"/>
            <p:cNvSpPr/>
            <p:nvPr/>
          </p:nvSpPr>
          <p:spPr>
            <a:xfrm>
              <a:off x="2234823" y="3275936"/>
              <a:ext cx="180952" cy="289410"/>
            </a:xfrm>
            <a:custGeom>
              <a:avLst/>
              <a:gdLst/>
              <a:ahLst/>
              <a:cxnLst/>
              <a:rect l="l" t="t" r="r" b="b"/>
              <a:pathLst>
                <a:path w="8292" h="13262" extrusionOk="0">
                  <a:moveTo>
                    <a:pt x="8292" y="1"/>
                  </a:moveTo>
                  <a:lnTo>
                    <a:pt x="8292" y="1"/>
                  </a:lnTo>
                  <a:cubicBezTo>
                    <a:pt x="8292" y="1"/>
                    <a:pt x="8239" y="132"/>
                    <a:pt x="8134" y="373"/>
                  </a:cubicBezTo>
                  <a:lnTo>
                    <a:pt x="8134" y="373"/>
                  </a:lnTo>
                  <a:cubicBezTo>
                    <a:pt x="8175" y="294"/>
                    <a:pt x="8205" y="229"/>
                    <a:pt x="8228" y="170"/>
                  </a:cubicBezTo>
                  <a:cubicBezTo>
                    <a:pt x="8292" y="64"/>
                    <a:pt x="8292" y="1"/>
                    <a:pt x="8292" y="1"/>
                  </a:cubicBezTo>
                  <a:close/>
                  <a:moveTo>
                    <a:pt x="8134" y="373"/>
                  </a:moveTo>
                  <a:lnTo>
                    <a:pt x="8134" y="373"/>
                  </a:lnTo>
                  <a:cubicBezTo>
                    <a:pt x="8102" y="436"/>
                    <a:pt x="8064" y="509"/>
                    <a:pt x="8017" y="593"/>
                  </a:cubicBezTo>
                  <a:cubicBezTo>
                    <a:pt x="7784" y="1101"/>
                    <a:pt x="7467" y="1566"/>
                    <a:pt x="7149" y="2052"/>
                  </a:cubicBezTo>
                  <a:cubicBezTo>
                    <a:pt x="6663" y="2729"/>
                    <a:pt x="6134" y="3385"/>
                    <a:pt x="5563" y="3998"/>
                  </a:cubicBezTo>
                  <a:cubicBezTo>
                    <a:pt x="4929" y="4696"/>
                    <a:pt x="4189" y="5436"/>
                    <a:pt x="3448" y="6240"/>
                  </a:cubicBezTo>
                  <a:cubicBezTo>
                    <a:pt x="2729" y="7023"/>
                    <a:pt x="2095" y="7805"/>
                    <a:pt x="1524" y="8672"/>
                  </a:cubicBezTo>
                  <a:cubicBezTo>
                    <a:pt x="1037" y="9391"/>
                    <a:pt x="678" y="10153"/>
                    <a:pt x="382" y="10956"/>
                  </a:cubicBezTo>
                  <a:cubicBezTo>
                    <a:pt x="191" y="11485"/>
                    <a:pt x="86" y="12035"/>
                    <a:pt x="43" y="12627"/>
                  </a:cubicBezTo>
                  <a:cubicBezTo>
                    <a:pt x="86" y="12056"/>
                    <a:pt x="212" y="11485"/>
                    <a:pt x="403" y="10956"/>
                  </a:cubicBezTo>
                  <a:cubicBezTo>
                    <a:pt x="699" y="10153"/>
                    <a:pt x="1058" y="9391"/>
                    <a:pt x="1545" y="8693"/>
                  </a:cubicBezTo>
                  <a:cubicBezTo>
                    <a:pt x="2116" y="7869"/>
                    <a:pt x="2750" y="7044"/>
                    <a:pt x="3469" y="6303"/>
                  </a:cubicBezTo>
                  <a:cubicBezTo>
                    <a:pt x="4210" y="5479"/>
                    <a:pt x="4950" y="4738"/>
                    <a:pt x="5584" y="4019"/>
                  </a:cubicBezTo>
                  <a:cubicBezTo>
                    <a:pt x="6177" y="3406"/>
                    <a:pt x="6705" y="2750"/>
                    <a:pt x="7171" y="2074"/>
                  </a:cubicBezTo>
                  <a:cubicBezTo>
                    <a:pt x="7509" y="1587"/>
                    <a:pt x="7805" y="1101"/>
                    <a:pt x="8038" y="593"/>
                  </a:cubicBezTo>
                  <a:cubicBezTo>
                    <a:pt x="8074" y="512"/>
                    <a:pt x="8106" y="439"/>
                    <a:pt x="8134" y="373"/>
                  </a:cubicBezTo>
                  <a:close/>
                  <a:moveTo>
                    <a:pt x="43" y="12628"/>
                  </a:moveTo>
                  <a:lnTo>
                    <a:pt x="43" y="12628"/>
                  </a:lnTo>
                  <a:cubicBezTo>
                    <a:pt x="1" y="12839"/>
                    <a:pt x="1" y="12987"/>
                    <a:pt x="1" y="13092"/>
                  </a:cubicBezTo>
                  <a:lnTo>
                    <a:pt x="1" y="13262"/>
                  </a:lnTo>
                  <a:cubicBezTo>
                    <a:pt x="1" y="13050"/>
                    <a:pt x="1" y="12839"/>
                    <a:pt x="43" y="126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7"/>
            <p:cNvSpPr/>
            <p:nvPr/>
          </p:nvSpPr>
          <p:spPr>
            <a:xfrm>
              <a:off x="2149451" y="3197023"/>
              <a:ext cx="151863" cy="179097"/>
            </a:xfrm>
            <a:custGeom>
              <a:avLst/>
              <a:gdLst/>
              <a:ahLst/>
              <a:cxnLst/>
              <a:rect l="l" t="t" r="r" b="b"/>
              <a:pathLst>
                <a:path w="6959" h="8207" extrusionOk="0">
                  <a:moveTo>
                    <a:pt x="6958" y="0"/>
                  </a:moveTo>
                  <a:cubicBezTo>
                    <a:pt x="6940" y="45"/>
                    <a:pt x="6922" y="89"/>
                    <a:pt x="6903" y="132"/>
                  </a:cubicBezTo>
                  <a:lnTo>
                    <a:pt x="6903" y="132"/>
                  </a:lnTo>
                  <a:lnTo>
                    <a:pt x="6916" y="106"/>
                  </a:lnTo>
                  <a:lnTo>
                    <a:pt x="6958" y="0"/>
                  </a:lnTo>
                  <a:close/>
                  <a:moveTo>
                    <a:pt x="6903" y="132"/>
                  </a:moveTo>
                  <a:lnTo>
                    <a:pt x="6768" y="402"/>
                  </a:lnTo>
                  <a:cubicBezTo>
                    <a:pt x="6662" y="656"/>
                    <a:pt x="6472" y="1037"/>
                    <a:pt x="6239" y="1460"/>
                  </a:cubicBezTo>
                  <a:cubicBezTo>
                    <a:pt x="6007" y="1883"/>
                    <a:pt x="5711" y="2390"/>
                    <a:pt x="5351" y="2940"/>
                  </a:cubicBezTo>
                  <a:cubicBezTo>
                    <a:pt x="4949" y="3511"/>
                    <a:pt x="4526" y="4103"/>
                    <a:pt x="4082" y="4632"/>
                  </a:cubicBezTo>
                  <a:cubicBezTo>
                    <a:pt x="3638" y="5161"/>
                    <a:pt x="3152" y="5690"/>
                    <a:pt x="2623" y="6155"/>
                  </a:cubicBezTo>
                  <a:cubicBezTo>
                    <a:pt x="3152" y="5690"/>
                    <a:pt x="3638" y="5161"/>
                    <a:pt x="4103" y="4632"/>
                  </a:cubicBezTo>
                  <a:cubicBezTo>
                    <a:pt x="4547" y="4103"/>
                    <a:pt x="4970" y="3511"/>
                    <a:pt x="5372" y="2940"/>
                  </a:cubicBezTo>
                  <a:cubicBezTo>
                    <a:pt x="5753" y="2411"/>
                    <a:pt x="6028" y="1904"/>
                    <a:pt x="6282" y="1460"/>
                  </a:cubicBezTo>
                  <a:cubicBezTo>
                    <a:pt x="6513" y="1016"/>
                    <a:pt x="6710" y="589"/>
                    <a:pt x="6903" y="132"/>
                  </a:cubicBezTo>
                  <a:close/>
                  <a:moveTo>
                    <a:pt x="2623" y="6155"/>
                  </a:moveTo>
                  <a:lnTo>
                    <a:pt x="2623" y="6155"/>
                  </a:lnTo>
                  <a:cubicBezTo>
                    <a:pt x="2158" y="6578"/>
                    <a:pt x="1692" y="6980"/>
                    <a:pt x="1312" y="7276"/>
                  </a:cubicBezTo>
                  <a:cubicBezTo>
                    <a:pt x="1692" y="6980"/>
                    <a:pt x="2158" y="6620"/>
                    <a:pt x="2623" y="6155"/>
                  </a:cubicBezTo>
                  <a:close/>
                  <a:moveTo>
                    <a:pt x="1312" y="7276"/>
                  </a:moveTo>
                  <a:lnTo>
                    <a:pt x="1312" y="7276"/>
                  </a:lnTo>
                  <a:cubicBezTo>
                    <a:pt x="910" y="7593"/>
                    <a:pt x="593" y="7805"/>
                    <a:pt x="360" y="7953"/>
                  </a:cubicBezTo>
                  <a:lnTo>
                    <a:pt x="85" y="8143"/>
                  </a:lnTo>
                  <a:lnTo>
                    <a:pt x="0" y="8206"/>
                  </a:lnTo>
                  <a:cubicBezTo>
                    <a:pt x="487" y="7910"/>
                    <a:pt x="931" y="7614"/>
                    <a:pt x="1312" y="7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7"/>
            <p:cNvSpPr/>
            <p:nvPr/>
          </p:nvSpPr>
          <p:spPr>
            <a:xfrm>
              <a:off x="1737277" y="3155494"/>
              <a:ext cx="296786" cy="489697"/>
            </a:xfrm>
            <a:custGeom>
              <a:avLst/>
              <a:gdLst/>
              <a:ahLst/>
              <a:cxnLst/>
              <a:rect l="l" t="t" r="r" b="b"/>
              <a:pathLst>
                <a:path w="13600" h="22440" extrusionOk="0">
                  <a:moveTo>
                    <a:pt x="13600" y="0"/>
                  </a:moveTo>
                  <a:lnTo>
                    <a:pt x="13579" y="42"/>
                  </a:lnTo>
                  <a:cubicBezTo>
                    <a:pt x="13558" y="106"/>
                    <a:pt x="13537" y="148"/>
                    <a:pt x="13494" y="233"/>
                  </a:cubicBezTo>
                  <a:lnTo>
                    <a:pt x="13240" y="973"/>
                  </a:lnTo>
                  <a:cubicBezTo>
                    <a:pt x="13008" y="1607"/>
                    <a:pt x="12691" y="2559"/>
                    <a:pt x="12268" y="3701"/>
                  </a:cubicBezTo>
                  <a:cubicBezTo>
                    <a:pt x="11210" y="6683"/>
                    <a:pt x="9962" y="9623"/>
                    <a:pt x="8566" y="12478"/>
                  </a:cubicBezTo>
                  <a:cubicBezTo>
                    <a:pt x="7763" y="14043"/>
                    <a:pt x="6896" y="15566"/>
                    <a:pt x="5944" y="17025"/>
                  </a:cubicBezTo>
                  <a:cubicBezTo>
                    <a:pt x="5204" y="18231"/>
                    <a:pt x="4294" y="19352"/>
                    <a:pt x="3279" y="20346"/>
                  </a:cubicBezTo>
                  <a:cubicBezTo>
                    <a:pt x="2581" y="21022"/>
                    <a:pt x="1820" y="21593"/>
                    <a:pt x="953" y="22016"/>
                  </a:cubicBezTo>
                  <a:cubicBezTo>
                    <a:pt x="657" y="22186"/>
                    <a:pt x="382" y="22291"/>
                    <a:pt x="234" y="22334"/>
                  </a:cubicBezTo>
                  <a:lnTo>
                    <a:pt x="43" y="22418"/>
                  </a:lnTo>
                  <a:cubicBezTo>
                    <a:pt x="43" y="22418"/>
                    <a:pt x="22" y="22439"/>
                    <a:pt x="1" y="22439"/>
                  </a:cubicBezTo>
                  <a:cubicBezTo>
                    <a:pt x="22" y="22439"/>
                    <a:pt x="43" y="22439"/>
                    <a:pt x="64" y="22418"/>
                  </a:cubicBezTo>
                  <a:lnTo>
                    <a:pt x="255" y="22376"/>
                  </a:lnTo>
                  <a:cubicBezTo>
                    <a:pt x="530" y="22291"/>
                    <a:pt x="762" y="22186"/>
                    <a:pt x="995" y="22080"/>
                  </a:cubicBezTo>
                  <a:cubicBezTo>
                    <a:pt x="1862" y="21657"/>
                    <a:pt x="2687" y="21086"/>
                    <a:pt x="3385" y="20430"/>
                  </a:cubicBezTo>
                  <a:cubicBezTo>
                    <a:pt x="4400" y="19436"/>
                    <a:pt x="5331" y="18315"/>
                    <a:pt x="6092" y="17110"/>
                  </a:cubicBezTo>
                  <a:cubicBezTo>
                    <a:pt x="7044" y="15651"/>
                    <a:pt x="7932" y="14107"/>
                    <a:pt x="8714" y="12563"/>
                  </a:cubicBezTo>
                  <a:cubicBezTo>
                    <a:pt x="10110" y="9708"/>
                    <a:pt x="11358" y="6768"/>
                    <a:pt x="12394" y="3765"/>
                  </a:cubicBezTo>
                  <a:cubicBezTo>
                    <a:pt x="12796" y="2580"/>
                    <a:pt x="13114" y="1671"/>
                    <a:pt x="13325" y="994"/>
                  </a:cubicBezTo>
                  <a:cubicBezTo>
                    <a:pt x="13431" y="677"/>
                    <a:pt x="13494" y="444"/>
                    <a:pt x="13558" y="254"/>
                  </a:cubicBezTo>
                  <a:cubicBezTo>
                    <a:pt x="13579" y="190"/>
                    <a:pt x="13579" y="127"/>
                    <a:pt x="13600" y="85"/>
                  </a:cubicBezTo>
                  <a:lnTo>
                    <a:pt x="136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7"/>
            <p:cNvSpPr/>
            <p:nvPr/>
          </p:nvSpPr>
          <p:spPr>
            <a:xfrm>
              <a:off x="1728046" y="3497485"/>
              <a:ext cx="275575" cy="270010"/>
            </a:xfrm>
            <a:custGeom>
              <a:avLst/>
              <a:gdLst/>
              <a:ahLst/>
              <a:cxnLst/>
              <a:rect l="l" t="t" r="r" b="b"/>
              <a:pathLst>
                <a:path w="12628" h="12373" extrusionOk="0">
                  <a:moveTo>
                    <a:pt x="12627" y="1"/>
                  </a:moveTo>
                  <a:lnTo>
                    <a:pt x="12543" y="170"/>
                  </a:lnTo>
                  <a:cubicBezTo>
                    <a:pt x="12500" y="276"/>
                    <a:pt x="12416" y="445"/>
                    <a:pt x="12310" y="635"/>
                  </a:cubicBezTo>
                  <a:cubicBezTo>
                    <a:pt x="11993" y="1227"/>
                    <a:pt x="11654" y="1756"/>
                    <a:pt x="11274" y="2242"/>
                  </a:cubicBezTo>
                  <a:cubicBezTo>
                    <a:pt x="10703" y="3004"/>
                    <a:pt x="10068" y="3702"/>
                    <a:pt x="9412" y="4357"/>
                  </a:cubicBezTo>
                  <a:cubicBezTo>
                    <a:pt x="8630" y="5140"/>
                    <a:pt x="7763" y="5922"/>
                    <a:pt x="6874" y="6747"/>
                  </a:cubicBezTo>
                  <a:cubicBezTo>
                    <a:pt x="5034" y="8418"/>
                    <a:pt x="3343" y="9877"/>
                    <a:pt x="2074" y="10850"/>
                  </a:cubicBezTo>
                  <a:cubicBezTo>
                    <a:pt x="1507" y="11303"/>
                    <a:pt x="1025" y="11639"/>
                    <a:pt x="672" y="11901"/>
                  </a:cubicBezTo>
                  <a:lnTo>
                    <a:pt x="672" y="11901"/>
                  </a:lnTo>
                  <a:cubicBezTo>
                    <a:pt x="1046" y="11666"/>
                    <a:pt x="1547" y="11305"/>
                    <a:pt x="2158" y="10871"/>
                  </a:cubicBezTo>
                  <a:cubicBezTo>
                    <a:pt x="3829" y="9602"/>
                    <a:pt x="5436" y="8228"/>
                    <a:pt x="6980" y="6790"/>
                  </a:cubicBezTo>
                  <a:cubicBezTo>
                    <a:pt x="7890" y="5986"/>
                    <a:pt x="8778" y="5182"/>
                    <a:pt x="9518" y="4421"/>
                  </a:cubicBezTo>
                  <a:cubicBezTo>
                    <a:pt x="10174" y="3765"/>
                    <a:pt x="10808" y="3046"/>
                    <a:pt x="11358" y="2285"/>
                  </a:cubicBezTo>
                  <a:cubicBezTo>
                    <a:pt x="11760" y="1756"/>
                    <a:pt x="12077" y="1227"/>
                    <a:pt x="12373" y="635"/>
                  </a:cubicBezTo>
                  <a:cubicBezTo>
                    <a:pt x="12479" y="424"/>
                    <a:pt x="12521" y="276"/>
                    <a:pt x="12564" y="170"/>
                  </a:cubicBezTo>
                  <a:cubicBezTo>
                    <a:pt x="12606" y="106"/>
                    <a:pt x="12606" y="64"/>
                    <a:pt x="12627" y="1"/>
                  </a:cubicBezTo>
                  <a:close/>
                  <a:moveTo>
                    <a:pt x="672" y="11901"/>
                  </a:moveTo>
                  <a:lnTo>
                    <a:pt x="672" y="11901"/>
                  </a:lnTo>
                  <a:cubicBezTo>
                    <a:pt x="645" y="11918"/>
                    <a:pt x="619" y="11934"/>
                    <a:pt x="593" y="11950"/>
                  </a:cubicBezTo>
                  <a:cubicBezTo>
                    <a:pt x="403" y="12077"/>
                    <a:pt x="255" y="12162"/>
                    <a:pt x="149" y="12225"/>
                  </a:cubicBezTo>
                  <a:cubicBezTo>
                    <a:pt x="143" y="12241"/>
                    <a:pt x="136" y="12254"/>
                    <a:pt x="129" y="12266"/>
                  </a:cubicBezTo>
                  <a:lnTo>
                    <a:pt x="129" y="12266"/>
                  </a:lnTo>
                  <a:lnTo>
                    <a:pt x="551" y="11992"/>
                  </a:lnTo>
                  <a:cubicBezTo>
                    <a:pt x="589" y="11963"/>
                    <a:pt x="630" y="11932"/>
                    <a:pt x="672" y="11901"/>
                  </a:cubicBezTo>
                  <a:close/>
                  <a:moveTo>
                    <a:pt x="129" y="12266"/>
                  </a:moveTo>
                  <a:lnTo>
                    <a:pt x="128" y="12267"/>
                  </a:lnTo>
                  <a:cubicBezTo>
                    <a:pt x="64" y="12288"/>
                    <a:pt x="43" y="12331"/>
                    <a:pt x="1" y="12373"/>
                  </a:cubicBezTo>
                  <a:cubicBezTo>
                    <a:pt x="37" y="12355"/>
                    <a:pt x="88" y="12337"/>
                    <a:pt x="129" y="12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7"/>
            <p:cNvSpPr/>
            <p:nvPr/>
          </p:nvSpPr>
          <p:spPr>
            <a:xfrm>
              <a:off x="1572054" y="3961336"/>
              <a:ext cx="378009" cy="423247"/>
            </a:xfrm>
            <a:custGeom>
              <a:avLst/>
              <a:gdLst/>
              <a:ahLst/>
              <a:cxnLst/>
              <a:rect l="l" t="t" r="r" b="b"/>
              <a:pathLst>
                <a:path w="17322" h="19395" extrusionOk="0">
                  <a:moveTo>
                    <a:pt x="17322" y="1"/>
                  </a:moveTo>
                  <a:lnTo>
                    <a:pt x="17258" y="64"/>
                  </a:lnTo>
                  <a:lnTo>
                    <a:pt x="17131" y="191"/>
                  </a:lnTo>
                  <a:lnTo>
                    <a:pt x="16603" y="741"/>
                  </a:lnTo>
                  <a:lnTo>
                    <a:pt x="14699" y="2792"/>
                  </a:lnTo>
                  <a:lnTo>
                    <a:pt x="8481" y="9560"/>
                  </a:lnTo>
                  <a:cubicBezTo>
                    <a:pt x="6049" y="12225"/>
                    <a:pt x="3871" y="14594"/>
                    <a:pt x="2306" y="16370"/>
                  </a:cubicBezTo>
                  <a:cubicBezTo>
                    <a:pt x="1544" y="17237"/>
                    <a:pt x="952" y="18020"/>
                    <a:pt x="550" y="18549"/>
                  </a:cubicBezTo>
                  <a:cubicBezTo>
                    <a:pt x="381" y="18802"/>
                    <a:pt x="233" y="19014"/>
                    <a:pt x="127" y="19183"/>
                  </a:cubicBezTo>
                  <a:cubicBezTo>
                    <a:pt x="85" y="19225"/>
                    <a:pt x="64" y="19289"/>
                    <a:pt x="22" y="19331"/>
                  </a:cubicBezTo>
                  <a:lnTo>
                    <a:pt x="13" y="19358"/>
                  </a:lnTo>
                  <a:lnTo>
                    <a:pt x="13" y="19358"/>
                  </a:lnTo>
                  <a:cubicBezTo>
                    <a:pt x="23" y="19348"/>
                    <a:pt x="40" y="19343"/>
                    <a:pt x="64" y="19331"/>
                  </a:cubicBezTo>
                  <a:lnTo>
                    <a:pt x="148" y="19183"/>
                  </a:lnTo>
                  <a:cubicBezTo>
                    <a:pt x="275" y="19035"/>
                    <a:pt x="402" y="18824"/>
                    <a:pt x="614" y="18570"/>
                  </a:cubicBezTo>
                  <a:cubicBezTo>
                    <a:pt x="1016" y="18041"/>
                    <a:pt x="1587" y="17301"/>
                    <a:pt x="2390" y="16434"/>
                  </a:cubicBezTo>
                  <a:lnTo>
                    <a:pt x="8629" y="9666"/>
                  </a:lnTo>
                  <a:lnTo>
                    <a:pt x="14805" y="2835"/>
                  </a:lnTo>
                  <a:cubicBezTo>
                    <a:pt x="15566" y="1989"/>
                    <a:pt x="16201" y="1270"/>
                    <a:pt x="16666" y="783"/>
                  </a:cubicBezTo>
                  <a:lnTo>
                    <a:pt x="17153" y="212"/>
                  </a:lnTo>
                  <a:lnTo>
                    <a:pt x="17301" y="64"/>
                  </a:lnTo>
                  <a:cubicBezTo>
                    <a:pt x="17322" y="43"/>
                    <a:pt x="17322" y="1"/>
                    <a:pt x="17322" y="1"/>
                  </a:cubicBezTo>
                  <a:close/>
                  <a:moveTo>
                    <a:pt x="13" y="19358"/>
                  </a:moveTo>
                  <a:cubicBezTo>
                    <a:pt x="4" y="19366"/>
                    <a:pt x="0" y="19376"/>
                    <a:pt x="0" y="19395"/>
                  </a:cubicBezTo>
                  <a:lnTo>
                    <a:pt x="13" y="19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7"/>
            <p:cNvSpPr/>
            <p:nvPr/>
          </p:nvSpPr>
          <p:spPr>
            <a:xfrm>
              <a:off x="2104211" y="3132863"/>
              <a:ext cx="59095" cy="214646"/>
            </a:xfrm>
            <a:custGeom>
              <a:avLst/>
              <a:gdLst/>
              <a:ahLst/>
              <a:cxnLst/>
              <a:rect l="l" t="t" r="r" b="b"/>
              <a:pathLst>
                <a:path w="2708" h="9836" extrusionOk="0">
                  <a:moveTo>
                    <a:pt x="2708" y="1"/>
                  </a:moveTo>
                  <a:lnTo>
                    <a:pt x="2708" y="1"/>
                  </a:lnTo>
                  <a:cubicBezTo>
                    <a:pt x="2602" y="106"/>
                    <a:pt x="2539" y="212"/>
                    <a:pt x="2454" y="318"/>
                  </a:cubicBezTo>
                  <a:cubicBezTo>
                    <a:pt x="2348" y="424"/>
                    <a:pt x="2264" y="572"/>
                    <a:pt x="2158" y="699"/>
                  </a:cubicBezTo>
                  <a:cubicBezTo>
                    <a:pt x="2052" y="847"/>
                    <a:pt x="1925" y="1037"/>
                    <a:pt x="1798" y="1227"/>
                  </a:cubicBezTo>
                  <a:cubicBezTo>
                    <a:pt x="1650" y="1397"/>
                    <a:pt x="1523" y="1650"/>
                    <a:pt x="1397" y="1883"/>
                  </a:cubicBezTo>
                  <a:cubicBezTo>
                    <a:pt x="1270" y="2116"/>
                    <a:pt x="1122" y="2391"/>
                    <a:pt x="995" y="2687"/>
                  </a:cubicBezTo>
                  <a:cubicBezTo>
                    <a:pt x="445" y="3913"/>
                    <a:pt x="106" y="5267"/>
                    <a:pt x="22" y="6642"/>
                  </a:cubicBezTo>
                  <a:cubicBezTo>
                    <a:pt x="1" y="6959"/>
                    <a:pt x="1" y="7255"/>
                    <a:pt x="1" y="7551"/>
                  </a:cubicBezTo>
                  <a:cubicBezTo>
                    <a:pt x="1" y="7826"/>
                    <a:pt x="22" y="8101"/>
                    <a:pt x="22" y="8334"/>
                  </a:cubicBezTo>
                  <a:cubicBezTo>
                    <a:pt x="43" y="8566"/>
                    <a:pt x="64" y="8778"/>
                    <a:pt x="106" y="8968"/>
                  </a:cubicBezTo>
                  <a:cubicBezTo>
                    <a:pt x="128" y="9158"/>
                    <a:pt x="149" y="9306"/>
                    <a:pt x="170" y="9454"/>
                  </a:cubicBezTo>
                  <a:cubicBezTo>
                    <a:pt x="212" y="9581"/>
                    <a:pt x="233" y="9708"/>
                    <a:pt x="276" y="9835"/>
                  </a:cubicBezTo>
                  <a:cubicBezTo>
                    <a:pt x="276" y="9687"/>
                    <a:pt x="254" y="9560"/>
                    <a:pt x="212" y="9476"/>
                  </a:cubicBezTo>
                  <a:cubicBezTo>
                    <a:pt x="170" y="9349"/>
                    <a:pt x="170" y="9179"/>
                    <a:pt x="149" y="8989"/>
                  </a:cubicBezTo>
                  <a:cubicBezTo>
                    <a:pt x="128" y="8820"/>
                    <a:pt x="128" y="8608"/>
                    <a:pt x="106" y="8355"/>
                  </a:cubicBezTo>
                  <a:cubicBezTo>
                    <a:pt x="64" y="8122"/>
                    <a:pt x="64" y="7889"/>
                    <a:pt x="64" y="7593"/>
                  </a:cubicBezTo>
                  <a:cubicBezTo>
                    <a:pt x="43" y="7297"/>
                    <a:pt x="64" y="7022"/>
                    <a:pt x="106" y="6705"/>
                  </a:cubicBezTo>
                  <a:cubicBezTo>
                    <a:pt x="212" y="5330"/>
                    <a:pt x="529" y="3998"/>
                    <a:pt x="1079" y="2750"/>
                  </a:cubicBezTo>
                  <a:lnTo>
                    <a:pt x="1481" y="1968"/>
                  </a:lnTo>
                  <a:cubicBezTo>
                    <a:pt x="1608" y="1693"/>
                    <a:pt x="1756" y="1481"/>
                    <a:pt x="1862" y="1270"/>
                  </a:cubicBezTo>
                  <a:cubicBezTo>
                    <a:pt x="1968" y="1058"/>
                    <a:pt x="2116" y="910"/>
                    <a:pt x="2221" y="741"/>
                  </a:cubicBezTo>
                  <a:cubicBezTo>
                    <a:pt x="2285" y="593"/>
                    <a:pt x="2391" y="466"/>
                    <a:pt x="2475" y="360"/>
                  </a:cubicBezTo>
                  <a:cubicBezTo>
                    <a:pt x="2560" y="254"/>
                    <a:pt x="2644" y="149"/>
                    <a:pt x="2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7"/>
            <p:cNvSpPr/>
            <p:nvPr/>
          </p:nvSpPr>
          <p:spPr>
            <a:xfrm>
              <a:off x="2150367" y="3450412"/>
              <a:ext cx="44321" cy="103875"/>
            </a:xfrm>
            <a:custGeom>
              <a:avLst/>
              <a:gdLst/>
              <a:ahLst/>
              <a:cxnLst/>
              <a:rect l="l" t="t" r="r" b="b"/>
              <a:pathLst>
                <a:path w="2031" h="4760" extrusionOk="0">
                  <a:moveTo>
                    <a:pt x="22" y="0"/>
                  </a:moveTo>
                  <a:lnTo>
                    <a:pt x="22" y="0"/>
                  </a:lnTo>
                  <a:cubicBezTo>
                    <a:pt x="1" y="22"/>
                    <a:pt x="424" y="1079"/>
                    <a:pt x="973" y="2411"/>
                  </a:cubicBezTo>
                  <a:cubicBezTo>
                    <a:pt x="1523" y="3723"/>
                    <a:pt x="2010" y="4759"/>
                    <a:pt x="2031" y="4759"/>
                  </a:cubicBezTo>
                  <a:cubicBezTo>
                    <a:pt x="1756" y="3955"/>
                    <a:pt x="1439" y="3152"/>
                    <a:pt x="1079" y="2348"/>
                  </a:cubicBezTo>
                  <a:cubicBezTo>
                    <a:pt x="762" y="1565"/>
                    <a:pt x="424" y="762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7"/>
            <p:cNvSpPr/>
            <p:nvPr/>
          </p:nvSpPr>
          <p:spPr>
            <a:xfrm>
              <a:off x="1251275" y="3256557"/>
              <a:ext cx="119107" cy="114961"/>
            </a:xfrm>
            <a:custGeom>
              <a:avLst/>
              <a:gdLst/>
              <a:ahLst/>
              <a:cxnLst/>
              <a:rect l="l" t="t" r="r" b="b"/>
              <a:pathLst>
                <a:path w="5458" h="5268" extrusionOk="0">
                  <a:moveTo>
                    <a:pt x="22" y="1"/>
                  </a:moveTo>
                  <a:lnTo>
                    <a:pt x="22" y="1"/>
                  </a:lnTo>
                  <a:cubicBezTo>
                    <a:pt x="1" y="22"/>
                    <a:pt x="402" y="212"/>
                    <a:pt x="973" y="572"/>
                  </a:cubicBezTo>
                  <a:cubicBezTo>
                    <a:pt x="2517" y="1523"/>
                    <a:pt x="3829" y="2792"/>
                    <a:pt x="4844" y="4315"/>
                  </a:cubicBezTo>
                  <a:cubicBezTo>
                    <a:pt x="5194" y="4872"/>
                    <a:pt x="5404" y="5268"/>
                    <a:pt x="5454" y="5268"/>
                  </a:cubicBezTo>
                  <a:cubicBezTo>
                    <a:pt x="5455" y="5268"/>
                    <a:pt x="5456" y="5267"/>
                    <a:pt x="5457" y="5267"/>
                  </a:cubicBezTo>
                  <a:cubicBezTo>
                    <a:pt x="5415" y="5182"/>
                    <a:pt x="5372" y="5077"/>
                    <a:pt x="5372" y="4992"/>
                  </a:cubicBezTo>
                  <a:cubicBezTo>
                    <a:pt x="5267" y="4844"/>
                    <a:pt x="5140" y="4569"/>
                    <a:pt x="4949" y="4273"/>
                  </a:cubicBezTo>
                  <a:cubicBezTo>
                    <a:pt x="4463" y="3511"/>
                    <a:pt x="3892" y="2792"/>
                    <a:pt x="3236" y="2158"/>
                  </a:cubicBezTo>
                  <a:cubicBezTo>
                    <a:pt x="2560" y="1523"/>
                    <a:pt x="1862" y="974"/>
                    <a:pt x="1058" y="508"/>
                  </a:cubicBezTo>
                  <a:cubicBezTo>
                    <a:pt x="741" y="318"/>
                    <a:pt x="508" y="191"/>
                    <a:pt x="318" y="106"/>
                  </a:cubicBezTo>
                  <a:cubicBezTo>
                    <a:pt x="212" y="85"/>
                    <a:pt x="127" y="22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7"/>
            <p:cNvSpPr/>
            <p:nvPr/>
          </p:nvSpPr>
          <p:spPr>
            <a:xfrm>
              <a:off x="1595601" y="3199795"/>
              <a:ext cx="15712" cy="35549"/>
            </a:xfrm>
            <a:custGeom>
              <a:avLst/>
              <a:gdLst/>
              <a:ahLst/>
              <a:cxnLst/>
              <a:rect l="l" t="t" r="r" b="b"/>
              <a:pathLst>
                <a:path w="720" h="1629" extrusionOk="0">
                  <a:moveTo>
                    <a:pt x="717" y="144"/>
                  </a:moveTo>
                  <a:lnTo>
                    <a:pt x="717" y="144"/>
                  </a:lnTo>
                  <a:cubicBezTo>
                    <a:pt x="718" y="146"/>
                    <a:pt x="718" y="147"/>
                    <a:pt x="719" y="148"/>
                  </a:cubicBezTo>
                  <a:lnTo>
                    <a:pt x="719" y="148"/>
                  </a:lnTo>
                  <a:cubicBezTo>
                    <a:pt x="719" y="148"/>
                    <a:pt x="718" y="147"/>
                    <a:pt x="717" y="144"/>
                  </a:cubicBezTo>
                  <a:close/>
                  <a:moveTo>
                    <a:pt x="677" y="0"/>
                  </a:moveTo>
                  <a:lnTo>
                    <a:pt x="634" y="43"/>
                  </a:lnTo>
                  <a:cubicBezTo>
                    <a:pt x="296" y="402"/>
                    <a:pt x="85" y="846"/>
                    <a:pt x="42" y="1354"/>
                  </a:cubicBezTo>
                  <a:cubicBezTo>
                    <a:pt x="0" y="1438"/>
                    <a:pt x="0" y="1544"/>
                    <a:pt x="42" y="1629"/>
                  </a:cubicBezTo>
                  <a:cubicBezTo>
                    <a:pt x="63" y="1312"/>
                    <a:pt x="148" y="1016"/>
                    <a:pt x="275" y="719"/>
                  </a:cubicBezTo>
                  <a:cubicBezTo>
                    <a:pt x="378" y="473"/>
                    <a:pt x="520" y="267"/>
                    <a:pt x="683" y="61"/>
                  </a:cubicBezTo>
                  <a:lnTo>
                    <a:pt x="683" y="61"/>
                  </a:lnTo>
                  <a:cubicBezTo>
                    <a:pt x="698" y="103"/>
                    <a:pt x="712" y="134"/>
                    <a:pt x="717" y="144"/>
                  </a:cubicBezTo>
                  <a:lnTo>
                    <a:pt x="717" y="144"/>
                  </a:lnTo>
                  <a:cubicBezTo>
                    <a:pt x="702" y="111"/>
                    <a:pt x="698" y="79"/>
                    <a:pt x="687" y="57"/>
                  </a:cubicBezTo>
                  <a:lnTo>
                    <a:pt x="687" y="57"/>
                  </a:lnTo>
                  <a:cubicBezTo>
                    <a:pt x="690" y="52"/>
                    <a:pt x="694" y="47"/>
                    <a:pt x="698" y="43"/>
                  </a:cubicBezTo>
                  <a:lnTo>
                    <a:pt x="677" y="4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7"/>
            <p:cNvSpPr/>
            <p:nvPr/>
          </p:nvSpPr>
          <p:spPr>
            <a:xfrm>
              <a:off x="1671284" y="3235781"/>
              <a:ext cx="8336" cy="39259"/>
            </a:xfrm>
            <a:custGeom>
              <a:avLst/>
              <a:gdLst/>
              <a:ahLst/>
              <a:cxnLst/>
              <a:rect l="l" t="t" r="r" b="b"/>
              <a:pathLst>
                <a:path w="382" h="1799" extrusionOk="0">
                  <a:moveTo>
                    <a:pt x="381" y="1"/>
                  </a:moveTo>
                  <a:cubicBezTo>
                    <a:pt x="318" y="86"/>
                    <a:pt x="275" y="149"/>
                    <a:pt x="233" y="234"/>
                  </a:cubicBezTo>
                  <a:cubicBezTo>
                    <a:pt x="170" y="445"/>
                    <a:pt x="85" y="657"/>
                    <a:pt x="64" y="868"/>
                  </a:cubicBezTo>
                  <a:cubicBezTo>
                    <a:pt x="1" y="1101"/>
                    <a:pt x="1" y="1312"/>
                    <a:pt x="22" y="1524"/>
                  </a:cubicBezTo>
                  <a:cubicBezTo>
                    <a:pt x="22" y="1608"/>
                    <a:pt x="64" y="1714"/>
                    <a:pt x="85" y="1799"/>
                  </a:cubicBezTo>
                  <a:cubicBezTo>
                    <a:pt x="64" y="1481"/>
                    <a:pt x="64" y="1185"/>
                    <a:pt x="106" y="868"/>
                  </a:cubicBezTo>
                  <a:cubicBezTo>
                    <a:pt x="170" y="572"/>
                    <a:pt x="233" y="297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7"/>
            <p:cNvSpPr/>
            <p:nvPr/>
          </p:nvSpPr>
          <p:spPr>
            <a:xfrm>
              <a:off x="1747446" y="3236720"/>
              <a:ext cx="9253" cy="31403"/>
            </a:xfrm>
            <a:custGeom>
              <a:avLst/>
              <a:gdLst/>
              <a:ahLst/>
              <a:cxnLst/>
              <a:rect l="l" t="t" r="r" b="b"/>
              <a:pathLst>
                <a:path w="424" h="1439" extrusionOk="0">
                  <a:moveTo>
                    <a:pt x="0" y="0"/>
                  </a:moveTo>
                  <a:lnTo>
                    <a:pt x="0" y="0"/>
                  </a:lnTo>
                  <a:cubicBezTo>
                    <a:pt x="127" y="212"/>
                    <a:pt x="212" y="444"/>
                    <a:pt x="296" y="698"/>
                  </a:cubicBezTo>
                  <a:cubicBezTo>
                    <a:pt x="339" y="931"/>
                    <a:pt x="402" y="1206"/>
                    <a:pt x="402" y="1438"/>
                  </a:cubicBezTo>
                  <a:cubicBezTo>
                    <a:pt x="423" y="1354"/>
                    <a:pt x="423" y="1312"/>
                    <a:pt x="423" y="1227"/>
                  </a:cubicBezTo>
                  <a:cubicBezTo>
                    <a:pt x="423" y="1037"/>
                    <a:pt x="402" y="867"/>
                    <a:pt x="339" y="698"/>
                  </a:cubicBezTo>
                  <a:cubicBezTo>
                    <a:pt x="296" y="508"/>
                    <a:pt x="212" y="339"/>
                    <a:pt x="127" y="191"/>
                  </a:cubicBezTo>
                  <a:cubicBezTo>
                    <a:pt x="106" y="106"/>
                    <a:pt x="64" y="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7"/>
            <p:cNvSpPr/>
            <p:nvPr/>
          </p:nvSpPr>
          <p:spPr>
            <a:xfrm>
              <a:off x="1807897" y="3209943"/>
              <a:ext cx="20797" cy="26340"/>
            </a:xfrm>
            <a:custGeom>
              <a:avLst/>
              <a:gdLst/>
              <a:ahLst/>
              <a:cxnLst/>
              <a:rect l="l" t="t" r="r" b="b"/>
              <a:pathLst>
                <a:path w="953" h="1207" extrusionOk="0">
                  <a:moveTo>
                    <a:pt x="1" y="1"/>
                  </a:moveTo>
                  <a:lnTo>
                    <a:pt x="1" y="1"/>
                  </a:lnTo>
                  <a:cubicBezTo>
                    <a:pt x="212" y="170"/>
                    <a:pt x="403" y="360"/>
                    <a:pt x="572" y="551"/>
                  </a:cubicBezTo>
                  <a:cubicBezTo>
                    <a:pt x="720" y="762"/>
                    <a:pt x="847" y="973"/>
                    <a:pt x="952" y="1206"/>
                  </a:cubicBezTo>
                  <a:cubicBezTo>
                    <a:pt x="952" y="1122"/>
                    <a:pt x="931" y="1058"/>
                    <a:pt x="910" y="973"/>
                  </a:cubicBezTo>
                  <a:cubicBezTo>
                    <a:pt x="826" y="804"/>
                    <a:pt x="720" y="656"/>
                    <a:pt x="614" y="487"/>
                  </a:cubicBezTo>
                  <a:cubicBezTo>
                    <a:pt x="508" y="339"/>
                    <a:pt x="381" y="212"/>
                    <a:pt x="212" y="106"/>
                  </a:cubicBezTo>
                  <a:cubicBezTo>
                    <a:pt x="149" y="64"/>
                    <a:pt x="85" y="2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7"/>
            <p:cNvSpPr/>
            <p:nvPr/>
          </p:nvSpPr>
          <p:spPr>
            <a:xfrm>
              <a:off x="1851739" y="3163787"/>
              <a:ext cx="27256" cy="23110"/>
            </a:xfrm>
            <a:custGeom>
              <a:avLst/>
              <a:gdLst/>
              <a:ahLst/>
              <a:cxnLst/>
              <a:rect l="l" t="t" r="r" b="b"/>
              <a:pathLst>
                <a:path w="1249" h="1059" extrusionOk="0">
                  <a:moveTo>
                    <a:pt x="1" y="1"/>
                  </a:moveTo>
                  <a:cubicBezTo>
                    <a:pt x="297" y="22"/>
                    <a:pt x="593" y="149"/>
                    <a:pt x="805" y="339"/>
                  </a:cubicBezTo>
                  <a:cubicBezTo>
                    <a:pt x="1016" y="529"/>
                    <a:pt x="1164" y="762"/>
                    <a:pt x="1249" y="1058"/>
                  </a:cubicBezTo>
                  <a:lnTo>
                    <a:pt x="1249" y="995"/>
                  </a:lnTo>
                  <a:cubicBezTo>
                    <a:pt x="1249" y="952"/>
                    <a:pt x="1228" y="868"/>
                    <a:pt x="1206" y="804"/>
                  </a:cubicBezTo>
                  <a:cubicBezTo>
                    <a:pt x="1122" y="614"/>
                    <a:pt x="995" y="445"/>
                    <a:pt x="826" y="318"/>
                  </a:cubicBezTo>
                  <a:cubicBezTo>
                    <a:pt x="678" y="170"/>
                    <a:pt x="487" y="64"/>
                    <a:pt x="276" y="22"/>
                  </a:cubicBezTo>
                  <a:cubicBezTo>
                    <a:pt x="212" y="1"/>
                    <a:pt x="149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7"/>
            <p:cNvSpPr/>
            <p:nvPr/>
          </p:nvSpPr>
          <p:spPr>
            <a:xfrm>
              <a:off x="1874370" y="3086380"/>
              <a:ext cx="31861" cy="9122"/>
            </a:xfrm>
            <a:custGeom>
              <a:avLst/>
              <a:gdLst/>
              <a:ahLst/>
              <a:cxnLst/>
              <a:rect l="l" t="t" r="r" b="b"/>
              <a:pathLst>
                <a:path w="1460" h="418" extrusionOk="0">
                  <a:moveTo>
                    <a:pt x="532" y="1"/>
                  </a:moveTo>
                  <a:cubicBezTo>
                    <a:pt x="351" y="1"/>
                    <a:pt x="169" y="41"/>
                    <a:pt x="0" y="122"/>
                  </a:cubicBezTo>
                  <a:cubicBezTo>
                    <a:pt x="148" y="81"/>
                    <a:pt x="312" y="67"/>
                    <a:pt x="478" y="67"/>
                  </a:cubicBezTo>
                  <a:cubicBezTo>
                    <a:pt x="573" y="67"/>
                    <a:pt x="669" y="71"/>
                    <a:pt x="762" y="79"/>
                  </a:cubicBezTo>
                  <a:cubicBezTo>
                    <a:pt x="1015" y="164"/>
                    <a:pt x="1248" y="270"/>
                    <a:pt x="1460" y="418"/>
                  </a:cubicBezTo>
                  <a:cubicBezTo>
                    <a:pt x="1211" y="142"/>
                    <a:pt x="873" y="1"/>
                    <a:pt x="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7"/>
            <p:cNvSpPr/>
            <p:nvPr/>
          </p:nvSpPr>
          <p:spPr>
            <a:xfrm>
              <a:off x="1546215" y="3148554"/>
              <a:ext cx="21713" cy="24943"/>
            </a:xfrm>
            <a:custGeom>
              <a:avLst/>
              <a:gdLst/>
              <a:ahLst/>
              <a:cxnLst/>
              <a:rect l="l" t="t" r="r" b="b"/>
              <a:pathLst>
                <a:path w="995" h="1143" extrusionOk="0">
                  <a:moveTo>
                    <a:pt x="994" y="1"/>
                  </a:moveTo>
                  <a:lnTo>
                    <a:pt x="994" y="1"/>
                  </a:lnTo>
                  <a:cubicBezTo>
                    <a:pt x="931" y="22"/>
                    <a:pt x="867" y="64"/>
                    <a:pt x="783" y="85"/>
                  </a:cubicBezTo>
                  <a:cubicBezTo>
                    <a:pt x="444" y="255"/>
                    <a:pt x="190" y="551"/>
                    <a:pt x="42" y="910"/>
                  </a:cubicBezTo>
                  <a:cubicBezTo>
                    <a:pt x="21" y="974"/>
                    <a:pt x="0" y="1058"/>
                    <a:pt x="0" y="1143"/>
                  </a:cubicBezTo>
                  <a:cubicBezTo>
                    <a:pt x="190" y="635"/>
                    <a:pt x="550" y="233"/>
                    <a:pt x="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7"/>
            <p:cNvSpPr/>
            <p:nvPr/>
          </p:nvSpPr>
          <p:spPr>
            <a:xfrm>
              <a:off x="1528211" y="3092251"/>
              <a:ext cx="30006" cy="20797"/>
            </a:xfrm>
            <a:custGeom>
              <a:avLst/>
              <a:gdLst/>
              <a:ahLst/>
              <a:cxnLst/>
              <a:rect l="l" t="t" r="r" b="b"/>
              <a:pathLst>
                <a:path w="1375" h="953" extrusionOk="0">
                  <a:moveTo>
                    <a:pt x="1375" y="1"/>
                  </a:moveTo>
                  <a:cubicBezTo>
                    <a:pt x="1290" y="1"/>
                    <a:pt x="1227" y="22"/>
                    <a:pt x="1142" y="43"/>
                  </a:cubicBezTo>
                  <a:cubicBezTo>
                    <a:pt x="931" y="85"/>
                    <a:pt x="740" y="191"/>
                    <a:pt x="592" y="318"/>
                  </a:cubicBezTo>
                  <a:cubicBezTo>
                    <a:pt x="402" y="445"/>
                    <a:pt x="275" y="572"/>
                    <a:pt x="127" y="720"/>
                  </a:cubicBezTo>
                  <a:cubicBezTo>
                    <a:pt x="85" y="783"/>
                    <a:pt x="21" y="868"/>
                    <a:pt x="0" y="952"/>
                  </a:cubicBezTo>
                  <a:cubicBezTo>
                    <a:pt x="339" y="466"/>
                    <a:pt x="825" y="149"/>
                    <a:pt x="1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7"/>
            <p:cNvSpPr/>
            <p:nvPr/>
          </p:nvSpPr>
          <p:spPr>
            <a:xfrm>
              <a:off x="1368509" y="3467063"/>
              <a:ext cx="16149" cy="269050"/>
            </a:xfrm>
            <a:custGeom>
              <a:avLst/>
              <a:gdLst/>
              <a:ahLst/>
              <a:cxnLst/>
              <a:rect l="l" t="t" r="r" b="b"/>
              <a:pathLst>
                <a:path w="740" h="12329" extrusionOk="0">
                  <a:moveTo>
                    <a:pt x="739" y="0"/>
                  </a:moveTo>
                  <a:lnTo>
                    <a:pt x="739" y="0"/>
                  </a:lnTo>
                  <a:cubicBezTo>
                    <a:pt x="725" y="16"/>
                    <a:pt x="720" y="43"/>
                    <a:pt x="694" y="73"/>
                  </a:cubicBezTo>
                  <a:lnTo>
                    <a:pt x="694" y="73"/>
                  </a:lnTo>
                  <a:cubicBezTo>
                    <a:pt x="719" y="51"/>
                    <a:pt x="723" y="19"/>
                    <a:pt x="739" y="0"/>
                  </a:cubicBezTo>
                  <a:close/>
                  <a:moveTo>
                    <a:pt x="694" y="73"/>
                  </a:moveTo>
                  <a:cubicBezTo>
                    <a:pt x="689" y="77"/>
                    <a:pt x="684" y="80"/>
                    <a:pt x="677" y="83"/>
                  </a:cubicBezTo>
                  <a:cubicBezTo>
                    <a:pt x="677" y="85"/>
                    <a:pt x="677" y="87"/>
                    <a:pt x="677" y="89"/>
                  </a:cubicBezTo>
                  <a:lnTo>
                    <a:pt x="677" y="89"/>
                  </a:lnTo>
                  <a:cubicBezTo>
                    <a:pt x="683" y="83"/>
                    <a:pt x="689" y="78"/>
                    <a:pt x="694" y="73"/>
                  </a:cubicBezTo>
                  <a:close/>
                  <a:moveTo>
                    <a:pt x="677" y="89"/>
                  </a:moveTo>
                  <a:cubicBezTo>
                    <a:pt x="671" y="94"/>
                    <a:pt x="664" y="99"/>
                    <a:pt x="656" y="105"/>
                  </a:cubicBezTo>
                  <a:cubicBezTo>
                    <a:pt x="635" y="189"/>
                    <a:pt x="593" y="295"/>
                    <a:pt x="572" y="443"/>
                  </a:cubicBezTo>
                  <a:cubicBezTo>
                    <a:pt x="529" y="760"/>
                    <a:pt x="466" y="1225"/>
                    <a:pt x="423" y="1775"/>
                  </a:cubicBezTo>
                  <a:cubicBezTo>
                    <a:pt x="318" y="2875"/>
                    <a:pt x="212" y="4440"/>
                    <a:pt x="127" y="6132"/>
                  </a:cubicBezTo>
                  <a:cubicBezTo>
                    <a:pt x="43" y="7824"/>
                    <a:pt x="0" y="9389"/>
                    <a:pt x="0" y="10489"/>
                  </a:cubicBezTo>
                  <a:lnTo>
                    <a:pt x="0" y="11821"/>
                  </a:lnTo>
                  <a:lnTo>
                    <a:pt x="0" y="12181"/>
                  </a:lnTo>
                  <a:cubicBezTo>
                    <a:pt x="0" y="12244"/>
                    <a:pt x="22" y="12265"/>
                    <a:pt x="22" y="12329"/>
                  </a:cubicBezTo>
                  <a:lnTo>
                    <a:pt x="22" y="12181"/>
                  </a:lnTo>
                  <a:cubicBezTo>
                    <a:pt x="43" y="12075"/>
                    <a:pt x="43" y="11948"/>
                    <a:pt x="43" y="11821"/>
                  </a:cubicBezTo>
                  <a:cubicBezTo>
                    <a:pt x="64" y="11483"/>
                    <a:pt x="64" y="11018"/>
                    <a:pt x="106" y="10489"/>
                  </a:cubicBezTo>
                  <a:cubicBezTo>
                    <a:pt x="149" y="9389"/>
                    <a:pt x="212" y="7845"/>
                    <a:pt x="297" y="6132"/>
                  </a:cubicBezTo>
                  <a:cubicBezTo>
                    <a:pt x="360" y="4419"/>
                    <a:pt x="445" y="2875"/>
                    <a:pt x="529" y="1775"/>
                  </a:cubicBezTo>
                  <a:cubicBezTo>
                    <a:pt x="572" y="1225"/>
                    <a:pt x="593" y="760"/>
                    <a:pt x="635" y="443"/>
                  </a:cubicBezTo>
                  <a:cubicBezTo>
                    <a:pt x="656" y="298"/>
                    <a:pt x="676" y="173"/>
                    <a:pt x="677" y="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7"/>
            <p:cNvSpPr/>
            <p:nvPr/>
          </p:nvSpPr>
          <p:spPr>
            <a:xfrm>
              <a:off x="1800979" y="3597304"/>
              <a:ext cx="961390" cy="954123"/>
            </a:xfrm>
            <a:custGeom>
              <a:avLst/>
              <a:gdLst/>
              <a:ahLst/>
              <a:cxnLst/>
              <a:rect l="l" t="t" r="r" b="b"/>
              <a:pathLst>
                <a:path w="44055" h="43722" extrusionOk="0">
                  <a:moveTo>
                    <a:pt x="27411" y="0"/>
                  </a:moveTo>
                  <a:cubicBezTo>
                    <a:pt x="17826" y="0"/>
                    <a:pt x="11083" y="6593"/>
                    <a:pt x="11083" y="6593"/>
                  </a:cubicBezTo>
                  <a:cubicBezTo>
                    <a:pt x="9525" y="6353"/>
                    <a:pt x="8190" y="6260"/>
                    <a:pt x="7056" y="6260"/>
                  </a:cubicBezTo>
                  <a:cubicBezTo>
                    <a:pt x="3199" y="6260"/>
                    <a:pt x="1671" y="7334"/>
                    <a:pt x="1671" y="7334"/>
                  </a:cubicBezTo>
                  <a:cubicBezTo>
                    <a:pt x="149" y="13234"/>
                    <a:pt x="4061" y="18649"/>
                    <a:pt x="4061" y="18649"/>
                  </a:cubicBezTo>
                  <a:lnTo>
                    <a:pt x="4103" y="24507"/>
                  </a:lnTo>
                  <a:cubicBezTo>
                    <a:pt x="1" y="26178"/>
                    <a:pt x="1248" y="31571"/>
                    <a:pt x="3596" y="34574"/>
                  </a:cubicBezTo>
                  <a:cubicBezTo>
                    <a:pt x="5586" y="37170"/>
                    <a:pt x="8018" y="37583"/>
                    <a:pt x="9365" y="37583"/>
                  </a:cubicBezTo>
                  <a:cubicBezTo>
                    <a:pt x="9993" y="37583"/>
                    <a:pt x="10385" y="37493"/>
                    <a:pt x="10385" y="37493"/>
                  </a:cubicBezTo>
                  <a:cubicBezTo>
                    <a:pt x="10385" y="37493"/>
                    <a:pt x="10417" y="38153"/>
                    <a:pt x="12068" y="38153"/>
                  </a:cubicBezTo>
                  <a:cubicBezTo>
                    <a:pt x="12310" y="38153"/>
                    <a:pt x="12586" y="38138"/>
                    <a:pt x="12902" y="38106"/>
                  </a:cubicBezTo>
                  <a:cubicBezTo>
                    <a:pt x="15397" y="37831"/>
                    <a:pt x="16095" y="37175"/>
                    <a:pt x="16095" y="37175"/>
                  </a:cubicBezTo>
                  <a:lnTo>
                    <a:pt x="17872" y="37641"/>
                  </a:lnTo>
                  <a:cubicBezTo>
                    <a:pt x="19437" y="38360"/>
                    <a:pt x="20600" y="39734"/>
                    <a:pt x="21108" y="41384"/>
                  </a:cubicBezTo>
                  <a:cubicBezTo>
                    <a:pt x="21340" y="42124"/>
                    <a:pt x="21869" y="42759"/>
                    <a:pt x="22567" y="43097"/>
                  </a:cubicBezTo>
                  <a:cubicBezTo>
                    <a:pt x="23352" y="43509"/>
                    <a:pt x="24253" y="43722"/>
                    <a:pt x="25139" y="43722"/>
                  </a:cubicBezTo>
                  <a:cubicBezTo>
                    <a:pt x="25255" y="43722"/>
                    <a:pt x="25370" y="43718"/>
                    <a:pt x="25486" y="43711"/>
                  </a:cubicBezTo>
                  <a:cubicBezTo>
                    <a:pt x="28066" y="43499"/>
                    <a:pt x="29250" y="41892"/>
                    <a:pt x="29250" y="41892"/>
                  </a:cubicBezTo>
                  <a:cubicBezTo>
                    <a:pt x="29250" y="41892"/>
                    <a:pt x="29779" y="39121"/>
                    <a:pt x="29927" y="38423"/>
                  </a:cubicBezTo>
                  <a:cubicBezTo>
                    <a:pt x="30096" y="37704"/>
                    <a:pt x="33522" y="34934"/>
                    <a:pt x="33522" y="34934"/>
                  </a:cubicBezTo>
                  <a:lnTo>
                    <a:pt x="33522" y="34934"/>
                  </a:lnTo>
                  <a:cubicBezTo>
                    <a:pt x="33522" y="34934"/>
                    <a:pt x="33375" y="35314"/>
                    <a:pt x="36124" y="35462"/>
                  </a:cubicBezTo>
                  <a:cubicBezTo>
                    <a:pt x="36211" y="35466"/>
                    <a:pt x="36296" y="35468"/>
                    <a:pt x="36380" y="35468"/>
                  </a:cubicBezTo>
                  <a:cubicBezTo>
                    <a:pt x="38912" y="35468"/>
                    <a:pt x="39804" y="33665"/>
                    <a:pt x="39804" y="33665"/>
                  </a:cubicBezTo>
                  <a:lnTo>
                    <a:pt x="40058" y="28504"/>
                  </a:lnTo>
                  <a:cubicBezTo>
                    <a:pt x="44034" y="23323"/>
                    <a:pt x="44055" y="17972"/>
                    <a:pt x="43949" y="15265"/>
                  </a:cubicBezTo>
                  <a:cubicBezTo>
                    <a:pt x="43843" y="12536"/>
                    <a:pt x="42786" y="2491"/>
                    <a:pt x="31238" y="354"/>
                  </a:cubicBezTo>
                  <a:cubicBezTo>
                    <a:pt x="29921" y="109"/>
                    <a:pt x="28643" y="0"/>
                    <a:pt x="27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7"/>
            <p:cNvSpPr/>
            <p:nvPr/>
          </p:nvSpPr>
          <p:spPr>
            <a:xfrm>
              <a:off x="2293440" y="3849994"/>
              <a:ext cx="215563" cy="289977"/>
            </a:xfrm>
            <a:custGeom>
              <a:avLst/>
              <a:gdLst/>
              <a:ahLst/>
              <a:cxnLst/>
              <a:rect l="l" t="t" r="r" b="b"/>
              <a:pathLst>
                <a:path w="9878" h="13288" extrusionOk="0">
                  <a:moveTo>
                    <a:pt x="2265" y="0"/>
                  </a:moveTo>
                  <a:cubicBezTo>
                    <a:pt x="1788" y="0"/>
                    <a:pt x="1313" y="26"/>
                    <a:pt x="847" y="90"/>
                  </a:cubicBezTo>
                  <a:cubicBezTo>
                    <a:pt x="551" y="133"/>
                    <a:pt x="339" y="175"/>
                    <a:pt x="212" y="196"/>
                  </a:cubicBezTo>
                  <a:cubicBezTo>
                    <a:pt x="128" y="217"/>
                    <a:pt x="64" y="217"/>
                    <a:pt x="1" y="238"/>
                  </a:cubicBezTo>
                  <a:cubicBezTo>
                    <a:pt x="43" y="238"/>
                    <a:pt x="128" y="238"/>
                    <a:pt x="212" y="217"/>
                  </a:cubicBezTo>
                  <a:cubicBezTo>
                    <a:pt x="360" y="196"/>
                    <a:pt x="572" y="175"/>
                    <a:pt x="847" y="133"/>
                  </a:cubicBezTo>
                  <a:cubicBezTo>
                    <a:pt x="1238" y="101"/>
                    <a:pt x="1624" y="85"/>
                    <a:pt x="2010" y="85"/>
                  </a:cubicBezTo>
                  <a:cubicBezTo>
                    <a:pt x="2396" y="85"/>
                    <a:pt x="2782" y="101"/>
                    <a:pt x="3173" y="133"/>
                  </a:cubicBezTo>
                  <a:cubicBezTo>
                    <a:pt x="4294" y="238"/>
                    <a:pt x="5436" y="513"/>
                    <a:pt x="6494" y="936"/>
                  </a:cubicBezTo>
                  <a:cubicBezTo>
                    <a:pt x="7128" y="1169"/>
                    <a:pt x="7742" y="1486"/>
                    <a:pt x="8292" y="1867"/>
                  </a:cubicBezTo>
                  <a:cubicBezTo>
                    <a:pt x="8905" y="2248"/>
                    <a:pt x="9349" y="2840"/>
                    <a:pt x="9560" y="3517"/>
                  </a:cubicBezTo>
                  <a:cubicBezTo>
                    <a:pt x="9751" y="4236"/>
                    <a:pt x="9560" y="4955"/>
                    <a:pt x="9370" y="5631"/>
                  </a:cubicBezTo>
                  <a:cubicBezTo>
                    <a:pt x="9201" y="6329"/>
                    <a:pt x="8947" y="6964"/>
                    <a:pt x="8715" y="7577"/>
                  </a:cubicBezTo>
                  <a:cubicBezTo>
                    <a:pt x="8292" y="8656"/>
                    <a:pt x="7784" y="9692"/>
                    <a:pt x="7213" y="10665"/>
                  </a:cubicBezTo>
                  <a:cubicBezTo>
                    <a:pt x="6726" y="11511"/>
                    <a:pt x="6261" y="12145"/>
                    <a:pt x="5944" y="12590"/>
                  </a:cubicBezTo>
                  <a:cubicBezTo>
                    <a:pt x="5825" y="12738"/>
                    <a:pt x="5727" y="12877"/>
                    <a:pt x="5650" y="12982"/>
                  </a:cubicBezTo>
                  <a:lnTo>
                    <a:pt x="5650" y="12982"/>
                  </a:lnTo>
                  <a:cubicBezTo>
                    <a:pt x="5731" y="12880"/>
                    <a:pt x="5833" y="12750"/>
                    <a:pt x="5944" y="12611"/>
                  </a:cubicBezTo>
                  <a:cubicBezTo>
                    <a:pt x="6409" y="11976"/>
                    <a:pt x="6875" y="11342"/>
                    <a:pt x="7255" y="10686"/>
                  </a:cubicBezTo>
                  <a:cubicBezTo>
                    <a:pt x="7869" y="9713"/>
                    <a:pt x="8397" y="8656"/>
                    <a:pt x="8820" y="7598"/>
                  </a:cubicBezTo>
                  <a:cubicBezTo>
                    <a:pt x="9095" y="6985"/>
                    <a:pt x="9328" y="6329"/>
                    <a:pt x="9518" y="5674"/>
                  </a:cubicBezTo>
                  <a:cubicBezTo>
                    <a:pt x="9687" y="4976"/>
                    <a:pt x="9878" y="4236"/>
                    <a:pt x="9687" y="3474"/>
                  </a:cubicBezTo>
                  <a:cubicBezTo>
                    <a:pt x="9476" y="2755"/>
                    <a:pt x="9011" y="2121"/>
                    <a:pt x="8376" y="1719"/>
                  </a:cubicBezTo>
                  <a:cubicBezTo>
                    <a:pt x="7784" y="1359"/>
                    <a:pt x="7192" y="1042"/>
                    <a:pt x="6557" y="809"/>
                  </a:cubicBezTo>
                  <a:cubicBezTo>
                    <a:pt x="5458" y="386"/>
                    <a:pt x="4337" y="111"/>
                    <a:pt x="3173" y="27"/>
                  </a:cubicBezTo>
                  <a:cubicBezTo>
                    <a:pt x="2870" y="10"/>
                    <a:pt x="2567" y="0"/>
                    <a:pt x="2265" y="0"/>
                  </a:cubicBezTo>
                  <a:close/>
                  <a:moveTo>
                    <a:pt x="5650" y="12982"/>
                  </a:moveTo>
                  <a:cubicBezTo>
                    <a:pt x="5608" y="13036"/>
                    <a:pt x="5571" y="13082"/>
                    <a:pt x="5542" y="13118"/>
                  </a:cubicBezTo>
                  <a:cubicBezTo>
                    <a:pt x="5542" y="13119"/>
                    <a:pt x="5542" y="13119"/>
                    <a:pt x="5542" y="13120"/>
                  </a:cubicBezTo>
                  <a:lnTo>
                    <a:pt x="5542" y="13120"/>
                  </a:lnTo>
                  <a:cubicBezTo>
                    <a:pt x="5549" y="13111"/>
                    <a:pt x="5557" y="13104"/>
                    <a:pt x="5563" y="13097"/>
                  </a:cubicBezTo>
                  <a:cubicBezTo>
                    <a:pt x="5588" y="13066"/>
                    <a:pt x="5617" y="13027"/>
                    <a:pt x="5650" y="12982"/>
                  </a:cubicBezTo>
                  <a:close/>
                  <a:moveTo>
                    <a:pt x="5542" y="13120"/>
                  </a:moveTo>
                  <a:cubicBezTo>
                    <a:pt x="5502" y="13165"/>
                    <a:pt x="5454" y="13234"/>
                    <a:pt x="5436" y="13288"/>
                  </a:cubicBezTo>
                  <a:cubicBezTo>
                    <a:pt x="5499" y="13225"/>
                    <a:pt x="5541" y="13182"/>
                    <a:pt x="5542" y="13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7"/>
            <p:cNvSpPr/>
            <p:nvPr/>
          </p:nvSpPr>
          <p:spPr>
            <a:xfrm>
              <a:off x="1897437" y="3746269"/>
              <a:ext cx="163865" cy="244172"/>
            </a:xfrm>
            <a:custGeom>
              <a:avLst/>
              <a:gdLst/>
              <a:ahLst/>
              <a:cxnLst/>
              <a:rect l="l" t="t" r="r" b="b"/>
              <a:pathLst>
                <a:path w="7509" h="11189" extrusionOk="0">
                  <a:moveTo>
                    <a:pt x="7466" y="0"/>
                  </a:moveTo>
                  <a:lnTo>
                    <a:pt x="7466" y="0"/>
                  </a:lnTo>
                  <a:cubicBezTo>
                    <a:pt x="7488" y="190"/>
                    <a:pt x="7488" y="360"/>
                    <a:pt x="7509" y="508"/>
                  </a:cubicBezTo>
                  <a:lnTo>
                    <a:pt x="7509" y="508"/>
                  </a:lnTo>
                  <a:cubicBezTo>
                    <a:pt x="7509" y="388"/>
                    <a:pt x="7508" y="267"/>
                    <a:pt x="7488" y="127"/>
                  </a:cubicBezTo>
                  <a:cubicBezTo>
                    <a:pt x="7488" y="85"/>
                    <a:pt x="7488" y="64"/>
                    <a:pt x="7466" y="0"/>
                  </a:cubicBezTo>
                  <a:close/>
                  <a:moveTo>
                    <a:pt x="7509" y="508"/>
                  </a:moveTo>
                  <a:lnTo>
                    <a:pt x="7509" y="508"/>
                  </a:lnTo>
                  <a:cubicBezTo>
                    <a:pt x="7509" y="508"/>
                    <a:pt x="7509" y="508"/>
                    <a:pt x="7509" y="508"/>
                  </a:cubicBezTo>
                  <a:lnTo>
                    <a:pt x="7509" y="508"/>
                  </a:lnTo>
                  <a:cubicBezTo>
                    <a:pt x="7509" y="508"/>
                    <a:pt x="7509" y="508"/>
                    <a:pt x="7509" y="508"/>
                  </a:cubicBezTo>
                  <a:cubicBezTo>
                    <a:pt x="7509" y="508"/>
                    <a:pt x="7509" y="508"/>
                    <a:pt x="7509" y="508"/>
                  </a:cubicBezTo>
                  <a:close/>
                  <a:moveTo>
                    <a:pt x="7509" y="508"/>
                  </a:moveTo>
                  <a:lnTo>
                    <a:pt x="7509" y="508"/>
                  </a:lnTo>
                  <a:cubicBezTo>
                    <a:pt x="7403" y="973"/>
                    <a:pt x="7170" y="1417"/>
                    <a:pt x="6832" y="1777"/>
                  </a:cubicBezTo>
                  <a:cubicBezTo>
                    <a:pt x="6409" y="2221"/>
                    <a:pt x="5732" y="2602"/>
                    <a:pt x="5077" y="3130"/>
                  </a:cubicBezTo>
                  <a:cubicBezTo>
                    <a:pt x="4358" y="3680"/>
                    <a:pt x="3702" y="4315"/>
                    <a:pt x="3131" y="4991"/>
                  </a:cubicBezTo>
                  <a:cubicBezTo>
                    <a:pt x="2031" y="6260"/>
                    <a:pt x="1185" y="7698"/>
                    <a:pt x="593" y="9221"/>
                  </a:cubicBezTo>
                  <a:cubicBezTo>
                    <a:pt x="424" y="9708"/>
                    <a:pt x="276" y="10173"/>
                    <a:pt x="128" y="10659"/>
                  </a:cubicBezTo>
                  <a:cubicBezTo>
                    <a:pt x="85" y="10807"/>
                    <a:pt x="64" y="10955"/>
                    <a:pt x="22" y="11061"/>
                  </a:cubicBezTo>
                  <a:cubicBezTo>
                    <a:pt x="1" y="11082"/>
                    <a:pt x="1" y="11125"/>
                    <a:pt x="1" y="11188"/>
                  </a:cubicBezTo>
                  <a:cubicBezTo>
                    <a:pt x="22" y="11125"/>
                    <a:pt x="64" y="11104"/>
                    <a:pt x="64" y="11061"/>
                  </a:cubicBezTo>
                  <a:cubicBezTo>
                    <a:pt x="85" y="10955"/>
                    <a:pt x="106" y="10807"/>
                    <a:pt x="170" y="10659"/>
                  </a:cubicBezTo>
                  <a:cubicBezTo>
                    <a:pt x="276" y="10321"/>
                    <a:pt x="424" y="9835"/>
                    <a:pt x="656" y="9264"/>
                  </a:cubicBezTo>
                  <a:cubicBezTo>
                    <a:pt x="1270" y="7741"/>
                    <a:pt x="2137" y="6345"/>
                    <a:pt x="3194" y="5097"/>
                  </a:cubicBezTo>
                  <a:cubicBezTo>
                    <a:pt x="3786" y="4420"/>
                    <a:pt x="4421" y="3786"/>
                    <a:pt x="5140" y="3236"/>
                  </a:cubicBezTo>
                  <a:cubicBezTo>
                    <a:pt x="5775" y="2728"/>
                    <a:pt x="6430" y="2327"/>
                    <a:pt x="6853" y="1861"/>
                  </a:cubicBezTo>
                  <a:cubicBezTo>
                    <a:pt x="7213" y="1502"/>
                    <a:pt x="7424" y="1036"/>
                    <a:pt x="7509" y="529"/>
                  </a:cubicBezTo>
                  <a:cubicBezTo>
                    <a:pt x="7509" y="522"/>
                    <a:pt x="7509" y="515"/>
                    <a:pt x="7509" y="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7"/>
            <p:cNvSpPr/>
            <p:nvPr/>
          </p:nvSpPr>
          <p:spPr>
            <a:xfrm>
              <a:off x="2160515" y="3612405"/>
              <a:ext cx="312018" cy="168950"/>
            </a:xfrm>
            <a:custGeom>
              <a:avLst/>
              <a:gdLst/>
              <a:ahLst/>
              <a:cxnLst/>
              <a:rect l="l" t="t" r="r" b="b"/>
              <a:pathLst>
                <a:path w="14298" h="7742" extrusionOk="0">
                  <a:moveTo>
                    <a:pt x="12183" y="1"/>
                  </a:moveTo>
                  <a:cubicBezTo>
                    <a:pt x="7530" y="1058"/>
                    <a:pt x="3300" y="3448"/>
                    <a:pt x="1" y="6853"/>
                  </a:cubicBezTo>
                  <a:lnTo>
                    <a:pt x="3512" y="7741"/>
                  </a:lnTo>
                  <a:cubicBezTo>
                    <a:pt x="3512" y="7741"/>
                    <a:pt x="8651" y="1989"/>
                    <a:pt x="14298" y="508"/>
                  </a:cubicBezTo>
                  <a:lnTo>
                    <a:pt x="12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7"/>
            <p:cNvSpPr/>
            <p:nvPr/>
          </p:nvSpPr>
          <p:spPr>
            <a:xfrm>
              <a:off x="2160515" y="3612405"/>
              <a:ext cx="286639" cy="155093"/>
            </a:xfrm>
            <a:custGeom>
              <a:avLst/>
              <a:gdLst/>
              <a:ahLst/>
              <a:cxnLst/>
              <a:rect l="l" t="t" r="r" b="b"/>
              <a:pathLst>
                <a:path w="13135" h="7107" extrusionOk="0">
                  <a:moveTo>
                    <a:pt x="12162" y="1"/>
                  </a:moveTo>
                  <a:cubicBezTo>
                    <a:pt x="4971" y="1397"/>
                    <a:pt x="1" y="6853"/>
                    <a:pt x="1" y="6853"/>
                  </a:cubicBezTo>
                  <a:lnTo>
                    <a:pt x="1080" y="7107"/>
                  </a:lnTo>
                  <a:cubicBezTo>
                    <a:pt x="4337" y="3681"/>
                    <a:pt x="8524" y="1270"/>
                    <a:pt x="13135" y="233"/>
                  </a:cubicBezTo>
                  <a:lnTo>
                    <a:pt x="12162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7"/>
            <p:cNvSpPr/>
            <p:nvPr/>
          </p:nvSpPr>
          <p:spPr>
            <a:xfrm>
              <a:off x="2160515" y="3612405"/>
              <a:ext cx="286639" cy="155093"/>
            </a:xfrm>
            <a:custGeom>
              <a:avLst/>
              <a:gdLst/>
              <a:ahLst/>
              <a:cxnLst/>
              <a:rect l="l" t="t" r="r" b="b"/>
              <a:pathLst>
                <a:path w="13135" h="7107" extrusionOk="0">
                  <a:moveTo>
                    <a:pt x="12162" y="1"/>
                  </a:moveTo>
                  <a:cubicBezTo>
                    <a:pt x="4971" y="1397"/>
                    <a:pt x="1" y="6853"/>
                    <a:pt x="1" y="6853"/>
                  </a:cubicBezTo>
                  <a:lnTo>
                    <a:pt x="1080" y="7107"/>
                  </a:lnTo>
                  <a:cubicBezTo>
                    <a:pt x="4337" y="3681"/>
                    <a:pt x="8524" y="1270"/>
                    <a:pt x="13135" y="233"/>
                  </a:cubicBezTo>
                  <a:lnTo>
                    <a:pt x="121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7"/>
            <p:cNvSpPr/>
            <p:nvPr/>
          </p:nvSpPr>
          <p:spPr>
            <a:xfrm>
              <a:off x="1853136" y="4120448"/>
              <a:ext cx="267238" cy="296022"/>
            </a:xfrm>
            <a:custGeom>
              <a:avLst/>
              <a:gdLst/>
              <a:ahLst/>
              <a:cxnLst/>
              <a:rect l="l" t="t" r="r" b="b"/>
              <a:pathLst>
                <a:path w="12246" h="13565" extrusionOk="0">
                  <a:moveTo>
                    <a:pt x="3737" y="0"/>
                  </a:moveTo>
                  <a:cubicBezTo>
                    <a:pt x="2244" y="0"/>
                    <a:pt x="846" y="527"/>
                    <a:pt x="0" y="1740"/>
                  </a:cubicBezTo>
                  <a:cubicBezTo>
                    <a:pt x="644" y="1051"/>
                    <a:pt x="1265" y="883"/>
                    <a:pt x="1976" y="883"/>
                  </a:cubicBezTo>
                  <a:cubicBezTo>
                    <a:pt x="2247" y="883"/>
                    <a:pt x="2531" y="908"/>
                    <a:pt x="2834" y="937"/>
                  </a:cubicBezTo>
                  <a:cubicBezTo>
                    <a:pt x="3913" y="1043"/>
                    <a:pt x="4844" y="1783"/>
                    <a:pt x="5690" y="2460"/>
                  </a:cubicBezTo>
                  <a:cubicBezTo>
                    <a:pt x="7318" y="3792"/>
                    <a:pt x="8651" y="5611"/>
                    <a:pt x="9095" y="7705"/>
                  </a:cubicBezTo>
                  <a:cubicBezTo>
                    <a:pt x="9560" y="9798"/>
                    <a:pt x="9010" y="11956"/>
                    <a:pt x="7593" y="13563"/>
                  </a:cubicBezTo>
                  <a:cubicBezTo>
                    <a:pt x="7619" y="13564"/>
                    <a:pt x="7645" y="13564"/>
                    <a:pt x="7671" y="13564"/>
                  </a:cubicBezTo>
                  <a:cubicBezTo>
                    <a:pt x="9053" y="13564"/>
                    <a:pt x="10206" y="12461"/>
                    <a:pt x="10808" y="11215"/>
                  </a:cubicBezTo>
                  <a:cubicBezTo>
                    <a:pt x="12246" y="8254"/>
                    <a:pt x="11252" y="4828"/>
                    <a:pt x="9031" y="2312"/>
                  </a:cubicBezTo>
                  <a:cubicBezTo>
                    <a:pt x="7776" y="889"/>
                    <a:pt x="5677" y="0"/>
                    <a:pt x="3737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7"/>
            <p:cNvSpPr/>
            <p:nvPr/>
          </p:nvSpPr>
          <p:spPr>
            <a:xfrm>
              <a:off x="1853136" y="4120448"/>
              <a:ext cx="267238" cy="296022"/>
            </a:xfrm>
            <a:custGeom>
              <a:avLst/>
              <a:gdLst/>
              <a:ahLst/>
              <a:cxnLst/>
              <a:rect l="l" t="t" r="r" b="b"/>
              <a:pathLst>
                <a:path w="12246" h="13565" extrusionOk="0">
                  <a:moveTo>
                    <a:pt x="3737" y="0"/>
                  </a:moveTo>
                  <a:cubicBezTo>
                    <a:pt x="2244" y="0"/>
                    <a:pt x="846" y="527"/>
                    <a:pt x="0" y="1740"/>
                  </a:cubicBezTo>
                  <a:cubicBezTo>
                    <a:pt x="644" y="1051"/>
                    <a:pt x="1265" y="883"/>
                    <a:pt x="1976" y="883"/>
                  </a:cubicBezTo>
                  <a:cubicBezTo>
                    <a:pt x="2247" y="883"/>
                    <a:pt x="2531" y="908"/>
                    <a:pt x="2834" y="937"/>
                  </a:cubicBezTo>
                  <a:cubicBezTo>
                    <a:pt x="3913" y="1043"/>
                    <a:pt x="4844" y="1783"/>
                    <a:pt x="5690" y="2460"/>
                  </a:cubicBezTo>
                  <a:cubicBezTo>
                    <a:pt x="7318" y="3792"/>
                    <a:pt x="8651" y="5611"/>
                    <a:pt x="9095" y="7705"/>
                  </a:cubicBezTo>
                  <a:cubicBezTo>
                    <a:pt x="9560" y="9798"/>
                    <a:pt x="9010" y="11956"/>
                    <a:pt x="7593" y="13563"/>
                  </a:cubicBezTo>
                  <a:cubicBezTo>
                    <a:pt x="7619" y="13564"/>
                    <a:pt x="7645" y="13564"/>
                    <a:pt x="7671" y="13564"/>
                  </a:cubicBezTo>
                  <a:cubicBezTo>
                    <a:pt x="9053" y="13564"/>
                    <a:pt x="10206" y="12461"/>
                    <a:pt x="10808" y="11215"/>
                  </a:cubicBezTo>
                  <a:cubicBezTo>
                    <a:pt x="12246" y="8254"/>
                    <a:pt x="11252" y="4828"/>
                    <a:pt x="9031" y="2312"/>
                  </a:cubicBezTo>
                  <a:cubicBezTo>
                    <a:pt x="7776" y="889"/>
                    <a:pt x="5677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7"/>
            <p:cNvSpPr/>
            <p:nvPr/>
          </p:nvSpPr>
          <p:spPr>
            <a:xfrm>
              <a:off x="2280521" y="3881398"/>
              <a:ext cx="182785" cy="214101"/>
            </a:xfrm>
            <a:custGeom>
              <a:avLst/>
              <a:gdLst/>
              <a:ahLst/>
              <a:cxnLst/>
              <a:rect l="l" t="t" r="r" b="b"/>
              <a:pathLst>
                <a:path w="8376" h="9811" extrusionOk="0">
                  <a:moveTo>
                    <a:pt x="1600" y="1"/>
                  </a:moveTo>
                  <a:cubicBezTo>
                    <a:pt x="1328" y="1"/>
                    <a:pt x="1050" y="55"/>
                    <a:pt x="804" y="132"/>
                  </a:cubicBezTo>
                  <a:cubicBezTo>
                    <a:pt x="424" y="259"/>
                    <a:pt x="170" y="555"/>
                    <a:pt x="64" y="914"/>
                  </a:cubicBezTo>
                  <a:cubicBezTo>
                    <a:pt x="1" y="1232"/>
                    <a:pt x="170" y="1528"/>
                    <a:pt x="424" y="1676"/>
                  </a:cubicBezTo>
                  <a:cubicBezTo>
                    <a:pt x="2327" y="3896"/>
                    <a:pt x="3787" y="6498"/>
                    <a:pt x="4632" y="9311"/>
                  </a:cubicBezTo>
                  <a:cubicBezTo>
                    <a:pt x="4718" y="9603"/>
                    <a:pt x="5000" y="9811"/>
                    <a:pt x="5295" y="9811"/>
                  </a:cubicBezTo>
                  <a:cubicBezTo>
                    <a:pt x="5363" y="9811"/>
                    <a:pt x="5432" y="9800"/>
                    <a:pt x="5500" y="9776"/>
                  </a:cubicBezTo>
                  <a:cubicBezTo>
                    <a:pt x="5627" y="9755"/>
                    <a:pt x="5732" y="9670"/>
                    <a:pt x="5838" y="9564"/>
                  </a:cubicBezTo>
                  <a:cubicBezTo>
                    <a:pt x="6747" y="8528"/>
                    <a:pt x="7276" y="7153"/>
                    <a:pt x="7720" y="5842"/>
                  </a:cubicBezTo>
                  <a:cubicBezTo>
                    <a:pt x="8038" y="4912"/>
                    <a:pt x="8376" y="3854"/>
                    <a:pt x="8059" y="2881"/>
                  </a:cubicBezTo>
                  <a:cubicBezTo>
                    <a:pt x="7699" y="1760"/>
                    <a:pt x="6536" y="1105"/>
                    <a:pt x="5415" y="703"/>
                  </a:cubicBezTo>
                  <a:cubicBezTo>
                    <a:pt x="4294" y="322"/>
                    <a:pt x="3089" y="68"/>
                    <a:pt x="1904" y="26"/>
                  </a:cubicBezTo>
                  <a:cubicBezTo>
                    <a:pt x="1805" y="9"/>
                    <a:pt x="1703" y="1"/>
                    <a:pt x="16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7"/>
            <p:cNvSpPr/>
            <p:nvPr/>
          </p:nvSpPr>
          <p:spPr>
            <a:xfrm>
              <a:off x="1865139" y="3781666"/>
              <a:ext cx="153718" cy="177373"/>
            </a:xfrm>
            <a:custGeom>
              <a:avLst/>
              <a:gdLst/>
              <a:ahLst/>
              <a:cxnLst/>
              <a:rect l="l" t="t" r="r" b="b"/>
              <a:pathLst>
                <a:path w="7044" h="8128" extrusionOk="0">
                  <a:moveTo>
                    <a:pt x="1593" y="1"/>
                  </a:moveTo>
                  <a:cubicBezTo>
                    <a:pt x="1169" y="1"/>
                    <a:pt x="742" y="89"/>
                    <a:pt x="444" y="387"/>
                  </a:cubicBezTo>
                  <a:cubicBezTo>
                    <a:pt x="127" y="726"/>
                    <a:pt x="64" y="1233"/>
                    <a:pt x="64" y="1720"/>
                  </a:cubicBezTo>
                  <a:cubicBezTo>
                    <a:pt x="0" y="3940"/>
                    <a:pt x="635" y="6098"/>
                    <a:pt x="1819" y="7980"/>
                  </a:cubicBezTo>
                  <a:lnTo>
                    <a:pt x="1904" y="8128"/>
                  </a:lnTo>
                  <a:cubicBezTo>
                    <a:pt x="2813" y="5527"/>
                    <a:pt x="4463" y="2841"/>
                    <a:pt x="6853" y="1402"/>
                  </a:cubicBezTo>
                  <a:cubicBezTo>
                    <a:pt x="7001" y="1254"/>
                    <a:pt x="7043" y="1043"/>
                    <a:pt x="6958" y="874"/>
                  </a:cubicBezTo>
                  <a:cubicBezTo>
                    <a:pt x="6937" y="726"/>
                    <a:pt x="6789" y="705"/>
                    <a:pt x="6662" y="683"/>
                  </a:cubicBezTo>
                  <a:cubicBezTo>
                    <a:pt x="5140" y="345"/>
                    <a:pt x="3596" y="134"/>
                    <a:pt x="2031" y="28"/>
                  </a:cubicBezTo>
                  <a:cubicBezTo>
                    <a:pt x="1889" y="11"/>
                    <a:pt x="1741" y="1"/>
                    <a:pt x="1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7"/>
            <p:cNvSpPr/>
            <p:nvPr/>
          </p:nvSpPr>
          <p:spPr>
            <a:xfrm>
              <a:off x="1952824" y="4273123"/>
              <a:ext cx="62783" cy="67628"/>
            </a:xfrm>
            <a:custGeom>
              <a:avLst/>
              <a:gdLst/>
              <a:ahLst/>
              <a:cxnLst/>
              <a:rect l="l" t="t" r="r" b="b"/>
              <a:pathLst>
                <a:path w="2877" h="3099" extrusionOk="0">
                  <a:moveTo>
                    <a:pt x="1256" y="1"/>
                  </a:moveTo>
                  <a:cubicBezTo>
                    <a:pt x="949" y="1"/>
                    <a:pt x="653" y="119"/>
                    <a:pt x="424" y="349"/>
                  </a:cubicBezTo>
                  <a:cubicBezTo>
                    <a:pt x="128" y="687"/>
                    <a:pt x="1" y="1110"/>
                    <a:pt x="85" y="1555"/>
                  </a:cubicBezTo>
                  <a:cubicBezTo>
                    <a:pt x="128" y="1978"/>
                    <a:pt x="297" y="2358"/>
                    <a:pt x="593" y="2675"/>
                  </a:cubicBezTo>
                  <a:cubicBezTo>
                    <a:pt x="825" y="2908"/>
                    <a:pt x="1143" y="3035"/>
                    <a:pt x="1460" y="3098"/>
                  </a:cubicBezTo>
                  <a:cubicBezTo>
                    <a:pt x="1883" y="3098"/>
                    <a:pt x="2243" y="2845"/>
                    <a:pt x="2433" y="2464"/>
                  </a:cubicBezTo>
                  <a:cubicBezTo>
                    <a:pt x="2877" y="1618"/>
                    <a:pt x="2560" y="561"/>
                    <a:pt x="1714" y="95"/>
                  </a:cubicBezTo>
                  <a:cubicBezTo>
                    <a:pt x="1714" y="74"/>
                    <a:pt x="1671" y="74"/>
                    <a:pt x="1608" y="53"/>
                  </a:cubicBezTo>
                  <a:cubicBezTo>
                    <a:pt x="1491" y="18"/>
                    <a:pt x="137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7"/>
            <p:cNvSpPr/>
            <p:nvPr/>
          </p:nvSpPr>
          <p:spPr>
            <a:xfrm>
              <a:off x="1951908" y="4272883"/>
              <a:ext cx="48490" cy="67388"/>
            </a:xfrm>
            <a:custGeom>
              <a:avLst/>
              <a:gdLst/>
              <a:ahLst/>
              <a:cxnLst/>
              <a:rect l="l" t="t" r="r" b="b"/>
              <a:pathLst>
                <a:path w="2222" h="3088" extrusionOk="0">
                  <a:moveTo>
                    <a:pt x="1269" y="1"/>
                  </a:moveTo>
                  <a:cubicBezTo>
                    <a:pt x="973" y="1"/>
                    <a:pt x="677" y="85"/>
                    <a:pt x="466" y="297"/>
                  </a:cubicBezTo>
                  <a:cubicBezTo>
                    <a:pt x="233" y="529"/>
                    <a:pt x="106" y="846"/>
                    <a:pt x="64" y="1185"/>
                  </a:cubicBezTo>
                  <a:cubicBezTo>
                    <a:pt x="0" y="2052"/>
                    <a:pt x="529" y="2813"/>
                    <a:pt x="1312" y="3067"/>
                  </a:cubicBezTo>
                  <a:cubicBezTo>
                    <a:pt x="1381" y="3081"/>
                    <a:pt x="1451" y="3088"/>
                    <a:pt x="1521" y="3088"/>
                  </a:cubicBezTo>
                  <a:cubicBezTo>
                    <a:pt x="1772" y="3088"/>
                    <a:pt x="2023" y="3000"/>
                    <a:pt x="2221" y="2835"/>
                  </a:cubicBezTo>
                  <a:cubicBezTo>
                    <a:pt x="1946" y="2792"/>
                    <a:pt x="1713" y="2644"/>
                    <a:pt x="1502" y="2496"/>
                  </a:cubicBezTo>
                  <a:cubicBezTo>
                    <a:pt x="741" y="1862"/>
                    <a:pt x="656" y="741"/>
                    <a:pt x="1269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7"/>
            <p:cNvSpPr/>
            <p:nvPr/>
          </p:nvSpPr>
          <p:spPr>
            <a:xfrm>
              <a:off x="1951908" y="4272883"/>
              <a:ext cx="48490" cy="67388"/>
            </a:xfrm>
            <a:custGeom>
              <a:avLst/>
              <a:gdLst/>
              <a:ahLst/>
              <a:cxnLst/>
              <a:rect l="l" t="t" r="r" b="b"/>
              <a:pathLst>
                <a:path w="2222" h="3088" extrusionOk="0">
                  <a:moveTo>
                    <a:pt x="1269" y="1"/>
                  </a:moveTo>
                  <a:cubicBezTo>
                    <a:pt x="973" y="1"/>
                    <a:pt x="677" y="85"/>
                    <a:pt x="466" y="297"/>
                  </a:cubicBezTo>
                  <a:cubicBezTo>
                    <a:pt x="233" y="529"/>
                    <a:pt x="106" y="846"/>
                    <a:pt x="64" y="1185"/>
                  </a:cubicBezTo>
                  <a:cubicBezTo>
                    <a:pt x="0" y="2052"/>
                    <a:pt x="529" y="2813"/>
                    <a:pt x="1312" y="3067"/>
                  </a:cubicBezTo>
                  <a:cubicBezTo>
                    <a:pt x="1381" y="3081"/>
                    <a:pt x="1451" y="3088"/>
                    <a:pt x="1521" y="3088"/>
                  </a:cubicBezTo>
                  <a:cubicBezTo>
                    <a:pt x="1772" y="3088"/>
                    <a:pt x="2023" y="3000"/>
                    <a:pt x="2221" y="2835"/>
                  </a:cubicBezTo>
                  <a:cubicBezTo>
                    <a:pt x="1946" y="2792"/>
                    <a:pt x="1713" y="2644"/>
                    <a:pt x="1502" y="2496"/>
                  </a:cubicBezTo>
                  <a:cubicBezTo>
                    <a:pt x="741" y="1862"/>
                    <a:pt x="656" y="74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7"/>
            <p:cNvSpPr/>
            <p:nvPr/>
          </p:nvSpPr>
          <p:spPr>
            <a:xfrm>
              <a:off x="1869743" y="4240061"/>
              <a:ext cx="61867" cy="64682"/>
            </a:xfrm>
            <a:custGeom>
              <a:avLst/>
              <a:gdLst/>
              <a:ahLst/>
              <a:cxnLst/>
              <a:rect l="l" t="t" r="r" b="b"/>
              <a:pathLst>
                <a:path w="2835" h="2964" extrusionOk="0">
                  <a:moveTo>
                    <a:pt x="1178" y="0"/>
                  </a:moveTo>
                  <a:cubicBezTo>
                    <a:pt x="890" y="0"/>
                    <a:pt x="610" y="119"/>
                    <a:pt x="403" y="341"/>
                  </a:cubicBezTo>
                  <a:cubicBezTo>
                    <a:pt x="107" y="659"/>
                    <a:pt x="1" y="1082"/>
                    <a:pt x="85" y="1505"/>
                  </a:cubicBezTo>
                  <a:cubicBezTo>
                    <a:pt x="128" y="1906"/>
                    <a:pt x="297" y="2287"/>
                    <a:pt x="593" y="2562"/>
                  </a:cubicBezTo>
                  <a:cubicBezTo>
                    <a:pt x="826" y="2773"/>
                    <a:pt x="1122" y="2943"/>
                    <a:pt x="1439" y="2964"/>
                  </a:cubicBezTo>
                  <a:cubicBezTo>
                    <a:pt x="1820" y="2964"/>
                    <a:pt x="2200" y="2731"/>
                    <a:pt x="2391" y="2350"/>
                  </a:cubicBezTo>
                  <a:cubicBezTo>
                    <a:pt x="2835" y="1547"/>
                    <a:pt x="2518" y="532"/>
                    <a:pt x="1693" y="88"/>
                  </a:cubicBezTo>
                  <a:cubicBezTo>
                    <a:pt x="1608" y="88"/>
                    <a:pt x="1587" y="66"/>
                    <a:pt x="1545" y="66"/>
                  </a:cubicBezTo>
                  <a:cubicBezTo>
                    <a:pt x="1424" y="22"/>
                    <a:pt x="1300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7"/>
            <p:cNvSpPr/>
            <p:nvPr/>
          </p:nvSpPr>
          <p:spPr>
            <a:xfrm>
              <a:off x="1867910" y="4240105"/>
              <a:ext cx="46176" cy="65097"/>
            </a:xfrm>
            <a:custGeom>
              <a:avLst/>
              <a:gdLst/>
              <a:ahLst/>
              <a:cxnLst/>
              <a:rect l="l" t="t" r="r" b="b"/>
              <a:pathLst>
                <a:path w="2116" h="2983" extrusionOk="0">
                  <a:moveTo>
                    <a:pt x="1227" y="1"/>
                  </a:moveTo>
                  <a:cubicBezTo>
                    <a:pt x="952" y="1"/>
                    <a:pt x="677" y="107"/>
                    <a:pt x="444" y="297"/>
                  </a:cubicBezTo>
                  <a:cubicBezTo>
                    <a:pt x="254" y="508"/>
                    <a:pt x="106" y="826"/>
                    <a:pt x="85" y="1143"/>
                  </a:cubicBezTo>
                  <a:cubicBezTo>
                    <a:pt x="0" y="1968"/>
                    <a:pt x="508" y="2708"/>
                    <a:pt x="1269" y="2962"/>
                  </a:cubicBezTo>
                  <a:cubicBezTo>
                    <a:pt x="1334" y="2976"/>
                    <a:pt x="1399" y="2982"/>
                    <a:pt x="1464" y="2982"/>
                  </a:cubicBezTo>
                  <a:cubicBezTo>
                    <a:pt x="1699" y="2982"/>
                    <a:pt x="1933" y="2895"/>
                    <a:pt x="2115" y="2729"/>
                  </a:cubicBezTo>
                  <a:cubicBezTo>
                    <a:pt x="1882" y="2666"/>
                    <a:pt x="1650" y="2539"/>
                    <a:pt x="1438" y="2391"/>
                  </a:cubicBezTo>
                  <a:cubicBezTo>
                    <a:pt x="719" y="1799"/>
                    <a:pt x="614" y="720"/>
                    <a:pt x="1227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7"/>
            <p:cNvSpPr/>
            <p:nvPr/>
          </p:nvSpPr>
          <p:spPr>
            <a:xfrm>
              <a:off x="1867910" y="4240105"/>
              <a:ext cx="46176" cy="65097"/>
            </a:xfrm>
            <a:custGeom>
              <a:avLst/>
              <a:gdLst/>
              <a:ahLst/>
              <a:cxnLst/>
              <a:rect l="l" t="t" r="r" b="b"/>
              <a:pathLst>
                <a:path w="2116" h="2983" extrusionOk="0">
                  <a:moveTo>
                    <a:pt x="1227" y="1"/>
                  </a:moveTo>
                  <a:cubicBezTo>
                    <a:pt x="952" y="1"/>
                    <a:pt x="677" y="107"/>
                    <a:pt x="444" y="297"/>
                  </a:cubicBezTo>
                  <a:cubicBezTo>
                    <a:pt x="254" y="508"/>
                    <a:pt x="106" y="826"/>
                    <a:pt x="85" y="1143"/>
                  </a:cubicBezTo>
                  <a:cubicBezTo>
                    <a:pt x="0" y="1968"/>
                    <a:pt x="508" y="2708"/>
                    <a:pt x="1269" y="2962"/>
                  </a:cubicBezTo>
                  <a:cubicBezTo>
                    <a:pt x="1334" y="2976"/>
                    <a:pt x="1399" y="2982"/>
                    <a:pt x="1464" y="2982"/>
                  </a:cubicBezTo>
                  <a:cubicBezTo>
                    <a:pt x="1699" y="2982"/>
                    <a:pt x="1933" y="2895"/>
                    <a:pt x="2115" y="2729"/>
                  </a:cubicBezTo>
                  <a:cubicBezTo>
                    <a:pt x="1882" y="2666"/>
                    <a:pt x="1650" y="2539"/>
                    <a:pt x="1438" y="2391"/>
                  </a:cubicBezTo>
                  <a:cubicBezTo>
                    <a:pt x="719" y="1799"/>
                    <a:pt x="614" y="720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7"/>
            <p:cNvSpPr/>
            <p:nvPr/>
          </p:nvSpPr>
          <p:spPr>
            <a:xfrm>
              <a:off x="2132822" y="4079028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7"/>
            <p:cNvSpPr/>
            <p:nvPr/>
          </p:nvSpPr>
          <p:spPr>
            <a:xfrm>
              <a:off x="2121757" y="4082258"/>
              <a:ext cx="1397" cy="480"/>
            </a:xfrm>
            <a:custGeom>
              <a:avLst/>
              <a:gdLst/>
              <a:ahLst/>
              <a:cxnLst/>
              <a:rect l="l" t="t" r="r" b="b"/>
              <a:pathLst>
                <a:path w="64" h="22" extrusionOk="0">
                  <a:moveTo>
                    <a:pt x="43" y="1"/>
                  </a:moveTo>
                  <a:cubicBezTo>
                    <a:pt x="43" y="4"/>
                    <a:pt x="42" y="6"/>
                    <a:pt x="40" y="9"/>
                  </a:cubicBezTo>
                  <a:lnTo>
                    <a:pt x="40" y="9"/>
                  </a:lnTo>
                  <a:lnTo>
                    <a:pt x="64" y="1"/>
                  </a:lnTo>
                  <a:close/>
                  <a:moveTo>
                    <a:pt x="40" y="9"/>
                  </a:moveTo>
                  <a:lnTo>
                    <a:pt x="0" y="22"/>
                  </a:lnTo>
                  <a:cubicBezTo>
                    <a:pt x="0" y="22"/>
                    <a:pt x="31" y="22"/>
                    <a:pt x="40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7"/>
            <p:cNvSpPr/>
            <p:nvPr/>
          </p:nvSpPr>
          <p:spPr>
            <a:xfrm>
              <a:off x="2098668" y="4079028"/>
              <a:ext cx="73869" cy="84169"/>
            </a:xfrm>
            <a:custGeom>
              <a:avLst/>
              <a:gdLst/>
              <a:ahLst/>
              <a:cxnLst/>
              <a:rect l="l" t="t" r="r" b="b"/>
              <a:pathLst>
                <a:path w="3385" h="3857" extrusionOk="0">
                  <a:moveTo>
                    <a:pt x="1545" y="1"/>
                  </a:moveTo>
                  <a:cubicBezTo>
                    <a:pt x="1376" y="1"/>
                    <a:pt x="1228" y="64"/>
                    <a:pt x="1080" y="149"/>
                  </a:cubicBezTo>
                  <a:cubicBezTo>
                    <a:pt x="487" y="424"/>
                    <a:pt x="85" y="1016"/>
                    <a:pt x="22" y="1693"/>
                  </a:cubicBezTo>
                  <a:cubicBezTo>
                    <a:pt x="1" y="2539"/>
                    <a:pt x="487" y="3342"/>
                    <a:pt x="1249" y="3702"/>
                  </a:cubicBezTo>
                  <a:cubicBezTo>
                    <a:pt x="1433" y="3819"/>
                    <a:pt x="1658" y="3857"/>
                    <a:pt x="1890" y="3857"/>
                  </a:cubicBezTo>
                  <a:cubicBezTo>
                    <a:pt x="1951" y="3857"/>
                    <a:pt x="2012" y="3854"/>
                    <a:pt x="2074" y="3850"/>
                  </a:cubicBezTo>
                  <a:cubicBezTo>
                    <a:pt x="2327" y="3765"/>
                    <a:pt x="2560" y="3596"/>
                    <a:pt x="2750" y="3364"/>
                  </a:cubicBezTo>
                  <a:cubicBezTo>
                    <a:pt x="3279" y="2644"/>
                    <a:pt x="3385" y="1777"/>
                    <a:pt x="3068" y="995"/>
                  </a:cubicBezTo>
                  <a:cubicBezTo>
                    <a:pt x="2941" y="635"/>
                    <a:pt x="2708" y="381"/>
                    <a:pt x="2391" y="191"/>
                  </a:cubicBezTo>
                  <a:cubicBezTo>
                    <a:pt x="2158" y="64"/>
                    <a:pt x="1862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7"/>
            <p:cNvSpPr/>
            <p:nvPr/>
          </p:nvSpPr>
          <p:spPr>
            <a:xfrm>
              <a:off x="1952824" y="4023183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7"/>
            <p:cNvSpPr/>
            <p:nvPr/>
          </p:nvSpPr>
          <p:spPr>
            <a:xfrm>
              <a:off x="1943593" y="4025496"/>
              <a:ext cx="1418" cy="480"/>
            </a:xfrm>
            <a:custGeom>
              <a:avLst/>
              <a:gdLst/>
              <a:ahLst/>
              <a:cxnLst/>
              <a:rect l="l" t="t" r="r" b="b"/>
              <a:pathLst>
                <a:path w="65" h="22" extrusionOk="0">
                  <a:moveTo>
                    <a:pt x="22" y="0"/>
                  </a:moveTo>
                  <a:cubicBezTo>
                    <a:pt x="22" y="9"/>
                    <a:pt x="18" y="14"/>
                    <a:pt x="14" y="17"/>
                  </a:cubicBezTo>
                  <a:lnTo>
                    <a:pt x="14" y="17"/>
                  </a:lnTo>
                  <a:lnTo>
                    <a:pt x="64" y="0"/>
                  </a:lnTo>
                  <a:close/>
                  <a:moveTo>
                    <a:pt x="14" y="17"/>
                  </a:moveTo>
                  <a:lnTo>
                    <a:pt x="1" y="22"/>
                  </a:lnTo>
                  <a:cubicBezTo>
                    <a:pt x="1" y="22"/>
                    <a:pt x="8" y="22"/>
                    <a:pt x="14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7"/>
            <p:cNvSpPr/>
            <p:nvPr/>
          </p:nvSpPr>
          <p:spPr>
            <a:xfrm>
              <a:off x="1923297" y="4023641"/>
              <a:ext cx="64158" cy="72996"/>
            </a:xfrm>
            <a:custGeom>
              <a:avLst/>
              <a:gdLst/>
              <a:ahLst/>
              <a:cxnLst/>
              <a:rect l="l" t="t" r="r" b="b"/>
              <a:pathLst>
                <a:path w="2940" h="3345" extrusionOk="0">
                  <a:moveTo>
                    <a:pt x="1354" y="1"/>
                  </a:moveTo>
                  <a:cubicBezTo>
                    <a:pt x="1227" y="1"/>
                    <a:pt x="1100" y="64"/>
                    <a:pt x="952" y="107"/>
                  </a:cubicBezTo>
                  <a:cubicBezTo>
                    <a:pt x="423" y="382"/>
                    <a:pt x="85" y="868"/>
                    <a:pt x="42" y="1460"/>
                  </a:cubicBezTo>
                  <a:cubicBezTo>
                    <a:pt x="0" y="2200"/>
                    <a:pt x="423" y="2877"/>
                    <a:pt x="1100" y="3216"/>
                  </a:cubicBezTo>
                  <a:cubicBezTo>
                    <a:pt x="1252" y="3303"/>
                    <a:pt x="1417" y="3345"/>
                    <a:pt x="1580" y="3345"/>
                  </a:cubicBezTo>
                  <a:cubicBezTo>
                    <a:pt x="1892" y="3345"/>
                    <a:pt x="2195" y="3190"/>
                    <a:pt x="2390" y="2898"/>
                  </a:cubicBezTo>
                  <a:cubicBezTo>
                    <a:pt x="2834" y="2285"/>
                    <a:pt x="2940" y="1524"/>
                    <a:pt x="2686" y="847"/>
                  </a:cubicBezTo>
                  <a:cubicBezTo>
                    <a:pt x="2580" y="572"/>
                    <a:pt x="2369" y="297"/>
                    <a:pt x="2094" y="170"/>
                  </a:cubicBezTo>
                  <a:cubicBezTo>
                    <a:pt x="1882" y="64"/>
                    <a:pt x="1650" y="1"/>
                    <a:pt x="1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7"/>
            <p:cNvSpPr/>
            <p:nvPr/>
          </p:nvSpPr>
          <p:spPr>
            <a:xfrm>
              <a:off x="1993437" y="4138583"/>
              <a:ext cx="113564" cy="274789"/>
            </a:xfrm>
            <a:custGeom>
              <a:avLst/>
              <a:gdLst/>
              <a:ahLst/>
              <a:cxnLst/>
              <a:rect l="l" t="t" r="r" b="b"/>
              <a:pathLst>
                <a:path w="5204" h="12592" extrusionOk="0">
                  <a:moveTo>
                    <a:pt x="1" y="0"/>
                  </a:moveTo>
                  <a:cubicBezTo>
                    <a:pt x="1" y="0"/>
                    <a:pt x="212" y="85"/>
                    <a:pt x="656" y="233"/>
                  </a:cubicBezTo>
                  <a:cubicBezTo>
                    <a:pt x="1185" y="444"/>
                    <a:pt x="1693" y="761"/>
                    <a:pt x="2158" y="1121"/>
                  </a:cubicBezTo>
                  <a:cubicBezTo>
                    <a:pt x="2856" y="1650"/>
                    <a:pt x="3427" y="2305"/>
                    <a:pt x="3871" y="3046"/>
                  </a:cubicBezTo>
                  <a:cubicBezTo>
                    <a:pt x="4442" y="3934"/>
                    <a:pt x="4802" y="4949"/>
                    <a:pt x="4971" y="6006"/>
                  </a:cubicBezTo>
                  <a:cubicBezTo>
                    <a:pt x="5119" y="7064"/>
                    <a:pt x="5119" y="8121"/>
                    <a:pt x="4929" y="9179"/>
                  </a:cubicBezTo>
                  <a:cubicBezTo>
                    <a:pt x="4802" y="10025"/>
                    <a:pt x="4442" y="10850"/>
                    <a:pt x="3871" y="11505"/>
                  </a:cubicBezTo>
                  <a:cubicBezTo>
                    <a:pt x="3512" y="11928"/>
                    <a:pt x="3004" y="12267"/>
                    <a:pt x="2454" y="12457"/>
                  </a:cubicBezTo>
                  <a:cubicBezTo>
                    <a:pt x="2243" y="12499"/>
                    <a:pt x="2031" y="12563"/>
                    <a:pt x="1820" y="12584"/>
                  </a:cubicBezTo>
                  <a:cubicBezTo>
                    <a:pt x="1870" y="12589"/>
                    <a:pt x="1920" y="12592"/>
                    <a:pt x="1969" y="12592"/>
                  </a:cubicBezTo>
                  <a:cubicBezTo>
                    <a:pt x="2131" y="12592"/>
                    <a:pt x="2293" y="12564"/>
                    <a:pt x="2454" y="12499"/>
                  </a:cubicBezTo>
                  <a:cubicBezTo>
                    <a:pt x="3025" y="12330"/>
                    <a:pt x="3533" y="12013"/>
                    <a:pt x="3935" y="11548"/>
                  </a:cubicBezTo>
                  <a:cubicBezTo>
                    <a:pt x="4484" y="10871"/>
                    <a:pt x="4886" y="10046"/>
                    <a:pt x="5013" y="9179"/>
                  </a:cubicBezTo>
                  <a:cubicBezTo>
                    <a:pt x="5204" y="8100"/>
                    <a:pt x="5204" y="7000"/>
                    <a:pt x="5034" y="5943"/>
                  </a:cubicBezTo>
                  <a:cubicBezTo>
                    <a:pt x="4886" y="4886"/>
                    <a:pt x="4484" y="3870"/>
                    <a:pt x="3935" y="2940"/>
                  </a:cubicBezTo>
                  <a:cubicBezTo>
                    <a:pt x="3490" y="2200"/>
                    <a:pt x="2877" y="1544"/>
                    <a:pt x="2158" y="1015"/>
                  </a:cubicBezTo>
                  <a:cubicBezTo>
                    <a:pt x="1693" y="635"/>
                    <a:pt x="1164" y="381"/>
                    <a:pt x="593" y="169"/>
                  </a:cubicBezTo>
                  <a:cubicBezTo>
                    <a:pt x="466" y="106"/>
                    <a:pt x="318" y="64"/>
                    <a:pt x="149" y="21"/>
                  </a:cubicBezTo>
                  <a:cubicBezTo>
                    <a:pt x="107" y="21"/>
                    <a:pt x="43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7"/>
            <p:cNvSpPr/>
            <p:nvPr/>
          </p:nvSpPr>
          <p:spPr>
            <a:xfrm>
              <a:off x="1931590" y="4040183"/>
              <a:ext cx="6481" cy="30573"/>
            </a:xfrm>
            <a:custGeom>
              <a:avLst/>
              <a:gdLst/>
              <a:ahLst/>
              <a:cxnLst/>
              <a:rect l="l" t="t" r="r" b="b"/>
              <a:pathLst>
                <a:path w="297" h="1401" extrusionOk="0">
                  <a:moveTo>
                    <a:pt x="281" y="0"/>
                  </a:moveTo>
                  <a:cubicBezTo>
                    <a:pt x="243" y="0"/>
                    <a:pt x="202" y="63"/>
                    <a:pt x="128" y="173"/>
                  </a:cubicBezTo>
                  <a:cubicBezTo>
                    <a:pt x="43" y="343"/>
                    <a:pt x="1" y="512"/>
                    <a:pt x="1" y="702"/>
                  </a:cubicBezTo>
                  <a:cubicBezTo>
                    <a:pt x="1" y="893"/>
                    <a:pt x="43" y="1062"/>
                    <a:pt x="128" y="1231"/>
                  </a:cubicBezTo>
                  <a:cubicBezTo>
                    <a:pt x="212" y="1337"/>
                    <a:pt x="297" y="1400"/>
                    <a:pt x="297" y="1400"/>
                  </a:cubicBezTo>
                  <a:cubicBezTo>
                    <a:pt x="212" y="1146"/>
                    <a:pt x="149" y="914"/>
                    <a:pt x="128" y="723"/>
                  </a:cubicBezTo>
                  <a:cubicBezTo>
                    <a:pt x="149" y="491"/>
                    <a:pt x="212" y="258"/>
                    <a:pt x="297" y="4"/>
                  </a:cubicBezTo>
                  <a:cubicBezTo>
                    <a:pt x="292" y="2"/>
                    <a:pt x="286" y="0"/>
                    <a:pt x="2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7"/>
            <p:cNvSpPr/>
            <p:nvPr/>
          </p:nvSpPr>
          <p:spPr>
            <a:xfrm>
              <a:off x="2107441" y="4102030"/>
              <a:ext cx="9711" cy="31948"/>
            </a:xfrm>
            <a:custGeom>
              <a:avLst/>
              <a:gdLst/>
              <a:ahLst/>
              <a:cxnLst/>
              <a:rect l="l" t="t" r="r" b="b"/>
              <a:pathLst>
                <a:path w="445" h="1464" extrusionOk="0">
                  <a:moveTo>
                    <a:pt x="442" y="0"/>
                  </a:moveTo>
                  <a:cubicBezTo>
                    <a:pt x="428" y="0"/>
                    <a:pt x="368" y="60"/>
                    <a:pt x="276" y="152"/>
                  </a:cubicBezTo>
                  <a:cubicBezTo>
                    <a:pt x="128" y="300"/>
                    <a:pt x="64" y="491"/>
                    <a:pt x="22" y="681"/>
                  </a:cubicBezTo>
                  <a:cubicBezTo>
                    <a:pt x="1" y="850"/>
                    <a:pt x="1" y="1062"/>
                    <a:pt x="85" y="1252"/>
                  </a:cubicBezTo>
                  <a:cubicBezTo>
                    <a:pt x="128" y="1421"/>
                    <a:pt x="191" y="1464"/>
                    <a:pt x="212" y="1464"/>
                  </a:cubicBezTo>
                  <a:cubicBezTo>
                    <a:pt x="128" y="1231"/>
                    <a:pt x="128" y="956"/>
                    <a:pt x="128" y="702"/>
                  </a:cubicBezTo>
                  <a:cubicBezTo>
                    <a:pt x="212" y="470"/>
                    <a:pt x="318" y="216"/>
                    <a:pt x="445" y="4"/>
                  </a:cubicBezTo>
                  <a:cubicBezTo>
                    <a:pt x="445" y="2"/>
                    <a:pt x="444" y="0"/>
                    <a:pt x="4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7"/>
            <p:cNvSpPr/>
            <p:nvPr/>
          </p:nvSpPr>
          <p:spPr>
            <a:xfrm>
              <a:off x="2081144" y="4383199"/>
              <a:ext cx="139860" cy="55429"/>
            </a:xfrm>
            <a:custGeom>
              <a:avLst/>
              <a:gdLst/>
              <a:ahLst/>
              <a:cxnLst/>
              <a:rect l="l" t="t" r="r" b="b"/>
              <a:pathLst>
                <a:path w="6409" h="2540" extrusionOk="0">
                  <a:moveTo>
                    <a:pt x="0" y="0"/>
                  </a:moveTo>
                  <a:lnTo>
                    <a:pt x="0" y="0"/>
                  </a:lnTo>
                  <a:cubicBezTo>
                    <a:pt x="64" y="64"/>
                    <a:pt x="148" y="106"/>
                    <a:pt x="233" y="127"/>
                  </a:cubicBezTo>
                  <a:cubicBezTo>
                    <a:pt x="381" y="212"/>
                    <a:pt x="635" y="296"/>
                    <a:pt x="910" y="402"/>
                  </a:cubicBezTo>
                  <a:cubicBezTo>
                    <a:pt x="1502" y="614"/>
                    <a:pt x="2327" y="867"/>
                    <a:pt x="3236" y="1163"/>
                  </a:cubicBezTo>
                  <a:cubicBezTo>
                    <a:pt x="4040" y="1396"/>
                    <a:pt x="4780" y="1713"/>
                    <a:pt x="5520" y="2073"/>
                  </a:cubicBezTo>
                  <a:cubicBezTo>
                    <a:pt x="6047" y="2316"/>
                    <a:pt x="6379" y="2539"/>
                    <a:pt x="6407" y="2539"/>
                  </a:cubicBezTo>
                  <a:cubicBezTo>
                    <a:pt x="6408" y="2539"/>
                    <a:pt x="6408" y="2539"/>
                    <a:pt x="6408" y="2538"/>
                  </a:cubicBezTo>
                  <a:cubicBezTo>
                    <a:pt x="6366" y="2496"/>
                    <a:pt x="6282" y="2432"/>
                    <a:pt x="6239" y="2348"/>
                  </a:cubicBezTo>
                  <a:cubicBezTo>
                    <a:pt x="6155" y="2284"/>
                    <a:pt x="6049" y="2221"/>
                    <a:pt x="5964" y="2179"/>
                  </a:cubicBezTo>
                  <a:cubicBezTo>
                    <a:pt x="5859" y="2115"/>
                    <a:pt x="5732" y="2031"/>
                    <a:pt x="5605" y="1967"/>
                  </a:cubicBezTo>
                  <a:cubicBezTo>
                    <a:pt x="4865" y="1565"/>
                    <a:pt x="4124" y="1248"/>
                    <a:pt x="3321" y="1015"/>
                  </a:cubicBezTo>
                  <a:cubicBezTo>
                    <a:pt x="2390" y="719"/>
                    <a:pt x="1586" y="487"/>
                    <a:pt x="973" y="296"/>
                  </a:cubicBezTo>
                  <a:cubicBezTo>
                    <a:pt x="656" y="191"/>
                    <a:pt x="317" y="8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7"/>
            <p:cNvSpPr/>
            <p:nvPr/>
          </p:nvSpPr>
          <p:spPr>
            <a:xfrm>
              <a:off x="2456372" y="4253046"/>
              <a:ext cx="174493" cy="173096"/>
            </a:xfrm>
            <a:custGeom>
              <a:avLst/>
              <a:gdLst/>
              <a:ahLst/>
              <a:cxnLst/>
              <a:rect l="l" t="t" r="r" b="b"/>
              <a:pathLst>
                <a:path w="7996" h="7932" extrusionOk="0">
                  <a:moveTo>
                    <a:pt x="7995" y="0"/>
                  </a:moveTo>
                  <a:lnTo>
                    <a:pt x="7995" y="0"/>
                  </a:lnTo>
                  <a:cubicBezTo>
                    <a:pt x="7889" y="106"/>
                    <a:pt x="7784" y="212"/>
                    <a:pt x="7678" y="338"/>
                  </a:cubicBezTo>
                  <a:cubicBezTo>
                    <a:pt x="7488" y="550"/>
                    <a:pt x="7234" y="867"/>
                    <a:pt x="6917" y="1269"/>
                  </a:cubicBezTo>
                  <a:cubicBezTo>
                    <a:pt x="6028" y="2263"/>
                    <a:pt x="5119" y="3194"/>
                    <a:pt x="4125" y="4082"/>
                  </a:cubicBezTo>
                  <a:cubicBezTo>
                    <a:pt x="3004" y="5139"/>
                    <a:pt x="1904" y="6070"/>
                    <a:pt x="1164" y="6768"/>
                  </a:cubicBezTo>
                  <a:cubicBezTo>
                    <a:pt x="804" y="7106"/>
                    <a:pt x="508" y="7402"/>
                    <a:pt x="297" y="7614"/>
                  </a:cubicBezTo>
                  <a:cubicBezTo>
                    <a:pt x="191" y="7720"/>
                    <a:pt x="85" y="7825"/>
                    <a:pt x="1" y="7931"/>
                  </a:cubicBezTo>
                  <a:cubicBezTo>
                    <a:pt x="149" y="7846"/>
                    <a:pt x="254" y="7741"/>
                    <a:pt x="360" y="7635"/>
                  </a:cubicBezTo>
                  <a:lnTo>
                    <a:pt x="1249" y="6831"/>
                  </a:lnTo>
                  <a:cubicBezTo>
                    <a:pt x="2010" y="6155"/>
                    <a:pt x="3067" y="5245"/>
                    <a:pt x="4231" y="4188"/>
                  </a:cubicBezTo>
                  <a:cubicBezTo>
                    <a:pt x="5246" y="3299"/>
                    <a:pt x="6176" y="2348"/>
                    <a:pt x="7022" y="1311"/>
                  </a:cubicBezTo>
                  <a:cubicBezTo>
                    <a:pt x="7361" y="910"/>
                    <a:pt x="7593" y="592"/>
                    <a:pt x="7763" y="360"/>
                  </a:cubicBezTo>
                  <a:cubicBezTo>
                    <a:pt x="7826" y="254"/>
                    <a:pt x="7911" y="127"/>
                    <a:pt x="7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7"/>
            <p:cNvSpPr/>
            <p:nvPr/>
          </p:nvSpPr>
          <p:spPr>
            <a:xfrm>
              <a:off x="2532534" y="4244273"/>
              <a:ext cx="117252" cy="116205"/>
            </a:xfrm>
            <a:custGeom>
              <a:avLst/>
              <a:gdLst/>
              <a:ahLst/>
              <a:cxnLst/>
              <a:rect l="l" t="t" r="r" b="b"/>
              <a:pathLst>
                <a:path w="5373" h="5325" extrusionOk="0">
                  <a:moveTo>
                    <a:pt x="4822" y="0"/>
                  </a:moveTo>
                  <a:cubicBezTo>
                    <a:pt x="3998" y="1185"/>
                    <a:pt x="3046" y="2432"/>
                    <a:pt x="1904" y="3405"/>
                  </a:cubicBezTo>
                  <a:cubicBezTo>
                    <a:pt x="1164" y="4019"/>
                    <a:pt x="698" y="4759"/>
                    <a:pt x="0" y="5309"/>
                  </a:cubicBezTo>
                  <a:cubicBezTo>
                    <a:pt x="144" y="5319"/>
                    <a:pt x="289" y="5325"/>
                    <a:pt x="434" y="5325"/>
                  </a:cubicBezTo>
                  <a:cubicBezTo>
                    <a:pt x="1753" y="5325"/>
                    <a:pt x="3147" y="4892"/>
                    <a:pt x="4061" y="3997"/>
                  </a:cubicBezTo>
                  <a:cubicBezTo>
                    <a:pt x="5076" y="2940"/>
                    <a:pt x="5372" y="1354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7"/>
            <p:cNvSpPr/>
            <p:nvPr/>
          </p:nvSpPr>
          <p:spPr>
            <a:xfrm>
              <a:off x="2616532" y="3695486"/>
              <a:ext cx="55407" cy="35571"/>
            </a:xfrm>
            <a:custGeom>
              <a:avLst/>
              <a:gdLst/>
              <a:ahLst/>
              <a:cxnLst/>
              <a:rect l="l" t="t" r="r" b="b"/>
              <a:pathLst>
                <a:path w="2539" h="1630" extrusionOk="0">
                  <a:moveTo>
                    <a:pt x="2538" y="1"/>
                  </a:moveTo>
                  <a:lnTo>
                    <a:pt x="1333" y="952"/>
                  </a:lnTo>
                  <a:cubicBezTo>
                    <a:pt x="910" y="1185"/>
                    <a:pt x="466" y="1418"/>
                    <a:pt x="1" y="1629"/>
                  </a:cubicBezTo>
                  <a:cubicBezTo>
                    <a:pt x="995" y="1418"/>
                    <a:pt x="1925" y="847"/>
                    <a:pt x="253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7"/>
            <p:cNvSpPr/>
            <p:nvPr/>
          </p:nvSpPr>
          <p:spPr>
            <a:xfrm>
              <a:off x="2324363" y="3331323"/>
              <a:ext cx="546959" cy="1056034"/>
            </a:xfrm>
            <a:custGeom>
              <a:avLst/>
              <a:gdLst/>
              <a:ahLst/>
              <a:cxnLst/>
              <a:rect l="l" t="t" r="r" b="b"/>
              <a:pathLst>
                <a:path w="25064" h="48392" extrusionOk="0">
                  <a:moveTo>
                    <a:pt x="1" y="10385"/>
                  </a:moveTo>
                  <a:cubicBezTo>
                    <a:pt x="1" y="10385"/>
                    <a:pt x="1" y="10385"/>
                    <a:pt x="1" y="10385"/>
                  </a:cubicBezTo>
                  <a:lnTo>
                    <a:pt x="1" y="10385"/>
                  </a:lnTo>
                  <a:close/>
                  <a:moveTo>
                    <a:pt x="8017" y="1"/>
                  </a:moveTo>
                  <a:lnTo>
                    <a:pt x="1" y="10385"/>
                  </a:lnTo>
                  <a:lnTo>
                    <a:pt x="1" y="10385"/>
                  </a:lnTo>
                  <a:cubicBezTo>
                    <a:pt x="2" y="10384"/>
                    <a:pt x="4" y="10383"/>
                    <a:pt x="7" y="10383"/>
                  </a:cubicBezTo>
                  <a:cubicBezTo>
                    <a:pt x="347" y="10383"/>
                    <a:pt x="13071" y="18105"/>
                    <a:pt x="13071" y="18105"/>
                  </a:cubicBezTo>
                  <a:lnTo>
                    <a:pt x="16899" y="35532"/>
                  </a:lnTo>
                  <a:lnTo>
                    <a:pt x="17555" y="38662"/>
                  </a:lnTo>
                  <a:cubicBezTo>
                    <a:pt x="17555" y="38662"/>
                    <a:pt x="15842" y="40163"/>
                    <a:pt x="15905" y="41729"/>
                  </a:cubicBezTo>
                  <a:cubicBezTo>
                    <a:pt x="15969" y="42786"/>
                    <a:pt x="13537" y="45049"/>
                    <a:pt x="13537" y="45049"/>
                  </a:cubicBezTo>
                  <a:cubicBezTo>
                    <a:pt x="13014" y="44639"/>
                    <a:pt x="12673" y="44491"/>
                    <a:pt x="12397" y="44491"/>
                  </a:cubicBezTo>
                  <a:cubicBezTo>
                    <a:pt x="12360" y="44491"/>
                    <a:pt x="12324" y="44494"/>
                    <a:pt x="12289" y="44499"/>
                  </a:cubicBezTo>
                  <a:lnTo>
                    <a:pt x="9709" y="46910"/>
                  </a:lnTo>
                  <a:lnTo>
                    <a:pt x="10301" y="47460"/>
                  </a:lnTo>
                  <a:cubicBezTo>
                    <a:pt x="10977" y="48075"/>
                    <a:pt x="11832" y="48392"/>
                    <a:pt x="12730" y="48392"/>
                  </a:cubicBezTo>
                  <a:cubicBezTo>
                    <a:pt x="12759" y="48392"/>
                    <a:pt x="12788" y="48391"/>
                    <a:pt x="12818" y="48391"/>
                  </a:cubicBezTo>
                  <a:lnTo>
                    <a:pt x="17238" y="48264"/>
                  </a:lnTo>
                  <a:cubicBezTo>
                    <a:pt x="17872" y="48221"/>
                    <a:pt x="18464" y="47968"/>
                    <a:pt x="18909" y="47523"/>
                  </a:cubicBezTo>
                  <a:cubicBezTo>
                    <a:pt x="20241" y="46106"/>
                    <a:pt x="23138" y="42997"/>
                    <a:pt x="23181" y="41517"/>
                  </a:cubicBezTo>
                  <a:cubicBezTo>
                    <a:pt x="23223" y="40671"/>
                    <a:pt x="23223" y="39867"/>
                    <a:pt x="23223" y="39233"/>
                  </a:cubicBezTo>
                  <a:cubicBezTo>
                    <a:pt x="23223" y="39233"/>
                    <a:pt x="25063" y="18189"/>
                    <a:pt x="23646" y="14911"/>
                  </a:cubicBezTo>
                  <a:cubicBezTo>
                    <a:pt x="22208" y="11633"/>
                    <a:pt x="8017" y="1"/>
                    <a:pt x="8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7"/>
            <p:cNvSpPr/>
            <p:nvPr/>
          </p:nvSpPr>
          <p:spPr>
            <a:xfrm>
              <a:off x="2617448" y="4264568"/>
              <a:ext cx="131110" cy="63460"/>
            </a:xfrm>
            <a:custGeom>
              <a:avLst/>
              <a:gdLst/>
              <a:ahLst/>
              <a:cxnLst/>
              <a:rect l="l" t="t" r="r" b="b"/>
              <a:pathLst>
                <a:path w="6008" h="2908" extrusionOk="0">
                  <a:moveTo>
                    <a:pt x="6007" y="1"/>
                  </a:moveTo>
                  <a:cubicBezTo>
                    <a:pt x="5922" y="18"/>
                    <a:pt x="5850" y="49"/>
                    <a:pt x="5803" y="49"/>
                  </a:cubicBezTo>
                  <a:cubicBezTo>
                    <a:pt x="5792" y="49"/>
                    <a:pt x="5783" y="47"/>
                    <a:pt x="5775" y="43"/>
                  </a:cubicBezTo>
                  <a:cubicBezTo>
                    <a:pt x="5605" y="128"/>
                    <a:pt x="5352" y="212"/>
                    <a:pt x="5056" y="360"/>
                  </a:cubicBezTo>
                  <a:cubicBezTo>
                    <a:pt x="4675" y="551"/>
                    <a:pt x="4400" y="783"/>
                    <a:pt x="4125" y="1101"/>
                  </a:cubicBezTo>
                  <a:cubicBezTo>
                    <a:pt x="3829" y="1481"/>
                    <a:pt x="3491" y="1799"/>
                    <a:pt x="3089" y="2052"/>
                  </a:cubicBezTo>
                  <a:cubicBezTo>
                    <a:pt x="2418" y="2520"/>
                    <a:pt x="1610" y="2773"/>
                    <a:pt x="797" y="2773"/>
                  </a:cubicBezTo>
                  <a:cubicBezTo>
                    <a:pt x="764" y="2773"/>
                    <a:pt x="731" y="2772"/>
                    <a:pt x="699" y="2771"/>
                  </a:cubicBezTo>
                  <a:cubicBezTo>
                    <a:pt x="551" y="2771"/>
                    <a:pt x="403" y="2771"/>
                    <a:pt x="276" y="2708"/>
                  </a:cubicBezTo>
                  <a:cubicBezTo>
                    <a:pt x="149" y="2687"/>
                    <a:pt x="107" y="2602"/>
                    <a:pt x="85" y="2496"/>
                  </a:cubicBezTo>
                  <a:cubicBezTo>
                    <a:pt x="64" y="2433"/>
                    <a:pt x="85" y="2370"/>
                    <a:pt x="128" y="2327"/>
                  </a:cubicBezTo>
                  <a:cubicBezTo>
                    <a:pt x="170" y="2285"/>
                    <a:pt x="191" y="2285"/>
                    <a:pt x="191" y="2285"/>
                  </a:cubicBezTo>
                  <a:lnTo>
                    <a:pt x="191" y="2285"/>
                  </a:lnTo>
                  <a:cubicBezTo>
                    <a:pt x="191" y="2285"/>
                    <a:pt x="169" y="2285"/>
                    <a:pt x="107" y="2327"/>
                  </a:cubicBezTo>
                  <a:cubicBezTo>
                    <a:pt x="22" y="2370"/>
                    <a:pt x="1" y="2454"/>
                    <a:pt x="1" y="2539"/>
                  </a:cubicBezTo>
                  <a:cubicBezTo>
                    <a:pt x="1" y="2666"/>
                    <a:pt x="85" y="2771"/>
                    <a:pt x="212" y="2814"/>
                  </a:cubicBezTo>
                  <a:cubicBezTo>
                    <a:pt x="339" y="2877"/>
                    <a:pt x="508" y="2898"/>
                    <a:pt x="656" y="2898"/>
                  </a:cubicBezTo>
                  <a:cubicBezTo>
                    <a:pt x="747" y="2905"/>
                    <a:pt x="836" y="2908"/>
                    <a:pt x="926" y="2908"/>
                  </a:cubicBezTo>
                  <a:cubicBezTo>
                    <a:pt x="1719" y="2908"/>
                    <a:pt x="2487" y="2659"/>
                    <a:pt x="3152" y="2221"/>
                  </a:cubicBezTo>
                  <a:cubicBezTo>
                    <a:pt x="3554" y="1947"/>
                    <a:pt x="3913" y="1608"/>
                    <a:pt x="4210" y="1227"/>
                  </a:cubicBezTo>
                  <a:cubicBezTo>
                    <a:pt x="4442" y="953"/>
                    <a:pt x="4738" y="678"/>
                    <a:pt x="5077" y="487"/>
                  </a:cubicBezTo>
                  <a:cubicBezTo>
                    <a:pt x="5373" y="339"/>
                    <a:pt x="5605" y="233"/>
                    <a:pt x="5775" y="149"/>
                  </a:cubicBezTo>
                  <a:cubicBezTo>
                    <a:pt x="5838" y="128"/>
                    <a:pt x="5923" y="43"/>
                    <a:pt x="60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7"/>
            <p:cNvSpPr/>
            <p:nvPr/>
          </p:nvSpPr>
          <p:spPr>
            <a:xfrm>
              <a:off x="2573147" y="4319039"/>
              <a:ext cx="110335" cy="24987"/>
            </a:xfrm>
            <a:custGeom>
              <a:avLst/>
              <a:gdLst/>
              <a:ahLst/>
              <a:cxnLst/>
              <a:rect l="l" t="t" r="r" b="b"/>
              <a:pathLst>
                <a:path w="5056" h="1145" extrusionOk="0">
                  <a:moveTo>
                    <a:pt x="1" y="0"/>
                  </a:moveTo>
                  <a:cubicBezTo>
                    <a:pt x="212" y="191"/>
                    <a:pt x="423" y="360"/>
                    <a:pt x="635" y="508"/>
                  </a:cubicBezTo>
                  <a:lnTo>
                    <a:pt x="1312" y="1037"/>
                  </a:lnTo>
                  <a:cubicBezTo>
                    <a:pt x="1375" y="1084"/>
                    <a:pt x="1451" y="1108"/>
                    <a:pt x="1529" y="1108"/>
                  </a:cubicBezTo>
                  <a:cubicBezTo>
                    <a:pt x="1555" y="1108"/>
                    <a:pt x="1581" y="1105"/>
                    <a:pt x="1608" y="1100"/>
                  </a:cubicBezTo>
                  <a:cubicBezTo>
                    <a:pt x="1692" y="1058"/>
                    <a:pt x="1798" y="1037"/>
                    <a:pt x="1883" y="1016"/>
                  </a:cubicBezTo>
                  <a:cubicBezTo>
                    <a:pt x="2328" y="859"/>
                    <a:pt x="2786" y="785"/>
                    <a:pt x="3243" y="785"/>
                  </a:cubicBezTo>
                  <a:cubicBezTo>
                    <a:pt x="3590" y="785"/>
                    <a:pt x="3935" y="828"/>
                    <a:pt x="4273" y="910"/>
                  </a:cubicBezTo>
                  <a:cubicBezTo>
                    <a:pt x="4723" y="1027"/>
                    <a:pt x="5010" y="1145"/>
                    <a:pt x="5050" y="1145"/>
                  </a:cubicBezTo>
                  <a:cubicBezTo>
                    <a:pt x="5054" y="1145"/>
                    <a:pt x="5055" y="1144"/>
                    <a:pt x="5055" y="1143"/>
                  </a:cubicBezTo>
                  <a:cubicBezTo>
                    <a:pt x="5055" y="1143"/>
                    <a:pt x="4971" y="1121"/>
                    <a:pt x="4844" y="1016"/>
                  </a:cubicBezTo>
                  <a:cubicBezTo>
                    <a:pt x="4653" y="931"/>
                    <a:pt x="4463" y="846"/>
                    <a:pt x="4273" y="804"/>
                  </a:cubicBezTo>
                  <a:cubicBezTo>
                    <a:pt x="3902" y="693"/>
                    <a:pt x="3525" y="640"/>
                    <a:pt x="3148" y="640"/>
                  </a:cubicBezTo>
                  <a:cubicBezTo>
                    <a:pt x="2880" y="640"/>
                    <a:pt x="2612" y="667"/>
                    <a:pt x="2348" y="720"/>
                  </a:cubicBezTo>
                  <a:cubicBezTo>
                    <a:pt x="2158" y="783"/>
                    <a:pt x="2010" y="825"/>
                    <a:pt x="1819" y="889"/>
                  </a:cubicBezTo>
                  <a:cubicBezTo>
                    <a:pt x="1725" y="916"/>
                    <a:pt x="1621" y="952"/>
                    <a:pt x="1531" y="952"/>
                  </a:cubicBezTo>
                  <a:cubicBezTo>
                    <a:pt x="1481" y="952"/>
                    <a:pt x="1434" y="940"/>
                    <a:pt x="1396" y="910"/>
                  </a:cubicBezTo>
                  <a:lnTo>
                    <a:pt x="677" y="423"/>
                  </a:lnTo>
                  <a:cubicBezTo>
                    <a:pt x="466" y="275"/>
                    <a:pt x="233" y="148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7"/>
            <p:cNvSpPr/>
            <p:nvPr/>
          </p:nvSpPr>
          <p:spPr>
            <a:xfrm>
              <a:off x="1013097" y="3272641"/>
              <a:ext cx="1071267" cy="862993"/>
            </a:xfrm>
            <a:custGeom>
              <a:avLst/>
              <a:gdLst/>
              <a:ahLst/>
              <a:cxnLst/>
              <a:rect l="l" t="t" r="r" b="b"/>
              <a:pathLst>
                <a:path w="49090" h="39546" extrusionOk="0">
                  <a:moveTo>
                    <a:pt x="40144" y="1"/>
                  </a:moveTo>
                  <a:cubicBezTo>
                    <a:pt x="39058" y="1"/>
                    <a:pt x="37992" y="389"/>
                    <a:pt x="37161" y="1104"/>
                  </a:cubicBezTo>
                  <a:lnTo>
                    <a:pt x="35215" y="2753"/>
                  </a:lnTo>
                  <a:lnTo>
                    <a:pt x="29378" y="7850"/>
                  </a:lnTo>
                  <a:lnTo>
                    <a:pt x="14298" y="20561"/>
                  </a:lnTo>
                  <a:lnTo>
                    <a:pt x="4379" y="17642"/>
                  </a:lnTo>
                  <a:cubicBezTo>
                    <a:pt x="4379" y="17642"/>
                    <a:pt x="1249" y="27287"/>
                    <a:pt x="742" y="30713"/>
                  </a:cubicBezTo>
                  <a:cubicBezTo>
                    <a:pt x="0" y="35774"/>
                    <a:pt x="5119" y="39546"/>
                    <a:pt x="9375" y="39546"/>
                  </a:cubicBezTo>
                  <a:cubicBezTo>
                    <a:pt x="10703" y="39546"/>
                    <a:pt x="11947" y="39179"/>
                    <a:pt x="12903" y="38369"/>
                  </a:cubicBezTo>
                  <a:cubicBezTo>
                    <a:pt x="16012" y="35725"/>
                    <a:pt x="34264" y="16077"/>
                    <a:pt x="37267" y="12820"/>
                  </a:cubicBezTo>
                  <a:lnTo>
                    <a:pt x="37309" y="12820"/>
                  </a:lnTo>
                  <a:cubicBezTo>
                    <a:pt x="39149" y="12588"/>
                    <a:pt x="42300" y="10705"/>
                    <a:pt x="42300" y="10705"/>
                  </a:cubicBezTo>
                  <a:lnTo>
                    <a:pt x="43908" y="10896"/>
                  </a:lnTo>
                  <a:cubicBezTo>
                    <a:pt x="43908" y="10896"/>
                    <a:pt x="45752" y="11250"/>
                    <a:pt x="47160" y="11250"/>
                  </a:cubicBezTo>
                  <a:cubicBezTo>
                    <a:pt x="47900" y="11250"/>
                    <a:pt x="48520" y="11152"/>
                    <a:pt x="48687" y="10854"/>
                  </a:cubicBezTo>
                  <a:cubicBezTo>
                    <a:pt x="49089" y="10283"/>
                    <a:pt x="48328" y="9204"/>
                    <a:pt x="46636" y="8696"/>
                  </a:cubicBezTo>
                  <a:cubicBezTo>
                    <a:pt x="44944" y="8231"/>
                    <a:pt x="44204" y="8020"/>
                    <a:pt x="44204" y="8020"/>
                  </a:cubicBezTo>
                  <a:lnTo>
                    <a:pt x="44204" y="7237"/>
                  </a:lnTo>
                  <a:lnTo>
                    <a:pt x="44859" y="7237"/>
                  </a:lnTo>
                  <a:cubicBezTo>
                    <a:pt x="45557" y="7237"/>
                    <a:pt x="46509" y="6391"/>
                    <a:pt x="46509" y="6391"/>
                  </a:cubicBezTo>
                  <a:lnTo>
                    <a:pt x="47947" y="4170"/>
                  </a:lnTo>
                  <a:lnTo>
                    <a:pt x="48138" y="2753"/>
                  </a:lnTo>
                  <a:cubicBezTo>
                    <a:pt x="48055" y="1776"/>
                    <a:pt x="47362" y="1559"/>
                    <a:pt x="46765" y="1559"/>
                  </a:cubicBezTo>
                  <a:cubicBezTo>
                    <a:pt x="46290" y="1559"/>
                    <a:pt x="45875" y="1696"/>
                    <a:pt x="45875" y="1696"/>
                  </a:cubicBezTo>
                  <a:cubicBezTo>
                    <a:pt x="45769" y="1083"/>
                    <a:pt x="43062" y="469"/>
                    <a:pt x="41031" y="89"/>
                  </a:cubicBezTo>
                  <a:cubicBezTo>
                    <a:pt x="40737" y="30"/>
                    <a:pt x="40440" y="1"/>
                    <a:pt x="4014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7"/>
            <p:cNvSpPr/>
            <p:nvPr/>
          </p:nvSpPr>
          <p:spPr>
            <a:xfrm>
              <a:off x="1822671" y="3420864"/>
              <a:ext cx="26340" cy="108480"/>
            </a:xfrm>
            <a:custGeom>
              <a:avLst/>
              <a:gdLst/>
              <a:ahLst/>
              <a:cxnLst/>
              <a:rect l="l" t="t" r="r" b="b"/>
              <a:pathLst>
                <a:path w="1207" h="4971" extrusionOk="0">
                  <a:moveTo>
                    <a:pt x="762" y="1"/>
                  </a:moveTo>
                  <a:cubicBezTo>
                    <a:pt x="741" y="1"/>
                    <a:pt x="847" y="276"/>
                    <a:pt x="973" y="741"/>
                  </a:cubicBezTo>
                  <a:cubicBezTo>
                    <a:pt x="1185" y="1968"/>
                    <a:pt x="995" y="3237"/>
                    <a:pt x="381" y="4315"/>
                  </a:cubicBezTo>
                  <a:cubicBezTo>
                    <a:pt x="149" y="4738"/>
                    <a:pt x="1" y="4971"/>
                    <a:pt x="1" y="4971"/>
                  </a:cubicBezTo>
                  <a:cubicBezTo>
                    <a:pt x="22" y="4971"/>
                    <a:pt x="64" y="4929"/>
                    <a:pt x="149" y="4823"/>
                  </a:cubicBezTo>
                  <a:cubicBezTo>
                    <a:pt x="275" y="4675"/>
                    <a:pt x="381" y="4527"/>
                    <a:pt x="487" y="4358"/>
                  </a:cubicBezTo>
                  <a:cubicBezTo>
                    <a:pt x="804" y="3829"/>
                    <a:pt x="1016" y="3258"/>
                    <a:pt x="1121" y="2623"/>
                  </a:cubicBezTo>
                  <a:cubicBezTo>
                    <a:pt x="1206" y="1989"/>
                    <a:pt x="1185" y="1354"/>
                    <a:pt x="1058" y="741"/>
                  </a:cubicBezTo>
                  <a:cubicBezTo>
                    <a:pt x="995" y="530"/>
                    <a:pt x="931" y="360"/>
                    <a:pt x="868" y="191"/>
                  </a:cubicBezTo>
                  <a:cubicBezTo>
                    <a:pt x="804" y="64"/>
                    <a:pt x="762" y="1"/>
                    <a:pt x="76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7"/>
            <p:cNvSpPr/>
            <p:nvPr/>
          </p:nvSpPr>
          <p:spPr>
            <a:xfrm>
              <a:off x="1862825" y="3300225"/>
              <a:ext cx="114481" cy="124999"/>
            </a:xfrm>
            <a:custGeom>
              <a:avLst/>
              <a:gdLst/>
              <a:ahLst/>
              <a:cxnLst/>
              <a:rect l="l" t="t" r="r" b="b"/>
              <a:pathLst>
                <a:path w="5246" h="5728" extrusionOk="0">
                  <a:moveTo>
                    <a:pt x="1434" y="1"/>
                  </a:moveTo>
                  <a:cubicBezTo>
                    <a:pt x="1167" y="1"/>
                    <a:pt x="901" y="11"/>
                    <a:pt x="635" y="30"/>
                  </a:cubicBezTo>
                  <a:cubicBezTo>
                    <a:pt x="424" y="51"/>
                    <a:pt x="275" y="51"/>
                    <a:pt x="170" y="93"/>
                  </a:cubicBezTo>
                  <a:cubicBezTo>
                    <a:pt x="106" y="93"/>
                    <a:pt x="64" y="93"/>
                    <a:pt x="1" y="115"/>
                  </a:cubicBezTo>
                  <a:cubicBezTo>
                    <a:pt x="64" y="136"/>
                    <a:pt x="106" y="136"/>
                    <a:pt x="191" y="136"/>
                  </a:cubicBezTo>
                  <a:lnTo>
                    <a:pt x="656" y="115"/>
                  </a:lnTo>
                  <a:cubicBezTo>
                    <a:pt x="863" y="93"/>
                    <a:pt x="1066" y="83"/>
                    <a:pt x="1270" y="83"/>
                  </a:cubicBezTo>
                  <a:cubicBezTo>
                    <a:pt x="1649" y="83"/>
                    <a:pt x="2026" y="116"/>
                    <a:pt x="2412" y="157"/>
                  </a:cubicBezTo>
                  <a:cubicBezTo>
                    <a:pt x="2813" y="242"/>
                    <a:pt x="3173" y="347"/>
                    <a:pt x="3554" y="538"/>
                  </a:cubicBezTo>
                  <a:cubicBezTo>
                    <a:pt x="3977" y="749"/>
                    <a:pt x="4336" y="1045"/>
                    <a:pt x="4632" y="1384"/>
                  </a:cubicBezTo>
                  <a:cubicBezTo>
                    <a:pt x="4949" y="1743"/>
                    <a:pt x="5140" y="2251"/>
                    <a:pt x="5140" y="2758"/>
                  </a:cubicBezTo>
                  <a:cubicBezTo>
                    <a:pt x="5098" y="3287"/>
                    <a:pt x="4844" y="3795"/>
                    <a:pt x="4442" y="4154"/>
                  </a:cubicBezTo>
                  <a:cubicBezTo>
                    <a:pt x="4040" y="4535"/>
                    <a:pt x="3617" y="4873"/>
                    <a:pt x="3173" y="5169"/>
                  </a:cubicBezTo>
                  <a:cubicBezTo>
                    <a:pt x="2961" y="5296"/>
                    <a:pt x="2750" y="5423"/>
                    <a:pt x="2517" y="5529"/>
                  </a:cubicBezTo>
                  <a:cubicBezTo>
                    <a:pt x="2441" y="5571"/>
                    <a:pt x="2354" y="5594"/>
                    <a:pt x="2266" y="5594"/>
                  </a:cubicBezTo>
                  <a:cubicBezTo>
                    <a:pt x="2136" y="5594"/>
                    <a:pt x="2005" y="5545"/>
                    <a:pt x="1904" y="5444"/>
                  </a:cubicBezTo>
                  <a:cubicBezTo>
                    <a:pt x="1798" y="5233"/>
                    <a:pt x="1798" y="5021"/>
                    <a:pt x="1883" y="4810"/>
                  </a:cubicBezTo>
                  <a:cubicBezTo>
                    <a:pt x="1967" y="4598"/>
                    <a:pt x="2031" y="4429"/>
                    <a:pt x="2179" y="4239"/>
                  </a:cubicBezTo>
                  <a:cubicBezTo>
                    <a:pt x="2412" y="3922"/>
                    <a:pt x="2708" y="3625"/>
                    <a:pt x="3046" y="3435"/>
                  </a:cubicBezTo>
                  <a:lnTo>
                    <a:pt x="3173" y="3372"/>
                  </a:lnTo>
                  <a:lnTo>
                    <a:pt x="3046" y="3329"/>
                  </a:lnTo>
                  <a:lnTo>
                    <a:pt x="1227" y="3054"/>
                  </a:lnTo>
                  <a:lnTo>
                    <a:pt x="720" y="2970"/>
                  </a:lnTo>
                  <a:cubicBezTo>
                    <a:pt x="635" y="2949"/>
                    <a:pt x="593" y="2949"/>
                    <a:pt x="529" y="2949"/>
                  </a:cubicBezTo>
                  <a:cubicBezTo>
                    <a:pt x="593" y="2970"/>
                    <a:pt x="635" y="2991"/>
                    <a:pt x="698" y="2991"/>
                  </a:cubicBezTo>
                  <a:lnTo>
                    <a:pt x="1143" y="3118"/>
                  </a:lnTo>
                  <a:lnTo>
                    <a:pt x="2779" y="3445"/>
                  </a:lnTo>
                  <a:lnTo>
                    <a:pt x="2779" y="3445"/>
                  </a:lnTo>
                  <a:cubicBezTo>
                    <a:pt x="2477" y="3620"/>
                    <a:pt x="2212" y="3882"/>
                    <a:pt x="2010" y="4175"/>
                  </a:cubicBezTo>
                  <a:cubicBezTo>
                    <a:pt x="1883" y="4366"/>
                    <a:pt x="1777" y="4577"/>
                    <a:pt x="1692" y="4789"/>
                  </a:cubicBezTo>
                  <a:cubicBezTo>
                    <a:pt x="1671" y="4916"/>
                    <a:pt x="1650" y="5021"/>
                    <a:pt x="1650" y="5169"/>
                  </a:cubicBezTo>
                  <a:cubicBezTo>
                    <a:pt x="1608" y="5296"/>
                    <a:pt x="1671" y="5423"/>
                    <a:pt x="1756" y="5529"/>
                  </a:cubicBezTo>
                  <a:cubicBezTo>
                    <a:pt x="1862" y="5635"/>
                    <a:pt x="1989" y="5719"/>
                    <a:pt x="2115" y="5719"/>
                  </a:cubicBezTo>
                  <a:cubicBezTo>
                    <a:pt x="2147" y="5724"/>
                    <a:pt x="2180" y="5727"/>
                    <a:pt x="2214" y="5727"/>
                  </a:cubicBezTo>
                  <a:cubicBezTo>
                    <a:pt x="2315" y="5727"/>
                    <a:pt x="2422" y="5703"/>
                    <a:pt x="2517" y="5656"/>
                  </a:cubicBezTo>
                  <a:cubicBezTo>
                    <a:pt x="2750" y="5550"/>
                    <a:pt x="2983" y="5444"/>
                    <a:pt x="3194" y="5296"/>
                  </a:cubicBezTo>
                  <a:cubicBezTo>
                    <a:pt x="3681" y="4979"/>
                    <a:pt x="4104" y="4641"/>
                    <a:pt x="4505" y="4260"/>
                  </a:cubicBezTo>
                  <a:cubicBezTo>
                    <a:pt x="4717" y="4048"/>
                    <a:pt x="4886" y="3837"/>
                    <a:pt x="5034" y="3583"/>
                  </a:cubicBezTo>
                  <a:cubicBezTo>
                    <a:pt x="5161" y="3308"/>
                    <a:pt x="5246" y="3054"/>
                    <a:pt x="5246" y="2758"/>
                  </a:cubicBezTo>
                  <a:cubicBezTo>
                    <a:pt x="5246" y="2208"/>
                    <a:pt x="5055" y="1701"/>
                    <a:pt x="4717" y="1278"/>
                  </a:cubicBezTo>
                  <a:cubicBezTo>
                    <a:pt x="4421" y="897"/>
                    <a:pt x="4019" y="580"/>
                    <a:pt x="3596" y="411"/>
                  </a:cubicBezTo>
                  <a:cubicBezTo>
                    <a:pt x="3236" y="242"/>
                    <a:pt x="2813" y="115"/>
                    <a:pt x="2412" y="51"/>
                  </a:cubicBezTo>
                  <a:cubicBezTo>
                    <a:pt x="2086" y="16"/>
                    <a:pt x="1760" y="1"/>
                    <a:pt x="14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7"/>
            <p:cNvSpPr/>
            <p:nvPr/>
          </p:nvSpPr>
          <p:spPr>
            <a:xfrm>
              <a:off x="1938530" y="3311944"/>
              <a:ext cx="78015" cy="112713"/>
            </a:xfrm>
            <a:custGeom>
              <a:avLst/>
              <a:gdLst/>
              <a:ahLst/>
              <a:cxnLst/>
              <a:rect l="l" t="t" r="r" b="b"/>
              <a:pathLst>
                <a:path w="3575" h="5165" extrusionOk="0">
                  <a:moveTo>
                    <a:pt x="3490" y="1"/>
                  </a:moveTo>
                  <a:cubicBezTo>
                    <a:pt x="3469" y="1"/>
                    <a:pt x="3511" y="402"/>
                    <a:pt x="3490" y="1100"/>
                  </a:cubicBezTo>
                  <a:cubicBezTo>
                    <a:pt x="3469" y="1946"/>
                    <a:pt x="3215" y="2792"/>
                    <a:pt x="2792" y="3533"/>
                  </a:cubicBezTo>
                  <a:cubicBezTo>
                    <a:pt x="2305" y="4379"/>
                    <a:pt x="1502" y="4928"/>
                    <a:pt x="867" y="5055"/>
                  </a:cubicBezTo>
                  <a:cubicBezTo>
                    <a:pt x="827" y="5063"/>
                    <a:pt x="785" y="5066"/>
                    <a:pt x="742" y="5066"/>
                  </a:cubicBezTo>
                  <a:cubicBezTo>
                    <a:pt x="542" y="5066"/>
                    <a:pt x="330" y="4987"/>
                    <a:pt x="190" y="4865"/>
                  </a:cubicBezTo>
                  <a:lnTo>
                    <a:pt x="21" y="4632"/>
                  </a:lnTo>
                  <a:cubicBezTo>
                    <a:pt x="0" y="4653"/>
                    <a:pt x="21" y="4675"/>
                    <a:pt x="21" y="4696"/>
                  </a:cubicBezTo>
                  <a:cubicBezTo>
                    <a:pt x="42" y="4759"/>
                    <a:pt x="85" y="4844"/>
                    <a:pt x="127" y="4886"/>
                  </a:cubicBezTo>
                  <a:cubicBezTo>
                    <a:pt x="298" y="5077"/>
                    <a:pt x="556" y="5164"/>
                    <a:pt x="791" y="5164"/>
                  </a:cubicBezTo>
                  <a:cubicBezTo>
                    <a:pt x="816" y="5164"/>
                    <a:pt x="842" y="5163"/>
                    <a:pt x="867" y="5161"/>
                  </a:cubicBezTo>
                  <a:cubicBezTo>
                    <a:pt x="1565" y="5055"/>
                    <a:pt x="2369" y="4484"/>
                    <a:pt x="2898" y="3596"/>
                  </a:cubicBezTo>
                  <a:cubicBezTo>
                    <a:pt x="3320" y="2813"/>
                    <a:pt x="3574" y="1946"/>
                    <a:pt x="3574" y="1079"/>
                  </a:cubicBezTo>
                  <a:cubicBezTo>
                    <a:pt x="3574" y="825"/>
                    <a:pt x="3574" y="551"/>
                    <a:pt x="3532" y="297"/>
                  </a:cubicBezTo>
                  <a:cubicBezTo>
                    <a:pt x="3532" y="170"/>
                    <a:pt x="3511" y="106"/>
                    <a:pt x="349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7"/>
            <p:cNvSpPr/>
            <p:nvPr/>
          </p:nvSpPr>
          <p:spPr>
            <a:xfrm>
              <a:off x="1932529" y="3413029"/>
              <a:ext cx="20775" cy="63242"/>
            </a:xfrm>
            <a:custGeom>
              <a:avLst/>
              <a:gdLst/>
              <a:ahLst/>
              <a:cxnLst/>
              <a:rect l="l" t="t" r="r" b="b"/>
              <a:pathLst>
                <a:path w="952" h="2898" extrusionOk="0">
                  <a:moveTo>
                    <a:pt x="296" y="0"/>
                  </a:moveTo>
                  <a:lnTo>
                    <a:pt x="296" y="0"/>
                  </a:lnTo>
                  <a:cubicBezTo>
                    <a:pt x="275" y="21"/>
                    <a:pt x="402" y="148"/>
                    <a:pt x="508" y="423"/>
                  </a:cubicBezTo>
                  <a:cubicBezTo>
                    <a:pt x="677" y="762"/>
                    <a:pt x="719" y="1121"/>
                    <a:pt x="698" y="1502"/>
                  </a:cubicBezTo>
                  <a:cubicBezTo>
                    <a:pt x="677" y="1861"/>
                    <a:pt x="529" y="2221"/>
                    <a:pt x="317" y="2538"/>
                  </a:cubicBezTo>
                  <a:cubicBezTo>
                    <a:pt x="169" y="2771"/>
                    <a:pt x="0" y="2877"/>
                    <a:pt x="42" y="2898"/>
                  </a:cubicBezTo>
                  <a:cubicBezTo>
                    <a:pt x="169" y="2813"/>
                    <a:pt x="296" y="2707"/>
                    <a:pt x="381" y="2581"/>
                  </a:cubicBezTo>
                  <a:cubicBezTo>
                    <a:pt x="888" y="1946"/>
                    <a:pt x="952" y="1079"/>
                    <a:pt x="592" y="360"/>
                  </a:cubicBezTo>
                  <a:cubicBezTo>
                    <a:pt x="529" y="233"/>
                    <a:pt x="423" y="106"/>
                    <a:pt x="29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7"/>
            <p:cNvSpPr/>
            <p:nvPr/>
          </p:nvSpPr>
          <p:spPr>
            <a:xfrm>
              <a:off x="1826817" y="3367331"/>
              <a:ext cx="53574" cy="60492"/>
            </a:xfrm>
            <a:custGeom>
              <a:avLst/>
              <a:gdLst/>
              <a:ahLst/>
              <a:cxnLst/>
              <a:rect l="l" t="t" r="r" b="b"/>
              <a:pathLst>
                <a:path w="2455" h="2772" extrusionOk="0">
                  <a:moveTo>
                    <a:pt x="2306" y="1"/>
                  </a:moveTo>
                  <a:lnTo>
                    <a:pt x="2306" y="572"/>
                  </a:lnTo>
                  <a:cubicBezTo>
                    <a:pt x="2264" y="762"/>
                    <a:pt x="2200" y="952"/>
                    <a:pt x="2095" y="1143"/>
                  </a:cubicBezTo>
                  <a:cubicBezTo>
                    <a:pt x="1968" y="1354"/>
                    <a:pt x="1799" y="1566"/>
                    <a:pt x="1651" y="1735"/>
                  </a:cubicBezTo>
                  <a:cubicBezTo>
                    <a:pt x="1312" y="2052"/>
                    <a:pt x="931" y="2327"/>
                    <a:pt x="508" y="2517"/>
                  </a:cubicBezTo>
                  <a:cubicBezTo>
                    <a:pt x="360" y="2581"/>
                    <a:pt x="170" y="2665"/>
                    <a:pt x="1" y="2771"/>
                  </a:cubicBezTo>
                  <a:cubicBezTo>
                    <a:pt x="191" y="2750"/>
                    <a:pt x="382" y="2665"/>
                    <a:pt x="572" y="2581"/>
                  </a:cubicBezTo>
                  <a:cubicBezTo>
                    <a:pt x="1016" y="2412"/>
                    <a:pt x="1418" y="2158"/>
                    <a:pt x="1756" y="1819"/>
                  </a:cubicBezTo>
                  <a:cubicBezTo>
                    <a:pt x="1947" y="1629"/>
                    <a:pt x="2074" y="1418"/>
                    <a:pt x="2200" y="1185"/>
                  </a:cubicBezTo>
                  <a:cubicBezTo>
                    <a:pt x="2306" y="995"/>
                    <a:pt x="2370" y="783"/>
                    <a:pt x="2391" y="572"/>
                  </a:cubicBezTo>
                  <a:cubicBezTo>
                    <a:pt x="2454" y="360"/>
                    <a:pt x="2412" y="191"/>
                    <a:pt x="230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7"/>
            <p:cNvSpPr/>
            <p:nvPr/>
          </p:nvSpPr>
          <p:spPr>
            <a:xfrm>
              <a:off x="1960222" y="3383939"/>
              <a:ext cx="425997" cy="350338"/>
            </a:xfrm>
            <a:custGeom>
              <a:avLst/>
              <a:gdLst/>
              <a:ahLst/>
              <a:cxnLst/>
              <a:rect l="l" t="t" r="r" b="b"/>
              <a:pathLst>
                <a:path w="19521" h="16054" extrusionOk="0">
                  <a:moveTo>
                    <a:pt x="7445" y="1"/>
                  </a:moveTo>
                  <a:lnTo>
                    <a:pt x="0" y="4040"/>
                  </a:lnTo>
                  <a:cubicBezTo>
                    <a:pt x="0" y="4040"/>
                    <a:pt x="3976" y="5034"/>
                    <a:pt x="7593" y="8862"/>
                  </a:cubicBezTo>
                  <a:cubicBezTo>
                    <a:pt x="9560" y="10935"/>
                    <a:pt x="11082" y="13388"/>
                    <a:pt x="12119" y="16053"/>
                  </a:cubicBezTo>
                  <a:lnTo>
                    <a:pt x="19521" y="11125"/>
                  </a:lnTo>
                  <a:cubicBezTo>
                    <a:pt x="19521" y="11125"/>
                    <a:pt x="15524" y="2116"/>
                    <a:pt x="7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7"/>
            <p:cNvSpPr/>
            <p:nvPr/>
          </p:nvSpPr>
          <p:spPr>
            <a:xfrm>
              <a:off x="1988832" y="3394567"/>
              <a:ext cx="378468" cy="316164"/>
            </a:xfrm>
            <a:custGeom>
              <a:avLst/>
              <a:gdLst/>
              <a:ahLst/>
              <a:cxnLst/>
              <a:rect l="l" t="t" r="r" b="b"/>
              <a:pathLst>
                <a:path w="17343" h="14488" extrusionOk="0">
                  <a:moveTo>
                    <a:pt x="5986" y="0"/>
                  </a:moveTo>
                  <a:lnTo>
                    <a:pt x="0" y="3427"/>
                  </a:lnTo>
                  <a:lnTo>
                    <a:pt x="6014" y="51"/>
                  </a:lnTo>
                  <a:lnTo>
                    <a:pt x="6014" y="51"/>
                  </a:lnTo>
                  <a:cubicBezTo>
                    <a:pt x="7061" y="346"/>
                    <a:pt x="8067" y="767"/>
                    <a:pt x="9010" y="1312"/>
                  </a:cubicBezTo>
                  <a:cubicBezTo>
                    <a:pt x="10089" y="1946"/>
                    <a:pt x="11104" y="2686"/>
                    <a:pt x="12013" y="3532"/>
                  </a:cubicBezTo>
                  <a:cubicBezTo>
                    <a:pt x="13028" y="4463"/>
                    <a:pt x="13959" y="5478"/>
                    <a:pt x="14805" y="6578"/>
                  </a:cubicBezTo>
                  <a:cubicBezTo>
                    <a:pt x="15705" y="7750"/>
                    <a:pt x="16501" y="8984"/>
                    <a:pt x="17173" y="10259"/>
                  </a:cubicBezTo>
                  <a:lnTo>
                    <a:pt x="17173" y="10259"/>
                  </a:lnTo>
                  <a:lnTo>
                    <a:pt x="16835" y="10490"/>
                  </a:lnTo>
                  <a:lnTo>
                    <a:pt x="11201" y="14267"/>
                  </a:lnTo>
                  <a:lnTo>
                    <a:pt x="11201" y="14267"/>
                  </a:lnTo>
                  <a:cubicBezTo>
                    <a:pt x="10379" y="12286"/>
                    <a:pt x="9289" y="10449"/>
                    <a:pt x="7889" y="8798"/>
                  </a:cubicBezTo>
                  <a:cubicBezTo>
                    <a:pt x="6789" y="7508"/>
                    <a:pt x="5520" y="6345"/>
                    <a:pt x="4082" y="5393"/>
                  </a:cubicBezTo>
                  <a:cubicBezTo>
                    <a:pt x="3173" y="4759"/>
                    <a:pt x="2158" y="4230"/>
                    <a:pt x="1121" y="3807"/>
                  </a:cubicBezTo>
                  <a:cubicBezTo>
                    <a:pt x="762" y="3659"/>
                    <a:pt x="466" y="3553"/>
                    <a:pt x="275" y="3511"/>
                  </a:cubicBezTo>
                  <a:lnTo>
                    <a:pt x="64" y="3448"/>
                  </a:lnTo>
                  <a:lnTo>
                    <a:pt x="0" y="3427"/>
                  </a:lnTo>
                  <a:lnTo>
                    <a:pt x="0" y="3427"/>
                  </a:lnTo>
                  <a:lnTo>
                    <a:pt x="43" y="3448"/>
                  </a:lnTo>
                  <a:lnTo>
                    <a:pt x="254" y="3532"/>
                  </a:lnTo>
                  <a:cubicBezTo>
                    <a:pt x="466" y="3596"/>
                    <a:pt x="741" y="3701"/>
                    <a:pt x="1100" y="3850"/>
                  </a:cubicBezTo>
                  <a:cubicBezTo>
                    <a:pt x="2136" y="4294"/>
                    <a:pt x="3088" y="4822"/>
                    <a:pt x="4019" y="5457"/>
                  </a:cubicBezTo>
                  <a:cubicBezTo>
                    <a:pt x="5415" y="6409"/>
                    <a:pt x="6684" y="7572"/>
                    <a:pt x="7762" y="8883"/>
                  </a:cubicBezTo>
                  <a:cubicBezTo>
                    <a:pt x="9137" y="10533"/>
                    <a:pt x="10258" y="12394"/>
                    <a:pt x="11061" y="14403"/>
                  </a:cubicBezTo>
                  <a:lnTo>
                    <a:pt x="11104" y="14488"/>
                  </a:lnTo>
                  <a:lnTo>
                    <a:pt x="11167" y="14424"/>
                  </a:lnTo>
                  <a:lnTo>
                    <a:pt x="16878" y="10596"/>
                  </a:lnTo>
                  <a:lnTo>
                    <a:pt x="17279" y="10321"/>
                  </a:lnTo>
                  <a:lnTo>
                    <a:pt x="17343" y="10300"/>
                  </a:lnTo>
                  <a:lnTo>
                    <a:pt x="17301" y="10258"/>
                  </a:lnTo>
                  <a:cubicBezTo>
                    <a:pt x="16624" y="8947"/>
                    <a:pt x="15799" y="7678"/>
                    <a:pt x="14911" y="6514"/>
                  </a:cubicBezTo>
                  <a:cubicBezTo>
                    <a:pt x="14065" y="5415"/>
                    <a:pt x="13134" y="4378"/>
                    <a:pt x="12098" y="3448"/>
                  </a:cubicBezTo>
                  <a:cubicBezTo>
                    <a:pt x="11167" y="2602"/>
                    <a:pt x="10173" y="1861"/>
                    <a:pt x="9095" y="1227"/>
                  </a:cubicBezTo>
                  <a:cubicBezTo>
                    <a:pt x="8143" y="698"/>
                    <a:pt x="7107" y="275"/>
                    <a:pt x="6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7"/>
            <p:cNvSpPr/>
            <p:nvPr/>
          </p:nvSpPr>
          <p:spPr>
            <a:xfrm>
              <a:off x="2124987" y="3464488"/>
              <a:ext cx="133859" cy="93553"/>
            </a:xfrm>
            <a:custGeom>
              <a:avLst/>
              <a:gdLst/>
              <a:ahLst/>
              <a:cxnLst/>
              <a:rect l="l" t="t" r="r" b="b"/>
              <a:pathLst>
                <a:path w="6134" h="4287" extrusionOk="0">
                  <a:moveTo>
                    <a:pt x="2744" y="0"/>
                  </a:moveTo>
                  <a:cubicBezTo>
                    <a:pt x="1432" y="0"/>
                    <a:pt x="333" y="638"/>
                    <a:pt x="170" y="1618"/>
                  </a:cubicBezTo>
                  <a:cubicBezTo>
                    <a:pt x="0" y="2760"/>
                    <a:pt x="1121" y="3924"/>
                    <a:pt x="2708" y="4220"/>
                  </a:cubicBezTo>
                  <a:cubicBezTo>
                    <a:pt x="2950" y="4265"/>
                    <a:pt x="3189" y="4287"/>
                    <a:pt x="3421" y="4287"/>
                  </a:cubicBezTo>
                  <a:cubicBezTo>
                    <a:pt x="4710" y="4287"/>
                    <a:pt x="5782" y="3622"/>
                    <a:pt x="5943" y="2655"/>
                  </a:cubicBezTo>
                  <a:cubicBezTo>
                    <a:pt x="6134" y="1513"/>
                    <a:pt x="4992" y="349"/>
                    <a:pt x="3405" y="53"/>
                  </a:cubicBezTo>
                  <a:cubicBezTo>
                    <a:pt x="3181" y="17"/>
                    <a:pt x="2960" y="0"/>
                    <a:pt x="2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7"/>
            <p:cNvSpPr/>
            <p:nvPr/>
          </p:nvSpPr>
          <p:spPr>
            <a:xfrm>
              <a:off x="2162370" y="3478564"/>
              <a:ext cx="60492" cy="58179"/>
            </a:xfrm>
            <a:custGeom>
              <a:avLst/>
              <a:gdLst/>
              <a:ahLst/>
              <a:cxnLst/>
              <a:rect l="l" t="t" r="r" b="b"/>
              <a:pathLst>
                <a:path w="2772" h="2666" extrusionOk="0">
                  <a:moveTo>
                    <a:pt x="2369" y="1"/>
                  </a:moveTo>
                  <a:lnTo>
                    <a:pt x="2115" y="297"/>
                  </a:lnTo>
                  <a:cubicBezTo>
                    <a:pt x="1887" y="141"/>
                    <a:pt x="1679" y="67"/>
                    <a:pt x="1493" y="67"/>
                  </a:cubicBezTo>
                  <a:cubicBezTo>
                    <a:pt x="1302" y="67"/>
                    <a:pt x="1134" y="146"/>
                    <a:pt x="995" y="297"/>
                  </a:cubicBezTo>
                  <a:cubicBezTo>
                    <a:pt x="402" y="952"/>
                    <a:pt x="1587" y="1692"/>
                    <a:pt x="1312" y="1989"/>
                  </a:cubicBezTo>
                  <a:cubicBezTo>
                    <a:pt x="1279" y="2021"/>
                    <a:pt x="1240" y="2041"/>
                    <a:pt x="1192" y="2041"/>
                  </a:cubicBezTo>
                  <a:cubicBezTo>
                    <a:pt x="1116" y="2041"/>
                    <a:pt x="1018" y="1991"/>
                    <a:pt x="889" y="1862"/>
                  </a:cubicBezTo>
                  <a:cubicBezTo>
                    <a:pt x="698" y="1650"/>
                    <a:pt x="572" y="1375"/>
                    <a:pt x="508" y="1121"/>
                  </a:cubicBezTo>
                  <a:lnTo>
                    <a:pt x="1" y="1333"/>
                  </a:lnTo>
                  <a:cubicBezTo>
                    <a:pt x="85" y="1608"/>
                    <a:pt x="233" y="1904"/>
                    <a:pt x="445" y="2115"/>
                  </a:cubicBezTo>
                  <a:lnTo>
                    <a:pt x="212" y="2390"/>
                  </a:lnTo>
                  <a:lnTo>
                    <a:pt x="508" y="2665"/>
                  </a:lnTo>
                  <a:lnTo>
                    <a:pt x="762" y="2390"/>
                  </a:lnTo>
                  <a:cubicBezTo>
                    <a:pt x="965" y="2543"/>
                    <a:pt x="1164" y="2607"/>
                    <a:pt x="1341" y="2607"/>
                  </a:cubicBezTo>
                  <a:cubicBezTo>
                    <a:pt x="1532" y="2607"/>
                    <a:pt x="1699" y="2532"/>
                    <a:pt x="1819" y="2412"/>
                  </a:cubicBezTo>
                  <a:cubicBezTo>
                    <a:pt x="2433" y="1756"/>
                    <a:pt x="1269" y="973"/>
                    <a:pt x="1502" y="720"/>
                  </a:cubicBezTo>
                  <a:cubicBezTo>
                    <a:pt x="1537" y="676"/>
                    <a:pt x="1579" y="650"/>
                    <a:pt x="1632" y="650"/>
                  </a:cubicBezTo>
                  <a:cubicBezTo>
                    <a:pt x="1706" y="650"/>
                    <a:pt x="1801" y="701"/>
                    <a:pt x="1925" y="825"/>
                  </a:cubicBezTo>
                  <a:cubicBezTo>
                    <a:pt x="2094" y="995"/>
                    <a:pt x="2221" y="1185"/>
                    <a:pt x="2263" y="1439"/>
                  </a:cubicBezTo>
                  <a:lnTo>
                    <a:pt x="2771" y="1185"/>
                  </a:lnTo>
                  <a:cubicBezTo>
                    <a:pt x="2686" y="952"/>
                    <a:pt x="2560" y="741"/>
                    <a:pt x="2412" y="550"/>
                  </a:cubicBezTo>
                  <a:lnTo>
                    <a:pt x="2665" y="297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7"/>
            <p:cNvSpPr/>
            <p:nvPr/>
          </p:nvSpPr>
          <p:spPr>
            <a:xfrm>
              <a:off x="1986519" y="3448557"/>
              <a:ext cx="66951" cy="34654"/>
            </a:xfrm>
            <a:custGeom>
              <a:avLst/>
              <a:gdLst/>
              <a:ahLst/>
              <a:cxnLst/>
              <a:rect l="l" t="t" r="r" b="b"/>
              <a:pathLst>
                <a:path w="3068" h="1588" extrusionOk="0">
                  <a:moveTo>
                    <a:pt x="1798" y="1"/>
                  </a:moveTo>
                  <a:lnTo>
                    <a:pt x="1" y="868"/>
                  </a:lnTo>
                  <a:lnTo>
                    <a:pt x="1841" y="1587"/>
                  </a:lnTo>
                  <a:cubicBezTo>
                    <a:pt x="3067" y="635"/>
                    <a:pt x="1798" y="1"/>
                    <a:pt x="1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7"/>
            <p:cNvSpPr/>
            <p:nvPr/>
          </p:nvSpPr>
          <p:spPr>
            <a:xfrm>
              <a:off x="2099607" y="3395483"/>
              <a:ext cx="51698" cy="23808"/>
            </a:xfrm>
            <a:custGeom>
              <a:avLst/>
              <a:gdLst/>
              <a:ahLst/>
              <a:cxnLst/>
              <a:rect l="l" t="t" r="r" b="b"/>
              <a:pathLst>
                <a:path w="2369" h="1091" extrusionOk="0">
                  <a:moveTo>
                    <a:pt x="952" y="1"/>
                  </a:moveTo>
                  <a:lnTo>
                    <a:pt x="0" y="529"/>
                  </a:lnTo>
                  <a:cubicBezTo>
                    <a:pt x="0" y="529"/>
                    <a:pt x="524" y="1090"/>
                    <a:pt x="1215" y="1090"/>
                  </a:cubicBezTo>
                  <a:cubicBezTo>
                    <a:pt x="1572" y="1090"/>
                    <a:pt x="1973" y="941"/>
                    <a:pt x="2369" y="487"/>
                  </a:cubicBezTo>
                  <a:lnTo>
                    <a:pt x="9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7"/>
            <p:cNvSpPr/>
            <p:nvPr/>
          </p:nvSpPr>
          <p:spPr>
            <a:xfrm>
              <a:off x="2215444" y="3661115"/>
              <a:ext cx="56324" cy="47311"/>
            </a:xfrm>
            <a:custGeom>
              <a:avLst/>
              <a:gdLst/>
              <a:ahLst/>
              <a:cxnLst/>
              <a:rect l="l" t="t" r="r" b="b"/>
              <a:pathLst>
                <a:path w="2581" h="2168" extrusionOk="0">
                  <a:moveTo>
                    <a:pt x="1252" y="1"/>
                  </a:moveTo>
                  <a:cubicBezTo>
                    <a:pt x="581" y="1"/>
                    <a:pt x="1" y="476"/>
                    <a:pt x="1" y="476"/>
                  </a:cubicBezTo>
                  <a:lnTo>
                    <a:pt x="762" y="2168"/>
                  </a:lnTo>
                  <a:lnTo>
                    <a:pt x="2581" y="941"/>
                  </a:lnTo>
                  <a:cubicBezTo>
                    <a:pt x="2198" y="217"/>
                    <a:pt x="1704" y="1"/>
                    <a:pt x="1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7"/>
            <p:cNvSpPr/>
            <p:nvPr/>
          </p:nvSpPr>
          <p:spPr>
            <a:xfrm>
              <a:off x="2321614" y="3587483"/>
              <a:ext cx="44321" cy="49864"/>
            </a:xfrm>
            <a:custGeom>
              <a:avLst/>
              <a:gdLst/>
              <a:ahLst/>
              <a:cxnLst/>
              <a:rect l="l" t="t" r="r" b="b"/>
              <a:pathLst>
                <a:path w="2031" h="2285" extrusionOk="0">
                  <a:moveTo>
                    <a:pt x="1184" y="1"/>
                  </a:moveTo>
                  <a:cubicBezTo>
                    <a:pt x="1184" y="1"/>
                    <a:pt x="0" y="741"/>
                    <a:pt x="825" y="2285"/>
                  </a:cubicBezTo>
                  <a:lnTo>
                    <a:pt x="2030" y="1460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7"/>
            <p:cNvSpPr/>
            <p:nvPr/>
          </p:nvSpPr>
          <p:spPr>
            <a:xfrm>
              <a:off x="2229760" y="3670106"/>
              <a:ext cx="22172" cy="21277"/>
            </a:xfrm>
            <a:custGeom>
              <a:avLst/>
              <a:gdLst/>
              <a:ahLst/>
              <a:cxnLst/>
              <a:rect l="l" t="t" r="r" b="b"/>
              <a:pathLst>
                <a:path w="1016" h="975" extrusionOk="0">
                  <a:moveTo>
                    <a:pt x="529" y="0"/>
                  </a:moveTo>
                  <a:cubicBezTo>
                    <a:pt x="275" y="0"/>
                    <a:pt x="21" y="212"/>
                    <a:pt x="21" y="487"/>
                  </a:cubicBezTo>
                  <a:cubicBezTo>
                    <a:pt x="0" y="741"/>
                    <a:pt x="233" y="973"/>
                    <a:pt x="508" y="973"/>
                  </a:cubicBezTo>
                  <a:cubicBezTo>
                    <a:pt x="519" y="974"/>
                    <a:pt x="529" y="975"/>
                    <a:pt x="540" y="975"/>
                  </a:cubicBezTo>
                  <a:cubicBezTo>
                    <a:pt x="783" y="975"/>
                    <a:pt x="1015" y="751"/>
                    <a:pt x="1015" y="508"/>
                  </a:cubicBezTo>
                  <a:cubicBezTo>
                    <a:pt x="1015" y="212"/>
                    <a:pt x="804" y="0"/>
                    <a:pt x="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7"/>
            <p:cNvSpPr/>
            <p:nvPr/>
          </p:nvSpPr>
          <p:spPr>
            <a:xfrm>
              <a:off x="2338221" y="3601297"/>
              <a:ext cx="22128" cy="21757"/>
            </a:xfrm>
            <a:custGeom>
              <a:avLst/>
              <a:gdLst/>
              <a:ahLst/>
              <a:cxnLst/>
              <a:rect l="l" t="t" r="r" b="b"/>
              <a:pathLst>
                <a:path w="1014" h="997" extrusionOk="0">
                  <a:moveTo>
                    <a:pt x="540" y="1"/>
                  </a:moveTo>
                  <a:cubicBezTo>
                    <a:pt x="530" y="1"/>
                    <a:pt x="519" y="1"/>
                    <a:pt x="508" y="2"/>
                  </a:cubicBezTo>
                  <a:cubicBezTo>
                    <a:pt x="233" y="2"/>
                    <a:pt x="0" y="214"/>
                    <a:pt x="0" y="489"/>
                  </a:cubicBezTo>
                  <a:cubicBezTo>
                    <a:pt x="0" y="742"/>
                    <a:pt x="212" y="996"/>
                    <a:pt x="487" y="996"/>
                  </a:cubicBezTo>
                  <a:cubicBezTo>
                    <a:pt x="741" y="996"/>
                    <a:pt x="973" y="785"/>
                    <a:pt x="973" y="510"/>
                  </a:cubicBezTo>
                  <a:cubicBezTo>
                    <a:pt x="1014" y="226"/>
                    <a:pt x="783" y="1"/>
                    <a:pt x="5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7"/>
            <p:cNvSpPr/>
            <p:nvPr/>
          </p:nvSpPr>
          <p:spPr>
            <a:xfrm>
              <a:off x="2112068" y="3399040"/>
              <a:ext cx="24943" cy="14010"/>
            </a:xfrm>
            <a:custGeom>
              <a:avLst/>
              <a:gdLst/>
              <a:ahLst/>
              <a:cxnLst/>
              <a:rect l="l" t="t" r="r" b="b"/>
              <a:pathLst>
                <a:path w="1143" h="642" extrusionOk="0">
                  <a:moveTo>
                    <a:pt x="679" y="0"/>
                  </a:moveTo>
                  <a:cubicBezTo>
                    <a:pt x="650" y="0"/>
                    <a:pt x="621" y="2"/>
                    <a:pt x="592" y="7"/>
                  </a:cubicBezTo>
                  <a:cubicBezTo>
                    <a:pt x="254" y="7"/>
                    <a:pt x="0" y="155"/>
                    <a:pt x="0" y="324"/>
                  </a:cubicBezTo>
                  <a:cubicBezTo>
                    <a:pt x="0" y="472"/>
                    <a:pt x="254" y="641"/>
                    <a:pt x="550" y="641"/>
                  </a:cubicBezTo>
                  <a:cubicBezTo>
                    <a:pt x="867" y="641"/>
                    <a:pt x="1142" y="493"/>
                    <a:pt x="1142" y="324"/>
                  </a:cubicBezTo>
                  <a:cubicBezTo>
                    <a:pt x="1142" y="154"/>
                    <a:pt x="922" y="0"/>
                    <a:pt x="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7"/>
            <p:cNvSpPr/>
            <p:nvPr/>
          </p:nvSpPr>
          <p:spPr>
            <a:xfrm>
              <a:off x="2006378" y="3455497"/>
              <a:ext cx="26776" cy="24725"/>
            </a:xfrm>
            <a:custGeom>
              <a:avLst/>
              <a:gdLst/>
              <a:ahLst/>
              <a:cxnLst/>
              <a:rect l="l" t="t" r="r" b="b"/>
              <a:pathLst>
                <a:path w="1227" h="1133" extrusionOk="0">
                  <a:moveTo>
                    <a:pt x="613" y="0"/>
                  </a:moveTo>
                  <a:cubicBezTo>
                    <a:pt x="571" y="0"/>
                    <a:pt x="529" y="21"/>
                    <a:pt x="486" y="21"/>
                  </a:cubicBezTo>
                  <a:cubicBezTo>
                    <a:pt x="190" y="85"/>
                    <a:pt x="0" y="402"/>
                    <a:pt x="63" y="698"/>
                  </a:cubicBezTo>
                  <a:cubicBezTo>
                    <a:pt x="101" y="940"/>
                    <a:pt x="350" y="1132"/>
                    <a:pt x="611" y="1132"/>
                  </a:cubicBezTo>
                  <a:cubicBezTo>
                    <a:pt x="647" y="1132"/>
                    <a:pt x="683" y="1129"/>
                    <a:pt x="719" y="1121"/>
                  </a:cubicBezTo>
                  <a:cubicBezTo>
                    <a:pt x="1015" y="1058"/>
                    <a:pt x="1227" y="740"/>
                    <a:pt x="1142" y="444"/>
                  </a:cubicBezTo>
                  <a:cubicBezTo>
                    <a:pt x="1121" y="190"/>
                    <a:pt x="888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7"/>
            <p:cNvSpPr/>
            <p:nvPr/>
          </p:nvSpPr>
          <p:spPr>
            <a:xfrm>
              <a:off x="2097293" y="3448557"/>
              <a:ext cx="33716" cy="22172"/>
            </a:xfrm>
            <a:custGeom>
              <a:avLst/>
              <a:gdLst/>
              <a:ahLst/>
              <a:cxnLst/>
              <a:rect l="l" t="t" r="r" b="b"/>
              <a:pathLst>
                <a:path w="1545" h="1016" extrusionOk="0">
                  <a:moveTo>
                    <a:pt x="783" y="1"/>
                  </a:moveTo>
                  <a:cubicBezTo>
                    <a:pt x="339" y="1"/>
                    <a:pt x="0" y="212"/>
                    <a:pt x="0" y="508"/>
                  </a:cubicBezTo>
                  <a:cubicBezTo>
                    <a:pt x="0" y="783"/>
                    <a:pt x="318" y="1016"/>
                    <a:pt x="762" y="1016"/>
                  </a:cubicBezTo>
                  <a:cubicBezTo>
                    <a:pt x="1206" y="1016"/>
                    <a:pt x="1544" y="805"/>
                    <a:pt x="1544" y="508"/>
                  </a:cubicBezTo>
                  <a:cubicBezTo>
                    <a:pt x="1544" y="233"/>
                    <a:pt x="1227" y="1"/>
                    <a:pt x="7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7"/>
            <p:cNvSpPr/>
            <p:nvPr/>
          </p:nvSpPr>
          <p:spPr>
            <a:xfrm>
              <a:off x="2241763" y="3571967"/>
              <a:ext cx="36945" cy="37120"/>
            </a:xfrm>
            <a:custGeom>
              <a:avLst/>
              <a:gdLst/>
              <a:ahLst/>
              <a:cxnLst/>
              <a:rect l="l" t="t" r="r" b="b"/>
              <a:pathLst>
                <a:path w="1693" h="1701" extrusionOk="0">
                  <a:moveTo>
                    <a:pt x="748" y="1"/>
                  </a:moveTo>
                  <a:cubicBezTo>
                    <a:pt x="664" y="1"/>
                    <a:pt x="583" y="19"/>
                    <a:pt x="508" y="56"/>
                  </a:cubicBezTo>
                  <a:cubicBezTo>
                    <a:pt x="148" y="289"/>
                    <a:pt x="0" y="775"/>
                    <a:pt x="212" y="1135"/>
                  </a:cubicBezTo>
                  <a:cubicBezTo>
                    <a:pt x="358" y="1493"/>
                    <a:pt x="654" y="1700"/>
                    <a:pt x="947" y="1700"/>
                  </a:cubicBezTo>
                  <a:cubicBezTo>
                    <a:pt x="1035" y="1700"/>
                    <a:pt x="1123" y="1681"/>
                    <a:pt x="1206" y="1642"/>
                  </a:cubicBezTo>
                  <a:cubicBezTo>
                    <a:pt x="1565" y="1431"/>
                    <a:pt x="1692" y="944"/>
                    <a:pt x="1481" y="564"/>
                  </a:cubicBezTo>
                  <a:cubicBezTo>
                    <a:pt x="1349" y="218"/>
                    <a:pt x="1038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7"/>
            <p:cNvSpPr/>
            <p:nvPr/>
          </p:nvSpPr>
          <p:spPr>
            <a:xfrm>
              <a:off x="2028529" y="3362727"/>
              <a:ext cx="129233" cy="139991"/>
            </a:xfrm>
            <a:custGeom>
              <a:avLst/>
              <a:gdLst/>
              <a:ahLst/>
              <a:cxnLst/>
              <a:rect l="l" t="t" r="r" b="b"/>
              <a:pathLst>
                <a:path w="5922" h="6415" extrusionOk="0">
                  <a:moveTo>
                    <a:pt x="1290" y="0"/>
                  </a:moveTo>
                  <a:lnTo>
                    <a:pt x="0" y="2263"/>
                  </a:lnTo>
                  <a:lnTo>
                    <a:pt x="3067" y="5499"/>
                  </a:lnTo>
                  <a:cubicBezTo>
                    <a:pt x="3067" y="5499"/>
                    <a:pt x="3857" y="6414"/>
                    <a:pt x="4596" y="6414"/>
                  </a:cubicBezTo>
                  <a:cubicBezTo>
                    <a:pt x="4770" y="6414"/>
                    <a:pt x="4940" y="6364"/>
                    <a:pt x="5097" y="6239"/>
                  </a:cubicBezTo>
                  <a:cubicBezTo>
                    <a:pt x="5922" y="5583"/>
                    <a:pt x="4759" y="4336"/>
                    <a:pt x="4526" y="3997"/>
                  </a:cubicBezTo>
                  <a:cubicBezTo>
                    <a:pt x="4272" y="3638"/>
                    <a:pt x="1290" y="0"/>
                    <a:pt x="129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7"/>
            <p:cNvSpPr/>
            <p:nvPr/>
          </p:nvSpPr>
          <p:spPr>
            <a:xfrm>
              <a:off x="2018839" y="3348869"/>
              <a:ext cx="43863" cy="70181"/>
            </a:xfrm>
            <a:custGeom>
              <a:avLst/>
              <a:gdLst/>
              <a:ahLst/>
              <a:cxnLst/>
              <a:rect l="l" t="t" r="r" b="b"/>
              <a:pathLst>
                <a:path w="2010" h="3216" extrusionOk="0">
                  <a:moveTo>
                    <a:pt x="2009" y="1"/>
                  </a:moveTo>
                  <a:cubicBezTo>
                    <a:pt x="1946" y="1"/>
                    <a:pt x="1755" y="847"/>
                    <a:pt x="1206" y="1777"/>
                  </a:cubicBezTo>
                  <a:cubicBezTo>
                    <a:pt x="973" y="2158"/>
                    <a:pt x="698" y="2517"/>
                    <a:pt x="381" y="2835"/>
                  </a:cubicBezTo>
                  <a:lnTo>
                    <a:pt x="0" y="3215"/>
                  </a:lnTo>
                  <a:cubicBezTo>
                    <a:pt x="169" y="3152"/>
                    <a:pt x="338" y="3046"/>
                    <a:pt x="465" y="2898"/>
                  </a:cubicBezTo>
                  <a:cubicBezTo>
                    <a:pt x="804" y="2581"/>
                    <a:pt x="1100" y="2221"/>
                    <a:pt x="1332" y="1819"/>
                  </a:cubicBezTo>
                  <a:cubicBezTo>
                    <a:pt x="1586" y="1418"/>
                    <a:pt x="1734" y="995"/>
                    <a:pt x="1861" y="550"/>
                  </a:cubicBezTo>
                  <a:cubicBezTo>
                    <a:pt x="1946" y="360"/>
                    <a:pt x="2009" y="191"/>
                    <a:pt x="200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7"/>
            <p:cNvSpPr/>
            <p:nvPr/>
          </p:nvSpPr>
          <p:spPr>
            <a:xfrm>
              <a:off x="1112807" y="3623492"/>
              <a:ext cx="330022" cy="270468"/>
            </a:xfrm>
            <a:custGeom>
              <a:avLst/>
              <a:gdLst/>
              <a:ahLst/>
              <a:cxnLst/>
              <a:rect l="l" t="t" r="r" b="b"/>
              <a:pathLst>
                <a:path w="15123" h="12394" extrusionOk="0">
                  <a:moveTo>
                    <a:pt x="15123" y="0"/>
                  </a:moveTo>
                  <a:lnTo>
                    <a:pt x="15123" y="0"/>
                  </a:lnTo>
                  <a:cubicBezTo>
                    <a:pt x="15058" y="16"/>
                    <a:pt x="15018" y="57"/>
                    <a:pt x="15003" y="57"/>
                  </a:cubicBezTo>
                  <a:cubicBezTo>
                    <a:pt x="14998" y="57"/>
                    <a:pt x="14996" y="53"/>
                    <a:pt x="14996" y="43"/>
                  </a:cubicBezTo>
                  <a:lnTo>
                    <a:pt x="14552" y="423"/>
                  </a:lnTo>
                  <a:lnTo>
                    <a:pt x="12923" y="1756"/>
                  </a:lnTo>
                  <a:cubicBezTo>
                    <a:pt x="11548" y="2898"/>
                    <a:pt x="9708" y="4463"/>
                    <a:pt x="7614" y="6197"/>
                  </a:cubicBezTo>
                  <a:cubicBezTo>
                    <a:pt x="5521" y="7953"/>
                    <a:pt x="3617" y="9518"/>
                    <a:pt x="2243" y="10617"/>
                  </a:cubicBezTo>
                  <a:cubicBezTo>
                    <a:pt x="1566" y="11167"/>
                    <a:pt x="1016" y="11590"/>
                    <a:pt x="614" y="11907"/>
                  </a:cubicBezTo>
                  <a:lnTo>
                    <a:pt x="170" y="12267"/>
                  </a:lnTo>
                  <a:cubicBezTo>
                    <a:pt x="106" y="12309"/>
                    <a:pt x="64" y="12330"/>
                    <a:pt x="1" y="12394"/>
                  </a:cubicBezTo>
                  <a:cubicBezTo>
                    <a:pt x="64" y="12373"/>
                    <a:pt x="106" y="12330"/>
                    <a:pt x="170" y="12288"/>
                  </a:cubicBezTo>
                  <a:lnTo>
                    <a:pt x="635" y="11971"/>
                  </a:lnTo>
                  <a:cubicBezTo>
                    <a:pt x="1037" y="11675"/>
                    <a:pt x="1608" y="11252"/>
                    <a:pt x="2306" y="10702"/>
                  </a:cubicBezTo>
                  <a:cubicBezTo>
                    <a:pt x="3702" y="9645"/>
                    <a:pt x="5626" y="8058"/>
                    <a:pt x="7699" y="6345"/>
                  </a:cubicBezTo>
                  <a:cubicBezTo>
                    <a:pt x="9751" y="4611"/>
                    <a:pt x="11633" y="3025"/>
                    <a:pt x="12986" y="1862"/>
                  </a:cubicBezTo>
                  <a:lnTo>
                    <a:pt x="14573" y="487"/>
                  </a:lnTo>
                  <a:lnTo>
                    <a:pt x="14996" y="127"/>
                  </a:lnTo>
                  <a:cubicBezTo>
                    <a:pt x="15038" y="106"/>
                    <a:pt x="15080" y="43"/>
                    <a:pt x="1512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7"/>
            <p:cNvSpPr/>
            <p:nvPr/>
          </p:nvSpPr>
          <p:spPr>
            <a:xfrm>
              <a:off x="1548048" y="2693476"/>
              <a:ext cx="308330" cy="567734"/>
            </a:xfrm>
            <a:custGeom>
              <a:avLst/>
              <a:gdLst/>
              <a:ahLst/>
              <a:cxnLst/>
              <a:rect l="l" t="t" r="r" b="b"/>
              <a:pathLst>
                <a:path w="14129" h="26016" extrusionOk="0">
                  <a:moveTo>
                    <a:pt x="1" y="1"/>
                  </a:moveTo>
                  <a:lnTo>
                    <a:pt x="847" y="19669"/>
                  </a:lnTo>
                  <a:cubicBezTo>
                    <a:pt x="995" y="23159"/>
                    <a:pt x="3829" y="25930"/>
                    <a:pt x="7318" y="26014"/>
                  </a:cubicBezTo>
                  <a:cubicBezTo>
                    <a:pt x="7370" y="26015"/>
                    <a:pt x="7421" y="26016"/>
                    <a:pt x="7472" y="26016"/>
                  </a:cubicBezTo>
                  <a:cubicBezTo>
                    <a:pt x="11145" y="26016"/>
                    <a:pt x="14128" y="23024"/>
                    <a:pt x="14107" y="19352"/>
                  </a:cubicBezTo>
                  <a:lnTo>
                    <a:pt x="14002" y="2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7"/>
            <p:cNvSpPr/>
            <p:nvPr/>
          </p:nvSpPr>
          <p:spPr>
            <a:xfrm>
              <a:off x="1904573" y="2352402"/>
              <a:ext cx="239807" cy="269879"/>
            </a:xfrm>
            <a:custGeom>
              <a:avLst/>
              <a:gdLst/>
              <a:ahLst/>
              <a:cxnLst/>
              <a:rect l="l" t="t" r="r" b="b"/>
              <a:pathLst>
                <a:path w="10989" h="12367" extrusionOk="0">
                  <a:moveTo>
                    <a:pt x="4454" y="0"/>
                  </a:moveTo>
                  <a:lnTo>
                    <a:pt x="393" y="85"/>
                  </a:lnTo>
                  <a:cubicBezTo>
                    <a:pt x="393" y="85"/>
                    <a:pt x="1" y="12367"/>
                    <a:pt x="3224" y="12367"/>
                  </a:cubicBezTo>
                  <a:cubicBezTo>
                    <a:pt x="3820" y="12367"/>
                    <a:pt x="4538" y="11948"/>
                    <a:pt x="5405" y="10956"/>
                  </a:cubicBezTo>
                  <a:cubicBezTo>
                    <a:pt x="10989" y="4568"/>
                    <a:pt x="4454" y="0"/>
                    <a:pt x="4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7"/>
            <p:cNvSpPr/>
            <p:nvPr/>
          </p:nvSpPr>
          <p:spPr>
            <a:xfrm>
              <a:off x="1314039" y="2335314"/>
              <a:ext cx="263114" cy="353568"/>
            </a:xfrm>
            <a:custGeom>
              <a:avLst/>
              <a:gdLst/>
              <a:ahLst/>
              <a:cxnLst/>
              <a:rect l="l" t="t" r="r" b="b"/>
              <a:pathLst>
                <a:path w="12057" h="16202" extrusionOk="0">
                  <a:moveTo>
                    <a:pt x="12056" y="1"/>
                  </a:moveTo>
                  <a:lnTo>
                    <a:pt x="12056" y="1"/>
                  </a:lnTo>
                  <a:cubicBezTo>
                    <a:pt x="1" y="3342"/>
                    <a:pt x="8968" y="15567"/>
                    <a:pt x="8968" y="15567"/>
                  </a:cubicBezTo>
                  <a:lnTo>
                    <a:pt x="11464" y="16201"/>
                  </a:lnTo>
                  <a:lnTo>
                    <a:pt x="12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7"/>
            <p:cNvSpPr/>
            <p:nvPr/>
          </p:nvSpPr>
          <p:spPr>
            <a:xfrm>
              <a:off x="1535587" y="2398034"/>
              <a:ext cx="493407" cy="569655"/>
            </a:xfrm>
            <a:custGeom>
              <a:avLst/>
              <a:gdLst/>
              <a:ahLst/>
              <a:cxnLst/>
              <a:rect l="l" t="t" r="r" b="b"/>
              <a:pathLst>
                <a:path w="22610" h="26104" extrusionOk="0">
                  <a:moveTo>
                    <a:pt x="17242" y="1"/>
                  </a:moveTo>
                  <a:cubicBezTo>
                    <a:pt x="17192" y="1"/>
                    <a:pt x="17141" y="1"/>
                    <a:pt x="17089" y="3"/>
                  </a:cubicBezTo>
                  <a:lnTo>
                    <a:pt x="2792" y="341"/>
                  </a:lnTo>
                  <a:cubicBezTo>
                    <a:pt x="1227" y="363"/>
                    <a:pt x="1" y="1653"/>
                    <a:pt x="43" y="3218"/>
                  </a:cubicBezTo>
                  <a:lnTo>
                    <a:pt x="318" y="15484"/>
                  </a:lnTo>
                  <a:cubicBezTo>
                    <a:pt x="464" y="21412"/>
                    <a:pt x="5327" y="26104"/>
                    <a:pt x="11228" y="26104"/>
                  </a:cubicBezTo>
                  <a:cubicBezTo>
                    <a:pt x="11306" y="26104"/>
                    <a:pt x="11385" y="26103"/>
                    <a:pt x="11464" y="26101"/>
                  </a:cubicBezTo>
                  <a:lnTo>
                    <a:pt x="11844" y="26101"/>
                  </a:lnTo>
                  <a:cubicBezTo>
                    <a:pt x="17851" y="25953"/>
                    <a:pt x="22609" y="20962"/>
                    <a:pt x="22482" y="14998"/>
                  </a:cubicBezTo>
                  <a:lnTo>
                    <a:pt x="22250" y="4910"/>
                  </a:lnTo>
                  <a:cubicBezTo>
                    <a:pt x="22167" y="2190"/>
                    <a:pt x="19944" y="1"/>
                    <a:pt x="172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7"/>
            <p:cNvSpPr/>
            <p:nvPr/>
          </p:nvSpPr>
          <p:spPr>
            <a:xfrm>
              <a:off x="1747446" y="2633921"/>
              <a:ext cx="39717" cy="38822"/>
            </a:xfrm>
            <a:custGeom>
              <a:avLst/>
              <a:gdLst/>
              <a:ahLst/>
              <a:cxnLst/>
              <a:rect l="l" t="t" r="r" b="b"/>
              <a:pathLst>
                <a:path w="1820" h="1779" extrusionOk="0">
                  <a:moveTo>
                    <a:pt x="913" y="0"/>
                  </a:moveTo>
                  <a:cubicBezTo>
                    <a:pt x="463" y="0"/>
                    <a:pt x="62" y="354"/>
                    <a:pt x="21" y="847"/>
                  </a:cubicBezTo>
                  <a:cubicBezTo>
                    <a:pt x="0" y="1334"/>
                    <a:pt x="381" y="1757"/>
                    <a:pt x="867" y="1778"/>
                  </a:cubicBezTo>
                  <a:cubicBezTo>
                    <a:pt x="881" y="1778"/>
                    <a:pt x="895" y="1779"/>
                    <a:pt x="908" y="1779"/>
                  </a:cubicBezTo>
                  <a:cubicBezTo>
                    <a:pt x="1377" y="1779"/>
                    <a:pt x="1777" y="1425"/>
                    <a:pt x="1798" y="932"/>
                  </a:cubicBezTo>
                  <a:cubicBezTo>
                    <a:pt x="1819" y="445"/>
                    <a:pt x="1459" y="22"/>
                    <a:pt x="952" y="1"/>
                  </a:cubicBezTo>
                  <a:cubicBezTo>
                    <a:pt x="939" y="1"/>
                    <a:pt x="926" y="0"/>
                    <a:pt x="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7"/>
            <p:cNvSpPr/>
            <p:nvPr/>
          </p:nvSpPr>
          <p:spPr>
            <a:xfrm>
              <a:off x="1930215" y="2629774"/>
              <a:ext cx="40175" cy="38822"/>
            </a:xfrm>
            <a:custGeom>
              <a:avLst/>
              <a:gdLst/>
              <a:ahLst/>
              <a:cxnLst/>
              <a:rect l="l" t="t" r="r" b="b"/>
              <a:pathLst>
                <a:path w="1841" h="1779" extrusionOk="0">
                  <a:moveTo>
                    <a:pt x="915" y="0"/>
                  </a:moveTo>
                  <a:cubicBezTo>
                    <a:pt x="465" y="0"/>
                    <a:pt x="63" y="373"/>
                    <a:pt x="43" y="847"/>
                  </a:cubicBezTo>
                  <a:cubicBezTo>
                    <a:pt x="0" y="1333"/>
                    <a:pt x="381" y="1756"/>
                    <a:pt x="889" y="1777"/>
                  </a:cubicBezTo>
                  <a:cubicBezTo>
                    <a:pt x="902" y="1778"/>
                    <a:pt x="915" y="1778"/>
                    <a:pt x="928" y="1778"/>
                  </a:cubicBezTo>
                  <a:cubicBezTo>
                    <a:pt x="1377" y="1778"/>
                    <a:pt x="1777" y="1425"/>
                    <a:pt x="1798" y="932"/>
                  </a:cubicBezTo>
                  <a:cubicBezTo>
                    <a:pt x="1840" y="466"/>
                    <a:pt x="1439" y="43"/>
                    <a:pt x="952" y="1"/>
                  </a:cubicBezTo>
                  <a:cubicBezTo>
                    <a:pt x="940" y="0"/>
                    <a:pt x="927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7"/>
            <p:cNvSpPr/>
            <p:nvPr/>
          </p:nvSpPr>
          <p:spPr>
            <a:xfrm>
              <a:off x="1856366" y="2684245"/>
              <a:ext cx="44780" cy="75724"/>
            </a:xfrm>
            <a:custGeom>
              <a:avLst/>
              <a:gdLst/>
              <a:ahLst/>
              <a:cxnLst/>
              <a:rect l="l" t="t" r="r" b="b"/>
              <a:pathLst>
                <a:path w="2052" h="3470" fill="none" extrusionOk="0">
                  <a:moveTo>
                    <a:pt x="1692" y="1"/>
                  </a:moveTo>
                  <a:lnTo>
                    <a:pt x="2052" y="2115"/>
                  </a:lnTo>
                  <a:cubicBezTo>
                    <a:pt x="2052" y="2115"/>
                    <a:pt x="1904" y="3469"/>
                    <a:pt x="0" y="2983"/>
                  </a:cubicBezTo>
                </a:path>
              </a:pathLst>
            </a:custGeom>
            <a:noFill/>
            <a:ln w="19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7"/>
            <p:cNvSpPr/>
            <p:nvPr/>
          </p:nvSpPr>
          <p:spPr>
            <a:xfrm>
              <a:off x="1698977" y="2539295"/>
              <a:ext cx="124170" cy="41114"/>
            </a:xfrm>
            <a:custGeom>
              <a:avLst/>
              <a:gdLst/>
              <a:ahLst/>
              <a:cxnLst/>
              <a:rect l="l" t="t" r="r" b="b"/>
              <a:pathLst>
                <a:path w="5690" h="1884" extrusionOk="0">
                  <a:moveTo>
                    <a:pt x="4823" y="1"/>
                  </a:moveTo>
                  <a:cubicBezTo>
                    <a:pt x="4809" y="1"/>
                    <a:pt x="4795" y="1"/>
                    <a:pt x="4780" y="2"/>
                  </a:cubicBezTo>
                  <a:lnTo>
                    <a:pt x="804" y="277"/>
                  </a:lnTo>
                  <a:cubicBezTo>
                    <a:pt x="339" y="298"/>
                    <a:pt x="0" y="700"/>
                    <a:pt x="22" y="1144"/>
                  </a:cubicBezTo>
                  <a:cubicBezTo>
                    <a:pt x="64" y="1546"/>
                    <a:pt x="339" y="1821"/>
                    <a:pt x="720" y="1884"/>
                  </a:cubicBezTo>
                  <a:lnTo>
                    <a:pt x="868" y="1884"/>
                  </a:lnTo>
                  <a:lnTo>
                    <a:pt x="4886" y="1651"/>
                  </a:lnTo>
                  <a:cubicBezTo>
                    <a:pt x="5351" y="1609"/>
                    <a:pt x="5690" y="1228"/>
                    <a:pt x="5669" y="763"/>
                  </a:cubicBezTo>
                  <a:cubicBezTo>
                    <a:pt x="5627" y="332"/>
                    <a:pt x="5288" y="1"/>
                    <a:pt x="4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7"/>
            <p:cNvSpPr/>
            <p:nvPr/>
          </p:nvSpPr>
          <p:spPr>
            <a:xfrm>
              <a:off x="1914983" y="2533709"/>
              <a:ext cx="90476" cy="39324"/>
            </a:xfrm>
            <a:custGeom>
              <a:avLst/>
              <a:gdLst/>
              <a:ahLst/>
              <a:cxnLst/>
              <a:rect l="l" t="t" r="r" b="b"/>
              <a:pathLst>
                <a:path w="4146" h="1802" extrusionOk="0">
                  <a:moveTo>
                    <a:pt x="3311" y="0"/>
                  </a:moveTo>
                  <a:cubicBezTo>
                    <a:pt x="3286" y="0"/>
                    <a:pt x="3261" y="2"/>
                    <a:pt x="3236" y="4"/>
                  </a:cubicBezTo>
                  <a:lnTo>
                    <a:pt x="783" y="152"/>
                  </a:lnTo>
                  <a:cubicBezTo>
                    <a:pt x="339" y="173"/>
                    <a:pt x="0" y="575"/>
                    <a:pt x="22" y="1019"/>
                  </a:cubicBezTo>
                  <a:cubicBezTo>
                    <a:pt x="64" y="1421"/>
                    <a:pt x="360" y="1738"/>
                    <a:pt x="741" y="1802"/>
                  </a:cubicBezTo>
                  <a:lnTo>
                    <a:pt x="889" y="1802"/>
                  </a:lnTo>
                  <a:lnTo>
                    <a:pt x="3342" y="1632"/>
                  </a:lnTo>
                  <a:cubicBezTo>
                    <a:pt x="3807" y="1611"/>
                    <a:pt x="4146" y="1209"/>
                    <a:pt x="4125" y="765"/>
                  </a:cubicBezTo>
                  <a:cubicBezTo>
                    <a:pt x="4085" y="345"/>
                    <a:pt x="3742" y="0"/>
                    <a:pt x="3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7"/>
            <p:cNvSpPr/>
            <p:nvPr/>
          </p:nvSpPr>
          <p:spPr>
            <a:xfrm>
              <a:off x="1779745" y="2781642"/>
              <a:ext cx="157406" cy="56673"/>
            </a:xfrm>
            <a:custGeom>
              <a:avLst/>
              <a:gdLst/>
              <a:ahLst/>
              <a:cxnLst/>
              <a:rect l="l" t="t" r="r" b="b"/>
              <a:pathLst>
                <a:path w="7213" h="2597" extrusionOk="0">
                  <a:moveTo>
                    <a:pt x="7213" y="0"/>
                  </a:moveTo>
                  <a:lnTo>
                    <a:pt x="1" y="402"/>
                  </a:lnTo>
                  <a:cubicBezTo>
                    <a:pt x="1" y="402"/>
                    <a:pt x="709" y="2597"/>
                    <a:pt x="3735" y="2597"/>
                  </a:cubicBezTo>
                  <a:cubicBezTo>
                    <a:pt x="4057" y="2597"/>
                    <a:pt x="4404" y="2572"/>
                    <a:pt x="4780" y="2517"/>
                  </a:cubicBezTo>
                  <a:cubicBezTo>
                    <a:pt x="7001" y="2200"/>
                    <a:pt x="7213" y="0"/>
                    <a:pt x="7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7"/>
            <p:cNvSpPr/>
            <p:nvPr/>
          </p:nvSpPr>
          <p:spPr>
            <a:xfrm>
              <a:off x="1485743" y="2132250"/>
              <a:ext cx="575547" cy="554313"/>
            </a:xfrm>
            <a:custGeom>
              <a:avLst/>
              <a:gdLst/>
              <a:ahLst/>
              <a:cxnLst/>
              <a:rect l="l" t="t" r="r" b="b"/>
              <a:pathLst>
                <a:path w="26374" h="25401" extrusionOk="0">
                  <a:moveTo>
                    <a:pt x="16362" y="1"/>
                  </a:moveTo>
                  <a:cubicBezTo>
                    <a:pt x="13229" y="1"/>
                    <a:pt x="10067" y="1232"/>
                    <a:pt x="8693" y="3828"/>
                  </a:cubicBezTo>
                  <a:cubicBezTo>
                    <a:pt x="8270" y="4589"/>
                    <a:pt x="7995" y="5245"/>
                    <a:pt x="7805" y="5858"/>
                  </a:cubicBezTo>
                  <a:cubicBezTo>
                    <a:pt x="6663" y="8777"/>
                    <a:pt x="4167" y="9306"/>
                    <a:pt x="4167" y="9306"/>
                  </a:cubicBezTo>
                  <a:lnTo>
                    <a:pt x="4336" y="9581"/>
                  </a:lnTo>
                  <a:cubicBezTo>
                    <a:pt x="4205" y="9552"/>
                    <a:pt x="4077" y="9539"/>
                    <a:pt x="3951" y="9539"/>
                  </a:cubicBezTo>
                  <a:cubicBezTo>
                    <a:pt x="1457" y="9539"/>
                    <a:pt x="0" y="14868"/>
                    <a:pt x="0" y="14868"/>
                  </a:cubicBezTo>
                  <a:lnTo>
                    <a:pt x="2306" y="24047"/>
                  </a:lnTo>
                  <a:lnTo>
                    <a:pt x="4992" y="25400"/>
                  </a:lnTo>
                  <a:lnTo>
                    <a:pt x="6176" y="25358"/>
                  </a:lnTo>
                  <a:lnTo>
                    <a:pt x="6091" y="20451"/>
                  </a:lnTo>
                  <a:cubicBezTo>
                    <a:pt x="6091" y="20451"/>
                    <a:pt x="8333" y="18146"/>
                    <a:pt x="7974" y="14931"/>
                  </a:cubicBezTo>
                  <a:lnTo>
                    <a:pt x="9158" y="14720"/>
                  </a:lnTo>
                  <a:cubicBezTo>
                    <a:pt x="9316" y="14695"/>
                    <a:pt x="9478" y="14683"/>
                    <a:pt x="9639" y="14683"/>
                  </a:cubicBezTo>
                  <a:cubicBezTo>
                    <a:pt x="10020" y="14683"/>
                    <a:pt x="10403" y="14749"/>
                    <a:pt x="10744" y="14868"/>
                  </a:cubicBezTo>
                  <a:cubicBezTo>
                    <a:pt x="11985" y="15349"/>
                    <a:pt x="14576" y="16187"/>
                    <a:pt x="17140" y="16187"/>
                  </a:cubicBezTo>
                  <a:cubicBezTo>
                    <a:pt x="18859" y="16187"/>
                    <a:pt x="20566" y="15810"/>
                    <a:pt x="21848" y="14699"/>
                  </a:cubicBezTo>
                  <a:cubicBezTo>
                    <a:pt x="25782" y="11273"/>
                    <a:pt x="26374" y="5879"/>
                    <a:pt x="22990" y="2390"/>
                  </a:cubicBezTo>
                  <a:cubicBezTo>
                    <a:pt x="21459" y="821"/>
                    <a:pt x="18920" y="1"/>
                    <a:pt x="16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7"/>
            <p:cNvSpPr/>
            <p:nvPr/>
          </p:nvSpPr>
          <p:spPr>
            <a:xfrm>
              <a:off x="1441901" y="2611312"/>
              <a:ext cx="154634" cy="152387"/>
            </a:xfrm>
            <a:custGeom>
              <a:avLst/>
              <a:gdLst/>
              <a:ahLst/>
              <a:cxnLst/>
              <a:rect l="l" t="t" r="r" b="b"/>
              <a:pathLst>
                <a:path w="7086" h="6983" extrusionOk="0">
                  <a:moveTo>
                    <a:pt x="3527" y="0"/>
                  </a:moveTo>
                  <a:cubicBezTo>
                    <a:pt x="3500" y="0"/>
                    <a:pt x="3474" y="0"/>
                    <a:pt x="3448" y="1"/>
                  </a:cubicBezTo>
                  <a:cubicBezTo>
                    <a:pt x="1523" y="22"/>
                    <a:pt x="0" y="1651"/>
                    <a:pt x="43" y="3575"/>
                  </a:cubicBezTo>
                  <a:cubicBezTo>
                    <a:pt x="63" y="5462"/>
                    <a:pt x="1628" y="6982"/>
                    <a:pt x="3502" y="6982"/>
                  </a:cubicBezTo>
                  <a:cubicBezTo>
                    <a:pt x="3540" y="6982"/>
                    <a:pt x="3579" y="6982"/>
                    <a:pt x="3617" y="6980"/>
                  </a:cubicBezTo>
                  <a:cubicBezTo>
                    <a:pt x="5541" y="6959"/>
                    <a:pt x="7085" y="5352"/>
                    <a:pt x="7022" y="3427"/>
                  </a:cubicBezTo>
                  <a:cubicBezTo>
                    <a:pt x="6980" y="1508"/>
                    <a:pt x="5436" y="0"/>
                    <a:pt x="352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E90DCE-6EA1-C1E6-B9D1-DE0B21F61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36" y="1169582"/>
            <a:ext cx="2085028" cy="2849335"/>
          </a:xfrm>
          <a:prstGeom prst="rect">
            <a:avLst/>
          </a:prstGeom>
        </p:spPr>
      </p:pic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520A4592-1FC2-EF4E-5A91-EFB8241AE09F}"/>
              </a:ext>
            </a:extLst>
          </p:cNvPr>
          <p:cNvSpPr txBox="1"/>
          <p:nvPr/>
        </p:nvSpPr>
        <p:spPr>
          <a:xfrm>
            <a:off x="4016399" y="418734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 !</a:t>
            </a:r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80"/>
          <p:cNvSpPr txBox="1">
            <a:spLocks noGrp="1"/>
          </p:cNvSpPr>
          <p:nvPr>
            <p:ph type="title"/>
          </p:nvPr>
        </p:nvSpPr>
        <p:spPr>
          <a:xfrm>
            <a:off x="1329675" y="999825"/>
            <a:ext cx="3858900" cy="10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684" name="Google Shape;2684;p80"/>
          <p:cNvSpPr txBox="1">
            <a:spLocks noGrp="1"/>
          </p:cNvSpPr>
          <p:nvPr>
            <p:ph type="subTitle" idx="1"/>
          </p:nvPr>
        </p:nvSpPr>
        <p:spPr>
          <a:xfrm>
            <a:off x="1276823" y="2466768"/>
            <a:ext cx="3858900" cy="10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Lazuardy Ilham </a:t>
            </a:r>
            <a:r>
              <a:rPr lang="en-US" dirty="0" err="1"/>
              <a:t>effendie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081361954363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lazuardyilham07@gmail.com</a:t>
            </a:r>
            <a:endParaRPr dirty="0"/>
          </a:p>
        </p:txBody>
      </p:sp>
      <p:grpSp>
        <p:nvGrpSpPr>
          <p:cNvPr id="2686" name="Google Shape;2686;p80"/>
          <p:cNvGrpSpPr/>
          <p:nvPr/>
        </p:nvGrpSpPr>
        <p:grpSpPr>
          <a:xfrm>
            <a:off x="4699478" y="1289225"/>
            <a:ext cx="3606659" cy="2949700"/>
            <a:chOff x="4594703" y="1352375"/>
            <a:chExt cx="3606659" cy="2949700"/>
          </a:xfrm>
        </p:grpSpPr>
        <p:sp>
          <p:nvSpPr>
            <p:cNvPr id="2687" name="Google Shape;2687;p80"/>
            <p:cNvSpPr/>
            <p:nvPr/>
          </p:nvSpPr>
          <p:spPr>
            <a:xfrm flipH="1">
              <a:off x="4594703" y="4145314"/>
              <a:ext cx="3606659" cy="102"/>
            </a:xfrm>
            <a:custGeom>
              <a:avLst/>
              <a:gdLst/>
              <a:ahLst/>
              <a:cxnLst/>
              <a:rect l="l" t="t" r="r" b="b"/>
              <a:pathLst>
                <a:path w="35362" h="1" fill="none" extrusionOk="0">
                  <a:moveTo>
                    <a:pt x="0" y="1"/>
                  </a:moveTo>
                  <a:lnTo>
                    <a:pt x="35362" y="1"/>
                  </a:lnTo>
                </a:path>
              </a:pathLst>
            </a:custGeom>
            <a:noFill/>
            <a:ln w="12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80"/>
            <p:cNvSpPr/>
            <p:nvPr/>
          </p:nvSpPr>
          <p:spPr>
            <a:xfrm flipH="1">
              <a:off x="5215236" y="4301973"/>
              <a:ext cx="1158533" cy="102"/>
            </a:xfrm>
            <a:custGeom>
              <a:avLst/>
              <a:gdLst/>
              <a:ahLst/>
              <a:cxnLst/>
              <a:rect l="l" t="t" r="r" b="b"/>
              <a:pathLst>
                <a:path w="11359" h="1" fill="none" extrusionOk="0">
                  <a:moveTo>
                    <a:pt x="0" y="1"/>
                  </a:moveTo>
                  <a:lnTo>
                    <a:pt x="11359" y="1"/>
                  </a:lnTo>
                </a:path>
              </a:pathLst>
            </a:custGeom>
            <a:noFill/>
            <a:ln w="12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80"/>
            <p:cNvSpPr/>
            <p:nvPr/>
          </p:nvSpPr>
          <p:spPr>
            <a:xfrm flipH="1">
              <a:off x="5560070" y="1578286"/>
              <a:ext cx="1269093" cy="2565927"/>
            </a:xfrm>
            <a:custGeom>
              <a:avLst/>
              <a:gdLst/>
              <a:ahLst/>
              <a:cxnLst/>
              <a:rect l="l" t="t" r="r" b="b"/>
              <a:pathLst>
                <a:path w="12443" h="25158" extrusionOk="0">
                  <a:moveTo>
                    <a:pt x="1786" y="0"/>
                  </a:moveTo>
                  <a:cubicBezTo>
                    <a:pt x="798" y="0"/>
                    <a:pt x="0" y="810"/>
                    <a:pt x="0" y="1786"/>
                  </a:cubicBezTo>
                  <a:lnTo>
                    <a:pt x="0" y="2084"/>
                  </a:lnTo>
                  <a:lnTo>
                    <a:pt x="0" y="23372"/>
                  </a:lnTo>
                  <a:cubicBezTo>
                    <a:pt x="0" y="24372"/>
                    <a:pt x="810" y="25158"/>
                    <a:pt x="1786" y="25158"/>
                  </a:cubicBezTo>
                  <a:lnTo>
                    <a:pt x="10645" y="25158"/>
                  </a:lnTo>
                  <a:cubicBezTo>
                    <a:pt x="11395" y="25158"/>
                    <a:pt x="12014" y="24705"/>
                    <a:pt x="12300" y="24074"/>
                  </a:cubicBezTo>
                  <a:cubicBezTo>
                    <a:pt x="12383" y="23848"/>
                    <a:pt x="12442" y="23610"/>
                    <a:pt x="12442" y="23372"/>
                  </a:cubicBezTo>
                  <a:lnTo>
                    <a:pt x="12442" y="23074"/>
                  </a:lnTo>
                  <a:lnTo>
                    <a:pt x="12431" y="23074"/>
                  </a:lnTo>
                  <a:lnTo>
                    <a:pt x="12431" y="2084"/>
                  </a:lnTo>
                  <a:lnTo>
                    <a:pt x="12431" y="1786"/>
                  </a:lnTo>
                  <a:cubicBezTo>
                    <a:pt x="12431" y="810"/>
                    <a:pt x="11633" y="0"/>
                    <a:pt x="106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80"/>
            <p:cNvSpPr/>
            <p:nvPr/>
          </p:nvSpPr>
          <p:spPr>
            <a:xfrm flipH="1">
              <a:off x="6356736" y="1682624"/>
              <a:ext cx="32842" cy="34167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1" y="334"/>
                    <a:pt x="322" y="263"/>
                    <a:pt x="322" y="168"/>
                  </a:cubicBezTo>
                  <a:cubicBezTo>
                    <a:pt x="322" y="84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80"/>
            <p:cNvSpPr/>
            <p:nvPr/>
          </p:nvSpPr>
          <p:spPr>
            <a:xfrm flipH="1">
              <a:off x="5980282" y="1677830"/>
              <a:ext cx="334025" cy="43755"/>
            </a:xfrm>
            <a:custGeom>
              <a:avLst/>
              <a:gdLst/>
              <a:ahLst/>
              <a:cxnLst/>
              <a:rect l="l" t="t" r="r" b="b"/>
              <a:pathLst>
                <a:path w="3275" h="429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274"/>
                  </a:lnTo>
                  <a:cubicBezTo>
                    <a:pt x="1" y="369"/>
                    <a:pt x="72" y="429"/>
                    <a:pt x="155" y="429"/>
                  </a:cubicBezTo>
                  <a:lnTo>
                    <a:pt x="3132" y="429"/>
                  </a:lnTo>
                  <a:cubicBezTo>
                    <a:pt x="3215" y="429"/>
                    <a:pt x="3275" y="369"/>
                    <a:pt x="3275" y="274"/>
                  </a:cubicBezTo>
                  <a:lnTo>
                    <a:pt x="3275" y="143"/>
                  </a:lnTo>
                  <a:cubicBezTo>
                    <a:pt x="3275" y="48"/>
                    <a:pt x="3203" y="0"/>
                    <a:pt x="3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80"/>
            <p:cNvSpPr/>
            <p:nvPr/>
          </p:nvSpPr>
          <p:spPr>
            <a:xfrm flipH="1">
              <a:off x="6125927" y="3936435"/>
              <a:ext cx="139832" cy="139832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80" y="1"/>
                  </a:moveTo>
                  <a:cubicBezTo>
                    <a:pt x="310" y="1"/>
                    <a:pt x="1" y="311"/>
                    <a:pt x="1" y="680"/>
                  </a:cubicBezTo>
                  <a:cubicBezTo>
                    <a:pt x="1" y="1049"/>
                    <a:pt x="310" y="1370"/>
                    <a:pt x="680" y="1370"/>
                  </a:cubicBezTo>
                  <a:cubicBezTo>
                    <a:pt x="1061" y="1370"/>
                    <a:pt x="1370" y="1049"/>
                    <a:pt x="1370" y="680"/>
                  </a:cubicBezTo>
                  <a:cubicBezTo>
                    <a:pt x="1370" y="299"/>
                    <a:pt x="1072" y="1"/>
                    <a:pt x="6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80"/>
            <p:cNvSpPr/>
            <p:nvPr/>
          </p:nvSpPr>
          <p:spPr>
            <a:xfrm flipH="1">
              <a:off x="5628099" y="1806544"/>
              <a:ext cx="1134259" cy="2077791"/>
            </a:xfrm>
            <a:custGeom>
              <a:avLst/>
              <a:gdLst/>
              <a:ahLst/>
              <a:cxnLst/>
              <a:rect l="l" t="t" r="r" b="b"/>
              <a:pathLst>
                <a:path w="11121" h="20372" extrusionOk="0">
                  <a:moveTo>
                    <a:pt x="0" y="0"/>
                  </a:moveTo>
                  <a:lnTo>
                    <a:pt x="0" y="20372"/>
                  </a:lnTo>
                  <a:lnTo>
                    <a:pt x="11121" y="20372"/>
                  </a:lnTo>
                  <a:lnTo>
                    <a:pt x="111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80"/>
            <p:cNvSpPr/>
            <p:nvPr/>
          </p:nvSpPr>
          <p:spPr>
            <a:xfrm flipH="1">
              <a:off x="6615387" y="1886709"/>
              <a:ext cx="60788" cy="60788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43" y="0"/>
                    <a:pt x="1" y="131"/>
                    <a:pt x="1" y="298"/>
                  </a:cubicBezTo>
                  <a:cubicBezTo>
                    <a:pt x="1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80"/>
            <p:cNvSpPr/>
            <p:nvPr/>
          </p:nvSpPr>
          <p:spPr>
            <a:xfrm flipH="1">
              <a:off x="6515741" y="1886709"/>
              <a:ext cx="60890" cy="60788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99" y="0"/>
                  </a:moveTo>
                  <a:cubicBezTo>
                    <a:pt x="132" y="0"/>
                    <a:pt x="1" y="131"/>
                    <a:pt x="1" y="298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9" y="0"/>
                  </a:cubicBezTo>
                  <a:close/>
                </a:path>
              </a:pathLst>
            </a:custGeom>
            <a:solidFill>
              <a:srgbClr val="FB7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80"/>
            <p:cNvSpPr/>
            <p:nvPr/>
          </p:nvSpPr>
          <p:spPr>
            <a:xfrm flipH="1">
              <a:off x="6416197" y="1886709"/>
              <a:ext cx="60788" cy="60788"/>
            </a:xfrm>
            <a:custGeom>
              <a:avLst/>
              <a:gdLst/>
              <a:ahLst/>
              <a:cxnLst/>
              <a:rect l="l" t="t" r="r" b="b"/>
              <a:pathLst>
                <a:path w="596" h="596" fill="none" extrusionOk="0">
                  <a:moveTo>
                    <a:pt x="596" y="298"/>
                  </a:moveTo>
                  <a:cubicBezTo>
                    <a:pt x="596" y="465"/>
                    <a:pt x="465" y="596"/>
                    <a:pt x="298" y="596"/>
                  </a:cubicBezTo>
                  <a:cubicBezTo>
                    <a:pt x="131" y="596"/>
                    <a:pt x="0" y="465"/>
                    <a:pt x="0" y="298"/>
                  </a:cubicBezTo>
                  <a:cubicBezTo>
                    <a:pt x="0" y="131"/>
                    <a:pt x="131" y="0"/>
                    <a:pt x="298" y="0"/>
                  </a:cubicBezTo>
                  <a:cubicBezTo>
                    <a:pt x="465" y="0"/>
                    <a:pt x="596" y="131"/>
                    <a:pt x="596" y="298"/>
                  </a:cubicBezTo>
                  <a:close/>
                </a:path>
              </a:pathLst>
            </a:custGeom>
            <a:noFill/>
            <a:ln w="1200" cap="flat" cmpd="sng">
              <a:solidFill>
                <a:srgbClr val="E1B2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80"/>
            <p:cNvSpPr/>
            <p:nvPr/>
          </p:nvSpPr>
          <p:spPr>
            <a:xfrm flipH="1">
              <a:off x="5720403" y="2079779"/>
              <a:ext cx="960667" cy="646122"/>
            </a:xfrm>
            <a:custGeom>
              <a:avLst/>
              <a:gdLst/>
              <a:ahLst/>
              <a:cxnLst/>
              <a:rect l="l" t="t" r="r" b="b"/>
              <a:pathLst>
                <a:path w="9419" h="6335" extrusionOk="0">
                  <a:moveTo>
                    <a:pt x="275" y="0"/>
                  </a:moveTo>
                  <a:cubicBezTo>
                    <a:pt x="132" y="0"/>
                    <a:pt x="1" y="119"/>
                    <a:pt x="1" y="286"/>
                  </a:cubicBezTo>
                  <a:lnTo>
                    <a:pt x="1" y="6061"/>
                  </a:lnTo>
                  <a:cubicBezTo>
                    <a:pt x="1" y="6203"/>
                    <a:pt x="120" y="6334"/>
                    <a:pt x="275" y="6334"/>
                  </a:cubicBezTo>
                  <a:lnTo>
                    <a:pt x="9133" y="6334"/>
                  </a:lnTo>
                  <a:cubicBezTo>
                    <a:pt x="9288" y="6334"/>
                    <a:pt x="9419" y="6215"/>
                    <a:pt x="9419" y="6061"/>
                  </a:cubicBezTo>
                  <a:lnTo>
                    <a:pt x="9419" y="286"/>
                  </a:lnTo>
                  <a:cubicBezTo>
                    <a:pt x="9419" y="131"/>
                    <a:pt x="9300" y="0"/>
                    <a:pt x="9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80"/>
            <p:cNvSpPr/>
            <p:nvPr/>
          </p:nvSpPr>
          <p:spPr>
            <a:xfrm flipH="1">
              <a:off x="6081050" y="2317726"/>
              <a:ext cx="269668" cy="244272"/>
            </a:xfrm>
            <a:custGeom>
              <a:avLst/>
              <a:gdLst/>
              <a:ahLst/>
              <a:cxnLst/>
              <a:rect l="l" t="t" r="r" b="b"/>
              <a:pathLst>
                <a:path w="2644" h="2395" fill="none" extrusionOk="0">
                  <a:moveTo>
                    <a:pt x="191" y="1"/>
                  </a:moveTo>
                  <a:lnTo>
                    <a:pt x="2453" y="1"/>
                  </a:lnTo>
                  <a:lnTo>
                    <a:pt x="2644" y="2394"/>
                  </a:lnTo>
                  <a:lnTo>
                    <a:pt x="0" y="2394"/>
                  </a:lnTo>
                  <a:close/>
                </a:path>
              </a:pathLst>
            </a:custGeom>
            <a:solidFill>
              <a:schemeClr val="lt1"/>
            </a:solidFill>
            <a:ln w="29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80"/>
            <p:cNvSpPr/>
            <p:nvPr/>
          </p:nvSpPr>
          <p:spPr>
            <a:xfrm flipH="1">
              <a:off x="6153873" y="2200027"/>
              <a:ext cx="117903" cy="185830"/>
            </a:xfrm>
            <a:custGeom>
              <a:avLst/>
              <a:gdLst/>
              <a:ahLst/>
              <a:cxnLst/>
              <a:rect l="l" t="t" r="r" b="b"/>
              <a:pathLst>
                <a:path w="1156" h="1822" fill="none" extrusionOk="0">
                  <a:moveTo>
                    <a:pt x="0" y="1822"/>
                  </a:moveTo>
                  <a:lnTo>
                    <a:pt x="0" y="572"/>
                  </a:lnTo>
                  <a:cubicBezTo>
                    <a:pt x="0" y="250"/>
                    <a:pt x="274" y="0"/>
                    <a:pt x="584" y="0"/>
                  </a:cubicBezTo>
                  <a:lnTo>
                    <a:pt x="584" y="0"/>
                  </a:lnTo>
                  <a:cubicBezTo>
                    <a:pt x="905" y="0"/>
                    <a:pt x="1155" y="262"/>
                    <a:pt x="1155" y="572"/>
                  </a:cubicBezTo>
                  <a:lnTo>
                    <a:pt x="1155" y="1822"/>
                  </a:lnTo>
                </a:path>
              </a:pathLst>
            </a:custGeom>
            <a:solidFill>
              <a:schemeClr val="lt1"/>
            </a:solidFill>
            <a:ln w="29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80"/>
            <p:cNvSpPr/>
            <p:nvPr/>
          </p:nvSpPr>
          <p:spPr>
            <a:xfrm flipH="1">
              <a:off x="5731316" y="2852060"/>
              <a:ext cx="942411" cy="887845"/>
            </a:xfrm>
            <a:custGeom>
              <a:avLst/>
              <a:gdLst/>
              <a:ahLst/>
              <a:cxnLst/>
              <a:rect l="l" t="t" r="r" b="b"/>
              <a:pathLst>
                <a:path w="9240" h="8705" fill="none" extrusionOk="0">
                  <a:moveTo>
                    <a:pt x="8942" y="8704"/>
                  </a:moveTo>
                  <a:lnTo>
                    <a:pt x="286" y="8704"/>
                  </a:lnTo>
                  <a:cubicBezTo>
                    <a:pt x="119" y="8704"/>
                    <a:pt x="0" y="8573"/>
                    <a:pt x="0" y="8430"/>
                  </a:cubicBezTo>
                  <a:lnTo>
                    <a:pt x="0" y="286"/>
                  </a:lnTo>
                  <a:cubicBezTo>
                    <a:pt x="0" y="120"/>
                    <a:pt x="131" y="1"/>
                    <a:pt x="286" y="1"/>
                  </a:cubicBezTo>
                  <a:lnTo>
                    <a:pt x="8942" y="1"/>
                  </a:lnTo>
                  <a:cubicBezTo>
                    <a:pt x="9109" y="1"/>
                    <a:pt x="9228" y="132"/>
                    <a:pt x="9228" y="286"/>
                  </a:cubicBezTo>
                  <a:lnTo>
                    <a:pt x="9228" y="8430"/>
                  </a:lnTo>
                  <a:cubicBezTo>
                    <a:pt x="9240" y="8573"/>
                    <a:pt x="9109" y="8704"/>
                    <a:pt x="8942" y="87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80"/>
            <p:cNvSpPr/>
            <p:nvPr/>
          </p:nvSpPr>
          <p:spPr>
            <a:xfrm flipH="1">
              <a:off x="6452608" y="2977204"/>
              <a:ext cx="105766" cy="100871"/>
            </a:xfrm>
            <a:custGeom>
              <a:avLst/>
              <a:gdLst/>
              <a:ahLst/>
              <a:cxnLst/>
              <a:rect l="l" t="t" r="r" b="b"/>
              <a:pathLst>
                <a:path w="1037" h="989" extrusionOk="0">
                  <a:moveTo>
                    <a:pt x="524" y="0"/>
                  </a:moveTo>
                  <a:lnTo>
                    <a:pt x="358" y="321"/>
                  </a:lnTo>
                  <a:lnTo>
                    <a:pt x="1" y="381"/>
                  </a:lnTo>
                  <a:lnTo>
                    <a:pt x="251" y="631"/>
                  </a:lnTo>
                  <a:lnTo>
                    <a:pt x="191" y="988"/>
                  </a:lnTo>
                  <a:lnTo>
                    <a:pt x="191" y="988"/>
                  </a:lnTo>
                  <a:lnTo>
                    <a:pt x="524" y="810"/>
                  </a:lnTo>
                  <a:lnTo>
                    <a:pt x="834" y="988"/>
                  </a:lnTo>
                  <a:lnTo>
                    <a:pt x="774" y="631"/>
                  </a:lnTo>
                  <a:lnTo>
                    <a:pt x="1036" y="381"/>
                  </a:lnTo>
                  <a:lnTo>
                    <a:pt x="679" y="32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80"/>
            <p:cNvSpPr/>
            <p:nvPr/>
          </p:nvSpPr>
          <p:spPr>
            <a:xfrm flipH="1">
              <a:off x="6304516" y="2977204"/>
              <a:ext cx="106888" cy="100871"/>
            </a:xfrm>
            <a:custGeom>
              <a:avLst/>
              <a:gdLst/>
              <a:ahLst/>
              <a:cxnLst/>
              <a:rect l="l" t="t" r="r" b="b"/>
              <a:pathLst>
                <a:path w="1048" h="989" extrusionOk="0">
                  <a:moveTo>
                    <a:pt x="524" y="0"/>
                  </a:moveTo>
                  <a:lnTo>
                    <a:pt x="357" y="321"/>
                  </a:lnTo>
                  <a:lnTo>
                    <a:pt x="0" y="381"/>
                  </a:lnTo>
                  <a:lnTo>
                    <a:pt x="250" y="631"/>
                  </a:lnTo>
                  <a:lnTo>
                    <a:pt x="191" y="988"/>
                  </a:lnTo>
                  <a:lnTo>
                    <a:pt x="191" y="988"/>
                  </a:lnTo>
                  <a:lnTo>
                    <a:pt x="524" y="810"/>
                  </a:lnTo>
                  <a:lnTo>
                    <a:pt x="834" y="988"/>
                  </a:lnTo>
                  <a:lnTo>
                    <a:pt x="774" y="631"/>
                  </a:lnTo>
                  <a:lnTo>
                    <a:pt x="1048" y="381"/>
                  </a:lnTo>
                  <a:lnTo>
                    <a:pt x="691" y="32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80"/>
            <p:cNvSpPr/>
            <p:nvPr/>
          </p:nvSpPr>
          <p:spPr>
            <a:xfrm flipH="1">
              <a:off x="6157545" y="2977204"/>
              <a:ext cx="106990" cy="100871"/>
            </a:xfrm>
            <a:custGeom>
              <a:avLst/>
              <a:gdLst/>
              <a:ahLst/>
              <a:cxnLst/>
              <a:rect l="l" t="t" r="r" b="b"/>
              <a:pathLst>
                <a:path w="1049" h="989" extrusionOk="0">
                  <a:moveTo>
                    <a:pt x="525" y="0"/>
                  </a:moveTo>
                  <a:lnTo>
                    <a:pt x="358" y="321"/>
                  </a:lnTo>
                  <a:lnTo>
                    <a:pt x="1" y="381"/>
                  </a:lnTo>
                  <a:lnTo>
                    <a:pt x="263" y="631"/>
                  </a:lnTo>
                  <a:lnTo>
                    <a:pt x="203" y="988"/>
                  </a:lnTo>
                  <a:lnTo>
                    <a:pt x="203" y="988"/>
                  </a:lnTo>
                  <a:lnTo>
                    <a:pt x="525" y="810"/>
                  </a:lnTo>
                  <a:lnTo>
                    <a:pt x="834" y="988"/>
                  </a:lnTo>
                  <a:lnTo>
                    <a:pt x="775" y="631"/>
                  </a:lnTo>
                  <a:lnTo>
                    <a:pt x="1049" y="381"/>
                  </a:lnTo>
                  <a:lnTo>
                    <a:pt x="679" y="32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80"/>
            <p:cNvSpPr/>
            <p:nvPr/>
          </p:nvSpPr>
          <p:spPr>
            <a:xfrm flipH="1">
              <a:off x="6010575" y="2977204"/>
              <a:ext cx="105766" cy="100871"/>
            </a:xfrm>
            <a:custGeom>
              <a:avLst/>
              <a:gdLst/>
              <a:ahLst/>
              <a:cxnLst/>
              <a:rect l="l" t="t" r="r" b="b"/>
              <a:pathLst>
                <a:path w="1037" h="989" extrusionOk="0">
                  <a:moveTo>
                    <a:pt x="512" y="0"/>
                  </a:moveTo>
                  <a:lnTo>
                    <a:pt x="346" y="321"/>
                  </a:lnTo>
                  <a:lnTo>
                    <a:pt x="0" y="381"/>
                  </a:lnTo>
                  <a:lnTo>
                    <a:pt x="250" y="631"/>
                  </a:lnTo>
                  <a:lnTo>
                    <a:pt x="191" y="988"/>
                  </a:lnTo>
                  <a:lnTo>
                    <a:pt x="191" y="988"/>
                  </a:lnTo>
                  <a:lnTo>
                    <a:pt x="512" y="810"/>
                  </a:lnTo>
                  <a:lnTo>
                    <a:pt x="834" y="988"/>
                  </a:lnTo>
                  <a:lnTo>
                    <a:pt x="774" y="631"/>
                  </a:lnTo>
                  <a:lnTo>
                    <a:pt x="1036" y="381"/>
                  </a:lnTo>
                  <a:lnTo>
                    <a:pt x="667" y="321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80"/>
            <p:cNvSpPr/>
            <p:nvPr/>
          </p:nvSpPr>
          <p:spPr>
            <a:xfrm flipH="1">
              <a:off x="5864930" y="2977204"/>
              <a:ext cx="104440" cy="100871"/>
            </a:xfrm>
            <a:custGeom>
              <a:avLst/>
              <a:gdLst/>
              <a:ahLst/>
              <a:cxnLst/>
              <a:rect l="l" t="t" r="r" b="b"/>
              <a:pathLst>
                <a:path w="1024" h="989" extrusionOk="0">
                  <a:moveTo>
                    <a:pt x="500" y="0"/>
                  </a:moveTo>
                  <a:lnTo>
                    <a:pt x="357" y="321"/>
                  </a:lnTo>
                  <a:lnTo>
                    <a:pt x="0" y="381"/>
                  </a:lnTo>
                  <a:lnTo>
                    <a:pt x="250" y="631"/>
                  </a:lnTo>
                  <a:lnTo>
                    <a:pt x="191" y="988"/>
                  </a:lnTo>
                  <a:lnTo>
                    <a:pt x="191" y="988"/>
                  </a:lnTo>
                  <a:lnTo>
                    <a:pt x="500" y="810"/>
                  </a:lnTo>
                  <a:lnTo>
                    <a:pt x="833" y="988"/>
                  </a:lnTo>
                  <a:lnTo>
                    <a:pt x="774" y="631"/>
                  </a:lnTo>
                  <a:lnTo>
                    <a:pt x="1024" y="381"/>
                  </a:lnTo>
                  <a:lnTo>
                    <a:pt x="667" y="32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80"/>
            <p:cNvSpPr/>
            <p:nvPr/>
          </p:nvSpPr>
          <p:spPr>
            <a:xfrm flipH="1">
              <a:off x="5845446" y="3434942"/>
              <a:ext cx="731184" cy="167676"/>
            </a:xfrm>
            <a:custGeom>
              <a:avLst/>
              <a:gdLst/>
              <a:ahLst/>
              <a:cxnLst/>
              <a:rect l="l" t="t" r="r" b="b"/>
              <a:pathLst>
                <a:path w="7169" h="1644" fill="none" extrusionOk="0">
                  <a:moveTo>
                    <a:pt x="6347" y="1644"/>
                  </a:moveTo>
                  <a:lnTo>
                    <a:pt x="822" y="1644"/>
                  </a:lnTo>
                  <a:cubicBezTo>
                    <a:pt x="370" y="1644"/>
                    <a:pt x="1" y="1287"/>
                    <a:pt x="1" y="822"/>
                  </a:cubicBezTo>
                  <a:lnTo>
                    <a:pt x="1" y="822"/>
                  </a:lnTo>
                  <a:cubicBezTo>
                    <a:pt x="1" y="370"/>
                    <a:pt x="358" y="1"/>
                    <a:pt x="822" y="1"/>
                  </a:cubicBezTo>
                  <a:lnTo>
                    <a:pt x="6347" y="1"/>
                  </a:lnTo>
                  <a:cubicBezTo>
                    <a:pt x="6799" y="1"/>
                    <a:pt x="7168" y="358"/>
                    <a:pt x="7168" y="822"/>
                  </a:cubicBezTo>
                  <a:lnTo>
                    <a:pt x="7168" y="822"/>
                  </a:lnTo>
                  <a:cubicBezTo>
                    <a:pt x="7157" y="1263"/>
                    <a:pt x="6799" y="1644"/>
                    <a:pt x="6347" y="16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80"/>
            <p:cNvSpPr/>
            <p:nvPr/>
          </p:nvSpPr>
          <p:spPr>
            <a:xfrm flipH="1">
              <a:off x="5846670" y="3204237"/>
              <a:ext cx="729960" cy="102"/>
            </a:xfrm>
            <a:custGeom>
              <a:avLst/>
              <a:gdLst/>
              <a:ahLst/>
              <a:cxnLst/>
              <a:rect l="l" t="t" r="r" b="b"/>
              <a:pathLst>
                <a:path w="7157" h="1" fill="none" extrusionOk="0">
                  <a:moveTo>
                    <a:pt x="1" y="0"/>
                  </a:moveTo>
                  <a:lnTo>
                    <a:pt x="715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80"/>
            <p:cNvSpPr/>
            <p:nvPr/>
          </p:nvSpPr>
          <p:spPr>
            <a:xfrm flipH="1">
              <a:off x="6203644" y="3319590"/>
              <a:ext cx="372987" cy="102"/>
            </a:xfrm>
            <a:custGeom>
              <a:avLst/>
              <a:gdLst/>
              <a:ahLst/>
              <a:cxnLst/>
              <a:rect l="l" t="t" r="r" b="b"/>
              <a:pathLst>
                <a:path w="3657" h="1" fill="none" extrusionOk="0">
                  <a:moveTo>
                    <a:pt x="1" y="1"/>
                  </a:moveTo>
                  <a:lnTo>
                    <a:pt x="365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80"/>
            <p:cNvSpPr/>
            <p:nvPr/>
          </p:nvSpPr>
          <p:spPr>
            <a:xfrm flipH="1">
              <a:off x="7681508" y="1774926"/>
              <a:ext cx="270892" cy="273340"/>
            </a:xfrm>
            <a:custGeom>
              <a:avLst/>
              <a:gdLst/>
              <a:ahLst/>
              <a:cxnLst/>
              <a:rect l="l" t="t" r="r" b="b"/>
              <a:pathLst>
                <a:path w="2656" h="2680" extrusionOk="0">
                  <a:moveTo>
                    <a:pt x="0" y="1"/>
                  </a:moveTo>
                  <a:lnTo>
                    <a:pt x="0" y="2680"/>
                  </a:lnTo>
                  <a:lnTo>
                    <a:pt x="2655" y="2680"/>
                  </a:lnTo>
                  <a:lnTo>
                    <a:pt x="2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80"/>
            <p:cNvSpPr/>
            <p:nvPr/>
          </p:nvSpPr>
          <p:spPr>
            <a:xfrm flipH="1">
              <a:off x="7681509" y="2005733"/>
              <a:ext cx="82716" cy="93527"/>
            </a:xfrm>
            <a:custGeom>
              <a:avLst/>
              <a:gdLst/>
              <a:ahLst/>
              <a:cxnLst/>
              <a:rect l="l" t="t" r="r" b="b"/>
              <a:pathLst>
                <a:path w="811" h="917" extrusionOk="0">
                  <a:moveTo>
                    <a:pt x="1" y="0"/>
                  </a:moveTo>
                  <a:lnTo>
                    <a:pt x="810" y="917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80"/>
            <p:cNvSpPr/>
            <p:nvPr/>
          </p:nvSpPr>
          <p:spPr>
            <a:xfrm flipH="1">
              <a:off x="7745865" y="1864475"/>
              <a:ext cx="145849" cy="103216"/>
            </a:xfrm>
            <a:custGeom>
              <a:avLst/>
              <a:gdLst/>
              <a:ahLst/>
              <a:cxnLst/>
              <a:rect l="l" t="t" r="r" b="b"/>
              <a:pathLst>
                <a:path w="1430" h="1012" extrusionOk="0">
                  <a:moveTo>
                    <a:pt x="387" y="1"/>
                  </a:moveTo>
                  <a:cubicBezTo>
                    <a:pt x="298" y="1"/>
                    <a:pt x="209" y="34"/>
                    <a:pt x="143" y="99"/>
                  </a:cubicBezTo>
                  <a:cubicBezTo>
                    <a:pt x="0" y="230"/>
                    <a:pt x="0" y="456"/>
                    <a:pt x="143" y="587"/>
                  </a:cubicBezTo>
                  <a:lnTo>
                    <a:pt x="465" y="921"/>
                  </a:lnTo>
                  <a:cubicBezTo>
                    <a:pt x="524" y="980"/>
                    <a:pt x="584" y="1004"/>
                    <a:pt x="655" y="1004"/>
                  </a:cubicBezTo>
                  <a:cubicBezTo>
                    <a:pt x="677" y="1009"/>
                    <a:pt x="699" y="1011"/>
                    <a:pt x="721" y="1011"/>
                  </a:cubicBezTo>
                  <a:cubicBezTo>
                    <a:pt x="808" y="1011"/>
                    <a:pt x="896" y="973"/>
                    <a:pt x="953" y="897"/>
                  </a:cubicBezTo>
                  <a:lnTo>
                    <a:pt x="1286" y="564"/>
                  </a:lnTo>
                  <a:cubicBezTo>
                    <a:pt x="1429" y="456"/>
                    <a:pt x="1429" y="230"/>
                    <a:pt x="1298" y="99"/>
                  </a:cubicBezTo>
                  <a:cubicBezTo>
                    <a:pt x="1233" y="34"/>
                    <a:pt x="1143" y="1"/>
                    <a:pt x="1054" y="1"/>
                  </a:cubicBezTo>
                  <a:cubicBezTo>
                    <a:pt x="965" y="1"/>
                    <a:pt x="876" y="34"/>
                    <a:pt x="810" y="99"/>
                  </a:cubicBezTo>
                  <a:lnTo>
                    <a:pt x="715" y="194"/>
                  </a:lnTo>
                  <a:lnTo>
                    <a:pt x="631" y="99"/>
                  </a:lnTo>
                  <a:cubicBezTo>
                    <a:pt x="566" y="34"/>
                    <a:pt x="477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2" name="Google Shape;2712;p80"/>
            <p:cNvGrpSpPr/>
            <p:nvPr/>
          </p:nvGrpSpPr>
          <p:grpSpPr>
            <a:xfrm>
              <a:off x="4881216" y="2703968"/>
              <a:ext cx="421535" cy="421433"/>
              <a:chOff x="4881216" y="2703968"/>
              <a:chExt cx="421535" cy="421433"/>
            </a:xfrm>
          </p:grpSpPr>
          <p:sp>
            <p:nvSpPr>
              <p:cNvPr id="2713" name="Google Shape;2713;p80"/>
              <p:cNvSpPr/>
              <p:nvPr/>
            </p:nvSpPr>
            <p:spPr>
              <a:xfrm flipH="1">
                <a:off x="4881216" y="2703968"/>
                <a:ext cx="421535" cy="421433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132" extrusionOk="0">
                    <a:moveTo>
                      <a:pt x="2060" y="0"/>
                    </a:moveTo>
                    <a:cubicBezTo>
                      <a:pt x="917" y="0"/>
                      <a:pt x="1" y="917"/>
                      <a:pt x="1" y="2060"/>
                    </a:cubicBezTo>
                    <a:cubicBezTo>
                      <a:pt x="1" y="3203"/>
                      <a:pt x="917" y="4132"/>
                      <a:pt x="2060" y="4132"/>
                    </a:cubicBezTo>
                    <a:cubicBezTo>
                      <a:pt x="3203" y="4132"/>
                      <a:pt x="4132" y="3203"/>
                      <a:pt x="4132" y="2060"/>
                    </a:cubicBezTo>
                    <a:cubicBezTo>
                      <a:pt x="4132" y="917"/>
                      <a:pt x="3203" y="0"/>
                      <a:pt x="20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80"/>
              <p:cNvSpPr/>
              <p:nvPr/>
            </p:nvSpPr>
            <p:spPr>
              <a:xfrm flipH="1">
                <a:off x="4984536" y="2795863"/>
                <a:ext cx="144523" cy="193072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893" extrusionOk="0">
                    <a:moveTo>
                      <a:pt x="535" y="0"/>
                    </a:moveTo>
                    <a:cubicBezTo>
                      <a:pt x="515" y="0"/>
                      <a:pt x="495" y="5"/>
                      <a:pt x="476" y="16"/>
                    </a:cubicBezTo>
                    <a:cubicBezTo>
                      <a:pt x="405" y="64"/>
                      <a:pt x="441" y="159"/>
                      <a:pt x="441" y="242"/>
                    </a:cubicBezTo>
                    <a:cubicBezTo>
                      <a:pt x="453" y="540"/>
                      <a:pt x="286" y="814"/>
                      <a:pt x="36" y="956"/>
                    </a:cubicBezTo>
                    <a:cubicBezTo>
                      <a:pt x="0" y="956"/>
                      <a:pt x="24" y="1576"/>
                      <a:pt x="24" y="1885"/>
                    </a:cubicBezTo>
                    <a:cubicBezTo>
                      <a:pt x="228" y="1885"/>
                      <a:pt x="432" y="1893"/>
                      <a:pt x="632" y="1893"/>
                    </a:cubicBezTo>
                    <a:cubicBezTo>
                      <a:pt x="782" y="1893"/>
                      <a:pt x="929" y="1889"/>
                      <a:pt x="1072" y="1873"/>
                    </a:cubicBezTo>
                    <a:cubicBezTo>
                      <a:pt x="1179" y="1873"/>
                      <a:pt x="1274" y="1695"/>
                      <a:pt x="1155" y="1647"/>
                    </a:cubicBezTo>
                    <a:cubicBezTo>
                      <a:pt x="1215" y="1623"/>
                      <a:pt x="1250" y="1588"/>
                      <a:pt x="1286" y="1540"/>
                    </a:cubicBezTo>
                    <a:cubicBezTo>
                      <a:pt x="1297" y="1483"/>
                      <a:pt x="1287" y="1404"/>
                      <a:pt x="1234" y="1387"/>
                    </a:cubicBezTo>
                    <a:lnTo>
                      <a:pt x="1234" y="1387"/>
                    </a:lnTo>
                    <a:cubicBezTo>
                      <a:pt x="1241" y="1389"/>
                      <a:pt x="1248" y="1389"/>
                      <a:pt x="1254" y="1389"/>
                    </a:cubicBezTo>
                    <a:cubicBezTo>
                      <a:pt x="1354" y="1389"/>
                      <a:pt x="1397" y="1214"/>
                      <a:pt x="1298" y="1159"/>
                    </a:cubicBezTo>
                    <a:cubicBezTo>
                      <a:pt x="1346" y="1123"/>
                      <a:pt x="1393" y="1052"/>
                      <a:pt x="1405" y="992"/>
                    </a:cubicBezTo>
                    <a:cubicBezTo>
                      <a:pt x="1417" y="945"/>
                      <a:pt x="1393" y="849"/>
                      <a:pt x="1334" y="814"/>
                    </a:cubicBezTo>
                    <a:cubicBezTo>
                      <a:pt x="1286" y="802"/>
                      <a:pt x="1238" y="802"/>
                      <a:pt x="1191" y="802"/>
                    </a:cubicBezTo>
                    <a:lnTo>
                      <a:pt x="750" y="802"/>
                    </a:lnTo>
                    <a:cubicBezTo>
                      <a:pt x="798" y="564"/>
                      <a:pt x="810" y="314"/>
                      <a:pt x="691" y="99"/>
                    </a:cubicBezTo>
                    <a:cubicBezTo>
                      <a:pt x="663" y="53"/>
                      <a:pt x="600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80"/>
              <p:cNvSpPr/>
              <p:nvPr/>
            </p:nvSpPr>
            <p:spPr>
              <a:xfrm flipH="1">
                <a:off x="5142318" y="2893367"/>
                <a:ext cx="54770" cy="9607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536" y="941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6" name="Google Shape;2716;p80"/>
            <p:cNvSpPr/>
            <p:nvPr/>
          </p:nvSpPr>
          <p:spPr>
            <a:xfrm flipH="1">
              <a:off x="7941384" y="2565463"/>
              <a:ext cx="100871" cy="99749"/>
            </a:xfrm>
            <a:custGeom>
              <a:avLst/>
              <a:gdLst/>
              <a:ahLst/>
              <a:cxnLst/>
              <a:rect l="l" t="t" r="r" b="b"/>
              <a:pathLst>
                <a:path w="989" h="978" fill="none" extrusionOk="0">
                  <a:moveTo>
                    <a:pt x="988" y="489"/>
                  </a:moveTo>
                  <a:cubicBezTo>
                    <a:pt x="988" y="763"/>
                    <a:pt x="762" y="977"/>
                    <a:pt x="500" y="977"/>
                  </a:cubicBezTo>
                  <a:cubicBezTo>
                    <a:pt x="226" y="977"/>
                    <a:pt x="0" y="763"/>
                    <a:pt x="0" y="489"/>
                  </a:cubicBezTo>
                  <a:cubicBezTo>
                    <a:pt x="0" y="227"/>
                    <a:pt x="226" y="1"/>
                    <a:pt x="500" y="1"/>
                  </a:cubicBezTo>
                  <a:cubicBezTo>
                    <a:pt x="762" y="1"/>
                    <a:pt x="988" y="227"/>
                    <a:pt x="988" y="489"/>
                  </a:cubicBezTo>
                  <a:close/>
                </a:path>
              </a:pathLst>
            </a:custGeom>
            <a:noFill/>
            <a:ln w="17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80"/>
            <p:cNvSpPr/>
            <p:nvPr/>
          </p:nvSpPr>
          <p:spPr>
            <a:xfrm flipH="1">
              <a:off x="4980864" y="3433718"/>
              <a:ext cx="72925" cy="73027"/>
            </a:xfrm>
            <a:custGeom>
              <a:avLst/>
              <a:gdLst/>
              <a:ahLst/>
              <a:cxnLst/>
              <a:rect l="l" t="t" r="r" b="b"/>
              <a:pathLst>
                <a:path w="715" h="716" fill="none" extrusionOk="0">
                  <a:moveTo>
                    <a:pt x="715" y="358"/>
                  </a:moveTo>
                  <a:cubicBezTo>
                    <a:pt x="715" y="548"/>
                    <a:pt x="548" y="715"/>
                    <a:pt x="358" y="715"/>
                  </a:cubicBezTo>
                  <a:cubicBezTo>
                    <a:pt x="155" y="715"/>
                    <a:pt x="0" y="548"/>
                    <a:pt x="0" y="358"/>
                  </a:cubicBezTo>
                  <a:cubicBezTo>
                    <a:pt x="0" y="167"/>
                    <a:pt x="155" y="1"/>
                    <a:pt x="358" y="1"/>
                  </a:cubicBezTo>
                  <a:cubicBezTo>
                    <a:pt x="548" y="1"/>
                    <a:pt x="715" y="167"/>
                    <a:pt x="715" y="358"/>
                  </a:cubicBezTo>
                  <a:close/>
                </a:path>
              </a:pathLst>
            </a:custGeom>
            <a:noFill/>
            <a:ln w="17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80"/>
            <p:cNvSpPr/>
            <p:nvPr/>
          </p:nvSpPr>
          <p:spPr>
            <a:xfrm flipH="1">
              <a:off x="4983312" y="1895174"/>
              <a:ext cx="75372" cy="76596"/>
            </a:xfrm>
            <a:custGeom>
              <a:avLst/>
              <a:gdLst/>
              <a:ahLst/>
              <a:cxnLst/>
              <a:rect l="l" t="t" r="r" b="b"/>
              <a:pathLst>
                <a:path w="739" h="751" fill="none" extrusionOk="0">
                  <a:moveTo>
                    <a:pt x="1" y="1"/>
                  </a:moveTo>
                  <a:lnTo>
                    <a:pt x="739" y="1"/>
                  </a:lnTo>
                  <a:lnTo>
                    <a:pt x="739" y="751"/>
                  </a:lnTo>
                  <a:lnTo>
                    <a:pt x="1" y="751"/>
                  </a:lnTo>
                  <a:close/>
                </a:path>
              </a:pathLst>
            </a:custGeom>
            <a:noFill/>
            <a:ln w="17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80"/>
            <p:cNvSpPr/>
            <p:nvPr/>
          </p:nvSpPr>
          <p:spPr>
            <a:xfrm flipH="1">
              <a:off x="5239515" y="1352375"/>
              <a:ext cx="241722" cy="232033"/>
            </a:xfrm>
            <a:custGeom>
              <a:avLst/>
              <a:gdLst/>
              <a:ahLst/>
              <a:cxnLst/>
              <a:rect l="l" t="t" r="r" b="b"/>
              <a:pathLst>
                <a:path w="2370" h="2275" fill="none" extrusionOk="0">
                  <a:moveTo>
                    <a:pt x="179" y="0"/>
                  </a:moveTo>
                  <a:lnTo>
                    <a:pt x="2191" y="0"/>
                  </a:lnTo>
                  <a:cubicBezTo>
                    <a:pt x="2298" y="0"/>
                    <a:pt x="2370" y="96"/>
                    <a:pt x="2370" y="191"/>
                  </a:cubicBezTo>
                  <a:lnTo>
                    <a:pt x="2370" y="1322"/>
                  </a:lnTo>
                  <a:cubicBezTo>
                    <a:pt x="2370" y="1429"/>
                    <a:pt x="2286" y="1513"/>
                    <a:pt x="2191" y="1513"/>
                  </a:cubicBezTo>
                  <a:lnTo>
                    <a:pt x="1370" y="1513"/>
                  </a:lnTo>
                  <a:lnTo>
                    <a:pt x="691" y="2275"/>
                  </a:lnTo>
                  <a:lnTo>
                    <a:pt x="691" y="1536"/>
                  </a:lnTo>
                  <a:lnTo>
                    <a:pt x="179" y="1513"/>
                  </a:lnTo>
                  <a:cubicBezTo>
                    <a:pt x="84" y="1513"/>
                    <a:pt x="0" y="1429"/>
                    <a:pt x="0" y="1322"/>
                  </a:cubicBezTo>
                  <a:lnTo>
                    <a:pt x="0" y="179"/>
                  </a:lnTo>
                  <a:cubicBezTo>
                    <a:pt x="0" y="96"/>
                    <a:pt x="72" y="0"/>
                    <a:pt x="179" y="0"/>
                  </a:cubicBezTo>
                  <a:close/>
                </a:path>
              </a:pathLst>
            </a:custGeom>
            <a:noFill/>
            <a:ln w="17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80"/>
            <p:cNvSpPr/>
            <p:nvPr/>
          </p:nvSpPr>
          <p:spPr>
            <a:xfrm flipH="1">
              <a:off x="4614098" y="2142912"/>
              <a:ext cx="778509" cy="228361"/>
            </a:xfrm>
            <a:custGeom>
              <a:avLst/>
              <a:gdLst/>
              <a:ahLst/>
              <a:cxnLst/>
              <a:rect l="l" t="t" r="r" b="b"/>
              <a:pathLst>
                <a:path w="7633" h="2239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lnTo>
                    <a:pt x="1" y="2013"/>
                  </a:lnTo>
                  <a:cubicBezTo>
                    <a:pt x="1" y="2132"/>
                    <a:pt x="96" y="2239"/>
                    <a:pt x="227" y="2239"/>
                  </a:cubicBezTo>
                  <a:lnTo>
                    <a:pt x="7406" y="2239"/>
                  </a:lnTo>
                  <a:cubicBezTo>
                    <a:pt x="7549" y="2239"/>
                    <a:pt x="7632" y="2132"/>
                    <a:pt x="7632" y="2013"/>
                  </a:cubicBezTo>
                  <a:lnTo>
                    <a:pt x="7632" y="227"/>
                  </a:lnTo>
                  <a:cubicBezTo>
                    <a:pt x="7632" y="108"/>
                    <a:pt x="7525" y="0"/>
                    <a:pt x="7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80"/>
            <p:cNvSpPr/>
            <p:nvPr/>
          </p:nvSpPr>
          <p:spPr>
            <a:xfrm flipH="1">
              <a:off x="4876423" y="2231543"/>
              <a:ext cx="428776" cy="102"/>
            </a:xfrm>
            <a:custGeom>
              <a:avLst/>
              <a:gdLst/>
              <a:ahLst/>
              <a:cxnLst/>
              <a:rect l="l" t="t" r="r" b="b"/>
              <a:pathLst>
                <a:path w="4204" h="1" fill="none" extrusionOk="0">
                  <a:moveTo>
                    <a:pt x="1" y="1"/>
                  </a:moveTo>
                  <a:lnTo>
                    <a:pt x="4204" y="1"/>
                  </a:lnTo>
                </a:path>
              </a:pathLst>
            </a:custGeom>
            <a:solidFill>
              <a:schemeClr val="lt1"/>
            </a:solidFill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80"/>
            <p:cNvSpPr/>
            <p:nvPr/>
          </p:nvSpPr>
          <p:spPr>
            <a:xfrm flipH="1">
              <a:off x="5194537" y="2284986"/>
              <a:ext cx="110662" cy="102"/>
            </a:xfrm>
            <a:custGeom>
              <a:avLst/>
              <a:gdLst/>
              <a:ahLst/>
              <a:cxnLst/>
              <a:rect l="l" t="t" r="r" b="b"/>
              <a:pathLst>
                <a:path w="1085" h="1" fill="none" extrusionOk="0">
                  <a:moveTo>
                    <a:pt x="1" y="0"/>
                  </a:moveTo>
                  <a:lnTo>
                    <a:pt x="1084" y="0"/>
                  </a:lnTo>
                </a:path>
              </a:pathLst>
            </a:custGeom>
            <a:solidFill>
              <a:schemeClr val="lt1"/>
            </a:solidFill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80"/>
            <p:cNvSpPr/>
            <p:nvPr/>
          </p:nvSpPr>
          <p:spPr>
            <a:xfrm flipH="1">
              <a:off x="5193313" y="2345672"/>
              <a:ext cx="111886" cy="104542"/>
            </a:xfrm>
            <a:custGeom>
              <a:avLst/>
              <a:gdLst/>
              <a:ahLst/>
              <a:cxnLst/>
              <a:rect l="l" t="t" r="r" b="b"/>
              <a:pathLst>
                <a:path w="1097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80"/>
            <p:cNvSpPr/>
            <p:nvPr/>
          </p:nvSpPr>
          <p:spPr>
            <a:xfrm flipH="1">
              <a:off x="7057316" y="2061523"/>
              <a:ext cx="502925" cy="466412"/>
            </a:xfrm>
            <a:custGeom>
              <a:avLst/>
              <a:gdLst/>
              <a:ahLst/>
              <a:cxnLst/>
              <a:rect l="l" t="t" r="r" b="b"/>
              <a:pathLst>
                <a:path w="4931" h="4573" extrusionOk="0">
                  <a:moveTo>
                    <a:pt x="2430" y="1"/>
                  </a:moveTo>
                  <a:lnTo>
                    <a:pt x="1001" y="918"/>
                  </a:lnTo>
                  <a:cubicBezTo>
                    <a:pt x="1001" y="918"/>
                    <a:pt x="1013" y="1739"/>
                    <a:pt x="501" y="2465"/>
                  </a:cubicBezTo>
                  <a:cubicBezTo>
                    <a:pt x="1" y="3204"/>
                    <a:pt x="560" y="4418"/>
                    <a:pt x="1156" y="4573"/>
                  </a:cubicBezTo>
                  <a:lnTo>
                    <a:pt x="2132" y="3513"/>
                  </a:lnTo>
                  <a:lnTo>
                    <a:pt x="3835" y="4108"/>
                  </a:lnTo>
                  <a:cubicBezTo>
                    <a:pt x="4168" y="3775"/>
                    <a:pt x="4930" y="2799"/>
                    <a:pt x="4275" y="1989"/>
                  </a:cubicBezTo>
                  <a:cubicBezTo>
                    <a:pt x="3918" y="1549"/>
                    <a:pt x="3513" y="1120"/>
                    <a:pt x="3513" y="1120"/>
                  </a:cubicBezTo>
                  <a:lnTo>
                    <a:pt x="2727" y="370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80"/>
            <p:cNvSpPr/>
            <p:nvPr/>
          </p:nvSpPr>
          <p:spPr>
            <a:xfrm flipH="1">
              <a:off x="6962668" y="2376065"/>
              <a:ext cx="431122" cy="185932"/>
            </a:xfrm>
            <a:custGeom>
              <a:avLst/>
              <a:gdLst/>
              <a:ahLst/>
              <a:cxnLst/>
              <a:rect l="l" t="t" r="r" b="b"/>
              <a:pathLst>
                <a:path w="4227" h="1823" extrusionOk="0">
                  <a:moveTo>
                    <a:pt x="794" y="1"/>
                  </a:moveTo>
                  <a:cubicBezTo>
                    <a:pt x="540" y="1"/>
                    <a:pt x="309" y="140"/>
                    <a:pt x="202" y="381"/>
                  </a:cubicBezTo>
                  <a:cubicBezTo>
                    <a:pt x="0" y="786"/>
                    <a:pt x="643" y="1429"/>
                    <a:pt x="1072" y="1489"/>
                  </a:cubicBezTo>
                  <a:lnTo>
                    <a:pt x="4084" y="1810"/>
                  </a:lnTo>
                  <a:cubicBezTo>
                    <a:pt x="4131" y="1822"/>
                    <a:pt x="4191" y="1822"/>
                    <a:pt x="4227" y="1822"/>
                  </a:cubicBezTo>
                  <a:lnTo>
                    <a:pt x="4084" y="691"/>
                  </a:lnTo>
                  <a:lnTo>
                    <a:pt x="976" y="24"/>
                  </a:lnTo>
                  <a:cubicBezTo>
                    <a:pt x="915" y="8"/>
                    <a:pt x="854" y="1"/>
                    <a:pt x="794" y="1"/>
                  </a:cubicBezTo>
                  <a:close/>
                </a:path>
              </a:pathLst>
            </a:custGeom>
            <a:solidFill>
              <a:srgbClr val="F4A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80"/>
            <p:cNvSpPr/>
            <p:nvPr/>
          </p:nvSpPr>
          <p:spPr>
            <a:xfrm flipH="1">
              <a:off x="6678518" y="2264384"/>
              <a:ext cx="370437" cy="298634"/>
            </a:xfrm>
            <a:custGeom>
              <a:avLst/>
              <a:gdLst/>
              <a:ahLst/>
              <a:cxnLst/>
              <a:rect l="l" t="t" r="r" b="b"/>
              <a:pathLst>
                <a:path w="3632" h="2928" extrusionOk="0">
                  <a:moveTo>
                    <a:pt x="3263" y="0"/>
                  </a:moveTo>
                  <a:lnTo>
                    <a:pt x="548" y="1846"/>
                  </a:lnTo>
                  <a:cubicBezTo>
                    <a:pt x="227" y="2012"/>
                    <a:pt x="0" y="2191"/>
                    <a:pt x="108" y="2536"/>
                  </a:cubicBezTo>
                  <a:cubicBezTo>
                    <a:pt x="201" y="2802"/>
                    <a:pt x="473" y="2927"/>
                    <a:pt x="763" y="2927"/>
                  </a:cubicBezTo>
                  <a:cubicBezTo>
                    <a:pt x="992" y="2927"/>
                    <a:pt x="1232" y="2850"/>
                    <a:pt x="1405" y="2703"/>
                  </a:cubicBezTo>
                  <a:lnTo>
                    <a:pt x="3632" y="476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rgbClr val="F4A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80"/>
            <p:cNvSpPr/>
            <p:nvPr/>
          </p:nvSpPr>
          <p:spPr>
            <a:xfrm flipH="1">
              <a:off x="6587441" y="2198906"/>
              <a:ext cx="142178" cy="125655"/>
            </a:xfrm>
            <a:custGeom>
              <a:avLst/>
              <a:gdLst/>
              <a:ahLst/>
              <a:cxnLst/>
              <a:rect l="l" t="t" r="r" b="b"/>
              <a:pathLst>
                <a:path w="1394" h="1232" extrusionOk="0">
                  <a:moveTo>
                    <a:pt x="690" y="0"/>
                  </a:moveTo>
                  <a:cubicBezTo>
                    <a:pt x="611" y="0"/>
                    <a:pt x="531" y="15"/>
                    <a:pt x="453" y="47"/>
                  </a:cubicBezTo>
                  <a:cubicBezTo>
                    <a:pt x="144" y="190"/>
                    <a:pt x="1" y="547"/>
                    <a:pt x="132" y="856"/>
                  </a:cubicBezTo>
                  <a:cubicBezTo>
                    <a:pt x="229" y="1087"/>
                    <a:pt x="452" y="1231"/>
                    <a:pt x="687" y="1231"/>
                  </a:cubicBezTo>
                  <a:cubicBezTo>
                    <a:pt x="768" y="1231"/>
                    <a:pt x="850" y="1214"/>
                    <a:pt x="929" y="1178"/>
                  </a:cubicBezTo>
                  <a:cubicBezTo>
                    <a:pt x="1251" y="1047"/>
                    <a:pt x="1394" y="690"/>
                    <a:pt x="1263" y="380"/>
                  </a:cubicBezTo>
                  <a:cubicBezTo>
                    <a:pt x="1164" y="146"/>
                    <a:pt x="935" y="0"/>
                    <a:pt x="690" y="0"/>
                  </a:cubicBezTo>
                  <a:close/>
                </a:path>
              </a:pathLst>
            </a:custGeom>
            <a:solidFill>
              <a:srgbClr val="F4A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80"/>
            <p:cNvSpPr/>
            <p:nvPr/>
          </p:nvSpPr>
          <p:spPr>
            <a:xfrm flipH="1">
              <a:off x="6606820" y="2159537"/>
              <a:ext cx="73027" cy="68437"/>
            </a:xfrm>
            <a:custGeom>
              <a:avLst/>
              <a:gdLst/>
              <a:ahLst/>
              <a:cxnLst/>
              <a:rect l="l" t="t" r="r" b="b"/>
              <a:pathLst>
                <a:path w="716" h="671" extrusionOk="0">
                  <a:moveTo>
                    <a:pt x="599" y="0"/>
                  </a:moveTo>
                  <a:cubicBezTo>
                    <a:pt x="578" y="0"/>
                    <a:pt x="556" y="6"/>
                    <a:pt x="537" y="16"/>
                  </a:cubicBezTo>
                  <a:lnTo>
                    <a:pt x="1" y="421"/>
                  </a:lnTo>
                  <a:lnTo>
                    <a:pt x="191" y="671"/>
                  </a:lnTo>
                  <a:lnTo>
                    <a:pt x="680" y="147"/>
                  </a:lnTo>
                  <a:cubicBezTo>
                    <a:pt x="715" y="123"/>
                    <a:pt x="715" y="64"/>
                    <a:pt x="680" y="40"/>
                  </a:cubicBezTo>
                  <a:cubicBezTo>
                    <a:pt x="659" y="12"/>
                    <a:pt x="630" y="0"/>
                    <a:pt x="599" y="0"/>
                  </a:cubicBezTo>
                  <a:close/>
                </a:path>
              </a:pathLst>
            </a:custGeom>
            <a:solidFill>
              <a:srgbClr val="F4A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80"/>
            <p:cNvSpPr/>
            <p:nvPr/>
          </p:nvSpPr>
          <p:spPr>
            <a:xfrm flipH="1">
              <a:off x="7048852" y="2377289"/>
              <a:ext cx="139730" cy="178589"/>
            </a:xfrm>
            <a:custGeom>
              <a:avLst/>
              <a:gdLst/>
              <a:ahLst/>
              <a:cxnLst/>
              <a:rect l="l" t="t" r="r" b="b"/>
              <a:pathLst>
                <a:path w="1370" h="1751" extrusionOk="0">
                  <a:moveTo>
                    <a:pt x="0" y="0"/>
                  </a:moveTo>
                  <a:lnTo>
                    <a:pt x="179" y="1596"/>
                  </a:lnTo>
                  <a:lnTo>
                    <a:pt x="810" y="1751"/>
                  </a:lnTo>
                  <a:lnTo>
                    <a:pt x="1369" y="477"/>
                  </a:lnTo>
                  <a:cubicBezTo>
                    <a:pt x="1369" y="477"/>
                    <a:pt x="691" y="72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80"/>
            <p:cNvSpPr/>
            <p:nvPr/>
          </p:nvSpPr>
          <p:spPr>
            <a:xfrm flipH="1">
              <a:off x="7657235" y="3108263"/>
              <a:ext cx="92405" cy="264875"/>
            </a:xfrm>
            <a:custGeom>
              <a:avLst/>
              <a:gdLst/>
              <a:ahLst/>
              <a:cxnLst/>
              <a:rect l="l" t="t" r="r" b="b"/>
              <a:pathLst>
                <a:path w="906" h="2597" fill="none" extrusionOk="0">
                  <a:moveTo>
                    <a:pt x="0" y="2585"/>
                  </a:moveTo>
                  <a:lnTo>
                    <a:pt x="72" y="263"/>
                  </a:lnTo>
                  <a:cubicBezTo>
                    <a:pt x="96" y="120"/>
                    <a:pt x="215" y="37"/>
                    <a:pt x="358" y="13"/>
                  </a:cubicBezTo>
                  <a:lnTo>
                    <a:pt x="358" y="13"/>
                  </a:lnTo>
                  <a:cubicBezTo>
                    <a:pt x="536" y="1"/>
                    <a:pt x="679" y="156"/>
                    <a:pt x="667" y="334"/>
                  </a:cubicBezTo>
                  <a:lnTo>
                    <a:pt x="905" y="2596"/>
                  </a:lnTo>
                </a:path>
              </a:pathLst>
            </a:custGeom>
            <a:noFill/>
            <a:ln w="12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80"/>
            <p:cNvSpPr/>
            <p:nvPr/>
          </p:nvSpPr>
          <p:spPr>
            <a:xfrm flipH="1">
              <a:off x="7606237" y="3345088"/>
              <a:ext cx="344939" cy="431224"/>
            </a:xfrm>
            <a:custGeom>
              <a:avLst/>
              <a:gdLst/>
              <a:ahLst/>
              <a:cxnLst/>
              <a:rect l="l" t="t" r="r" b="b"/>
              <a:pathLst>
                <a:path w="3382" h="4228" extrusionOk="0">
                  <a:moveTo>
                    <a:pt x="3381" y="1"/>
                  </a:moveTo>
                  <a:lnTo>
                    <a:pt x="964" y="120"/>
                  </a:lnTo>
                  <a:lnTo>
                    <a:pt x="0" y="4037"/>
                  </a:lnTo>
                  <a:lnTo>
                    <a:pt x="2989" y="4227"/>
                  </a:lnTo>
                  <a:lnTo>
                    <a:pt x="33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80"/>
            <p:cNvSpPr/>
            <p:nvPr/>
          </p:nvSpPr>
          <p:spPr>
            <a:xfrm flipH="1">
              <a:off x="7548001" y="3345088"/>
              <a:ext cx="98423" cy="431224"/>
            </a:xfrm>
            <a:custGeom>
              <a:avLst/>
              <a:gdLst/>
              <a:ahLst/>
              <a:cxnLst/>
              <a:rect l="l" t="t" r="r" b="b"/>
              <a:pathLst>
                <a:path w="965" h="4228" extrusionOk="0">
                  <a:moveTo>
                    <a:pt x="393" y="1"/>
                  </a:moveTo>
                  <a:lnTo>
                    <a:pt x="1" y="4227"/>
                  </a:lnTo>
                  <a:lnTo>
                    <a:pt x="489" y="3918"/>
                  </a:lnTo>
                  <a:lnTo>
                    <a:pt x="965" y="3989"/>
                  </a:lnTo>
                  <a:lnTo>
                    <a:pt x="691" y="36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80"/>
            <p:cNvSpPr/>
            <p:nvPr/>
          </p:nvSpPr>
          <p:spPr>
            <a:xfrm flipH="1">
              <a:off x="7789621" y="3380275"/>
              <a:ext cx="19481" cy="19583"/>
            </a:xfrm>
            <a:custGeom>
              <a:avLst/>
              <a:gdLst/>
              <a:ahLst/>
              <a:cxnLst/>
              <a:rect l="l" t="t" r="r" b="b"/>
              <a:pathLst>
                <a:path w="191" h="192" fill="none" extrusionOk="0">
                  <a:moveTo>
                    <a:pt x="191" y="96"/>
                  </a:moveTo>
                  <a:cubicBezTo>
                    <a:pt x="191" y="156"/>
                    <a:pt x="143" y="191"/>
                    <a:pt x="107" y="191"/>
                  </a:cubicBezTo>
                  <a:cubicBezTo>
                    <a:pt x="48" y="191"/>
                    <a:pt x="0" y="156"/>
                    <a:pt x="0" y="108"/>
                  </a:cubicBezTo>
                  <a:cubicBezTo>
                    <a:pt x="0" y="49"/>
                    <a:pt x="48" y="1"/>
                    <a:pt x="83" y="1"/>
                  </a:cubicBezTo>
                  <a:cubicBezTo>
                    <a:pt x="143" y="1"/>
                    <a:pt x="191" y="49"/>
                    <a:pt x="191" y="96"/>
                  </a:cubicBezTo>
                  <a:close/>
                </a:path>
              </a:pathLst>
            </a:custGeom>
            <a:noFill/>
            <a:ln w="12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80"/>
            <p:cNvSpPr/>
            <p:nvPr/>
          </p:nvSpPr>
          <p:spPr>
            <a:xfrm flipH="1">
              <a:off x="7676715" y="3379051"/>
              <a:ext cx="20704" cy="20806"/>
            </a:xfrm>
            <a:custGeom>
              <a:avLst/>
              <a:gdLst/>
              <a:ahLst/>
              <a:cxnLst/>
              <a:rect l="l" t="t" r="r" b="b"/>
              <a:pathLst>
                <a:path w="203" h="204" fill="none" extrusionOk="0">
                  <a:moveTo>
                    <a:pt x="203" y="108"/>
                  </a:moveTo>
                  <a:cubicBezTo>
                    <a:pt x="203" y="168"/>
                    <a:pt x="155" y="203"/>
                    <a:pt x="108" y="203"/>
                  </a:cubicBezTo>
                  <a:cubicBezTo>
                    <a:pt x="48" y="203"/>
                    <a:pt x="0" y="168"/>
                    <a:pt x="0" y="120"/>
                  </a:cubicBezTo>
                  <a:cubicBezTo>
                    <a:pt x="0" y="61"/>
                    <a:pt x="48" y="13"/>
                    <a:pt x="96" y="13"/>
                  </a:cubicBezTo>
                  <a:cubicBezTo>
                    <a:pt x="155" y="1"/>
                    <a:pt x="203" y="37"/>
                    <a:pt x="203" y="108"/>
                  </a:cubicBezTo>
                  <a:close/>
                </a:path>
              </a:pathLst>
            </a:custGeom>
            <a:noFill/>
            <a:ln w="12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80"/>
            <p:cNvSpPr/>
            <p:nvPr/>
          </p:nvSpPr>
          <p:spPr>
            <a:xfrm flipH="1">
              <a:off x="7681509" y="3108263"/>
              <a:ext cx="119127" cy="272116"/>
            </a:xfrm>
            <a:custGeom>
              <a:avLst/>
              <a:gdLst/>
              <a:ahLst/>
              <a:cxnLst/>
              <a:rect l="l" t="t" r="r" b="b"/>
              <a:pathLst>
                <a:path w="1168" h="2668" fill="none" extrusionOk="0">
                  <a:moveTo>
                    <a:pt x="0" y="2668"/>
                  </a:moveTo>
                  <a:lnTo>
                    <a:pt x="548" y="263"/>
                  </a:lnTo>
                  <a:cubicBezTo>
                    <a:pt x="584" y="120"/>
                    <a:pt x="703" y="37"/>
                    <a:pt x="834" y="13"/>
                  </a:cubicBezTo>
                  <a:lnTo>
                    <a:pt x="834" y="13"/>
                  </a:lnTo>
                  <a:cubicBezTo>
                    <a:pt x="1012" y="1"/>
                    <a:pt x="1167" y="156"/>
                    <a:pt x="1155" y="334"/>
                  </a:cubicBezTo>
                  <a:lnTo>
                    <a:pt x="1084" y="2656"/>
                  </a:lnTo>
                </a:path>
              </a:pathLst>
            </a:custGeom>
            <a:noFill/>
            <a:ln w="12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80"/>
            <p:cNvSpPr/>
            <p:nvPr/>
          </p:nvSpPr>
          <p:spPr>
            <a:xfrm flipH="1">
              <a:off x="7340344" y="2400951"/>
              <a:ext cx="327906" cy="361359"/>
            </a:xfrm>
            <a:custGeom>
              <a:avLst/>
              <a:gdLst/>
              <a:ahLst/>
              <a:cxnLst/>
              <a:rect l="l" t="t" r="r" b="b"/>
              <a:pathLst>
                <a:path w="3215" h="3543" extrusionOk="0">
                  <a:moveTo>
                    <a:pt x="2637" y="0"/>
                  </a:moveTo>
                  <a:cubicBezTo>
                    <a:pt x="2275" y="0"/>
                    <a:pt x="1810" y="224"/>
                    <a:pt x="1643" y="483"/>
                  </a:cubicBezTo>
                  <a:lnTo>
                    <a:pt x="72" y="3090"/>
                  </a:lnTo>
                  <a:cubicBezTo>
                    <a:pt x="48" y="3126"/>
                    <a:pt x="12" y="3174"/>
                    <a:pt x="0" y="3221"/>
                  </a:cubicBezTo>
                  <a:lnTo>
                    <a:pt x="1107" y="3543"/>
                  </a:lnTo>
                  <a:lnTo>
                    <a:pt x="3012" y="983"/>
                  </a:lnTo>
                  <a:cubicBezTo>
                    <a:pt x="3215" y="745"/>
                    <a:pt x="3215" y="376"/>
                    <a:pt x="3012" y="137"/>
                  </a:cubicBezTo>
                  <a:cubicBezTo>
                    <a:pt x="2927" y="41"/>
                    <a:pt x="2791" y="0"/>
                    <a:pt x="2637" y="0"/>
                  </a:cubicBezTo>
                  <a:close/>
                </a:path>
              </a:pathLst>
            </a:custGeom>
            <a:solidFill>
              <a:srgbClr val="F4A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80"/>
            <p:cNvSpPr/>
            <p:nvPr/>
          </p:nvSpPr>
          <p:spPr>
            <a:xfrm flipH="1">
              <a:off x="7533416" y="2677552"/>
              <a:ext cx="201639" cy="412662"/>
            </a:xfrm>
            <a:custGeom>
              <a:avLst/>
              <a:gdLst/>
              <a:ahLst/>
              <a:cxnLst/>
              <a:rect l="l" t="t" r="r" b="b"/>
              <a:pathLst>
                <a:path w="1977" h="4046" extrusionOk="0">
                  <a:moveTo>
                    <a:pt x="1383" y="1"/>
                  </a:moveTo>
                  <a:cubicBezTo>
                    <a:pt x="1023" y="1"/>
                    <a:pt x="646" y="349"/>
                    <a:pt x="572" y="747"/>
                  </a:cubicBezTo>
                  <a:lnTo>
                    <a:pt x="0" y="3938"/>
                  </a:lnTo>
                  <a:lnTo>
                    <a:pt x="512" y="4045"/>
                  </a:lnTo>
                  <a:lnTo>
                    <a:pt x="1762" y="890"/>
                  </a:lnTo>
                  <a:cubicBezTo>
                    <a:pt x="1905" y="569"/>
                    <a:pt x="1977" y="295"/>
                    <a:pt x="1679" y="92"/>
                  </a:cubicBezTo>
                  <a:cubicBezTo>
                    <a:pt x="1587" y="29"/>
                    <a:pt x="1486" y="1"/>
                    <a:pt x="1383" y="1"/>
                  </a:cubicBezTo>
                  <a:close/>
                </a:path>
              </a:pathLst>
            </a:custGeom>
            <a:solidFill>
              <a:srgbClr val="F4A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80"/>
            <p:cNvSpPr/>
            <p:nvPr/>
          </p:nvSpPr>
          <p:spPr>
            <a:xfrm flipH="1">
              <a:off x="7302710" y="2384530"/>
              <a:ext cx="262325" cy="232033"/>
            </a:xfrm>
            <a:custGeom>
              <a:avLst/>
              <a:gdLst/>
              <a:ahLst/>
              <a:cxnLst/>
              <a:rect l="l" t="t" r="r" b="b"/>
              <a:pathLst>
                <a:path w="2572" h="2275" extrusionOk="0">
                  <a:moveTo>
                    <a:pt x="1369" y="1"/>
                  </a:moveTo>
                  <a:cubicBezTo>
                    <a:pt x="1369" y="1"/>
                    <a:pt x="548" y="287"/>
                    <a:pt x="0" y="1239"/>
                  </a:cubicBezTo>
                  <a:lnTo>
                    <a:pt x="1310" y="2275"/>
                  </a:lnTo>
                  <a:cubicBezTo>
                    <a:pt x="1310" y="2275"/>
                    <a:pt x="2572" y="1156"/>
                    <a:pt x="2096" y="179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80"/>
            <p:cNvSpPr/>
            <p:nvPr/>
          </p:nvSpPr>
          <p:spPr>
            <a:xfrm flipH="1">
              <a:off x="7636632" y="3031565"/>
              <a:ext cx="142178" cy="127287"/>
            </a:xfrm>
            <a:custGeom>
              <a:avLst/>
              <a:gdLst/>
              <a:ahLst/>
              <a:cxnLst/>
              <a:rect l="l" t="t" r="r" b="b"/>
              <a:pathLst>
                <a:path w="1394" h="1248" extrusionOk="0">
                  <a:moveTo>
                    <a:pt x="693" y="0"/>
                  </a:moveTo>
                  <a:cubicBezTo>
                    <a:pt x="553" y="0"/>
                    <a:pt x="413" y="47"/>
                    <a:pt x="298" y="146"/>
                  </a:cubicBezTo>
                  <a:cubicBezTo>
                    <a:pt x="48" y="372"/>
                    <a:pt x="1" y="753"/>
                    <a:pt x="227" y="1027"/>
                  </a:cubicBezTo>
                  <a:cubicBezTo>
                    <a:pt x="346" y="1172"/>
                    <a:pt x="523" y="1248"/>
                    <a:pt x="700" y="1248"/>
                  </a:cubicBezTo>
                  <a:cubicBezTo>
                    <a:pt x="843" y="1248"/>
                    <a:pt x="985" y="1199"/>
                    <a:pt x="1096" y="1098"/>
                  </a:cubicBezTo>
                  <a:cubicBezTo>
                    <a:pt x="1358" y="872"/>
                    <a:pt x="1394" y="491"/>
                    <a:pt x="1179" y="217"/>
                  </a:cubicBezTo>
                  <a:cubicBezTo>
                    <a:pt x="1052" y="77"/>
                    <a:pt x="873" y="0"/>
                    <a:pt x="693" y="0"/>
                  </a:cubicBezTo>
                  <a:close/>
                </a:path>
              </a:pathLst>
            </a:custGeom>
            <a:solidFill>
              <a:srgbClr val="F4A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80"/>
            <p:cNvSpPr/>
            <p:nvPr/>
          </p:nvSpPr>
          <p:spPr>
            <a:xfrm flipH="1">
              <a:off x="7118104" y="2361480"/>
              <a:ext cx="367989" cy="410520"/>
            </a:xfrm>
            <a:custGeom>
              <a:avLst/>
              <a:gdLst/>
              <a:ahLst/>
              <a:cxnLst/>
              <a:rect l="l" t="t" r="r" b="b"/>
              <a:pathLst>
                <a:path w="3608" h="4025" extrusionOk="0">
                  <a:moveTo>
                    <a:pt x="1977" y="1"/>
                  </a:moveTo>
                  <a:lnTo>
                    <a:pt x="691" y="215"/>
                  </a:lnTo>
                  <a:cubicBezTo>
                    <a:pt x="429" y="263"/>
                    <a:pt x="226" y="405"/>
                    <a:pt x="131" y="644"/>
                  </a:cubicBezTo>
                  <a:cubicBezTo>
                    <a:pt x="36" y="870"/>
                    <a:pt x="0" y="1120"/>
                    <a:pt x="48" y="1370"/>
                  </a:cubicBezTo>
                  <a:lnTo>
                    <a:pt x="536" y="4025"/>
                  </a:lnTo>
                  <a:lnTo>
                    <a:pt x="3262" y="4025"/>
                  </a:lnTo>
                  <a:lnTo>
                    <a:pt x="3560" y="1001"/>
                  </a:lnTo>
                  <a:cubicBezTo>
                    <a:pt x="3608" y="596"/>
                    <a:pt x="3322" y="227"/>
                    <a:pt x="2917" y="155"/>
                  </a:cubicBezTo>
                  <a:lnTo>
                    <a:pt x="19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80"/>
            <p:cNvSpPr/>
            <p:nvPr/>
          </p:nvSpPr>
          <p:spPr>
            <a:xfrm flipH="1">
              <a:off x="7099849" y="2436750"/>
              <a:ext cx="79044" cy="191950"/>
            </a:xfrm>
            <a:custGeom>
              <a:avLst/>
              <a:gdLst/>
              <a:ahLst/>
              <a:cxnLst/>
              <a:rect l="l" t="t" r="r" b="b"/>
              <a:pathLst>
                <a:path w="775" h="1882" extrusionOk="0">
                  <a:moveTo>
                    <a:pt x="143" y="1"/>
                  </a:moveTo>
                  <a:lnTo>
                    <a:pt x="0" y="1882"/>
                  </a:lnTo>
                  <a:cubicBezTo>
                    <a:pt x="0" y="1882"/>
                    <a:pt x="715" y="1525"/>
                    <a:pt x="739" y="1001"/>
                  </a:cubicBezTo>
                  <a:cubicBezTo>
                    <a:pt x="774" y="489"/>
                    <a:pt x="143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80"/>
            <p:cNvSpPr/>
            <p:nvPr/>
          </p:nvSpPr>
          <p:spPr>
            <a:xfrm flipH="1">
              <a:off x="7217649" y="2362704"/>
              <a:ext cx="165228" cy="58340"/>
            </a:xfrm>
            <a:custGeom>
              <a:avLst/>
              <a:gdLst/>
              <a:ahLst/>
              <a:cxnLst/>
              <a:rect l="l" t="t" r="r" b="b"/>
              <a:pathLst>
                <a:path w="1620" h="572" extrusionOk="0">
                  <a:moveTo>
                    <a:pt x="953" y="0"/>
                  </a:moveTo>
                  <a:lnTo>
                    <a:pt x="369" y="96"/>
                  </a:lnTo>
                  <a:lnTo>
                    <a:pt x="0" y="143"/>
                  </a:lnTo>
                  <a:cubicBezTo>
                    <a:pt x="0" y="143"/>
                    <a:pt x="179" y="572"/>
                    <a:pt x="965" y="572"/>
                  </a:cubicBezTo>
                  <a:cubicBezTo>
                    <a:pt x="1619" y="572"/>
                    <a:pt x="1560" y="96"/>
                    <a:pt x="1560" y="96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F4A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80"/>
            <p:cNvSpPr/>
            <p:nvPr/>
          </p:nvSpPr>
          <p:spPr>
            <a:xfrm flipH="1">
              <a:off x="7103520" y="3719091"/>
              <a:ext cx="177365" cy="297614"/>
            </a:xfrm>
            <a:custGeom>
              <a:avLst/>
              <a:gdLst/>
              <a:ahLst/>
              <a:cxnLst/>
              <a:rect l="l" t="t" r="r" b="b"/>
              <a:pathLst>
                <a:path w="1739" h="2918" extrusionOk="0">
                  <a:moveTo>
                    <a:pt x="810" y="1"/>
                  </a:moveTo>
                  <a:lnTo>
                    <a:pt x="0" y="2632"/>
                  </a:lnTo>
                  <a:lnTo>
                    <a:pt x="929" y="2918"/>
                  </a:lnTo>
                  <a:lnTo>
                    <a:pt x="1739" y="28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F4A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80"/>
            <p:cNvSpPr/>
            <p:nvPr/>
          </p:nvSpPr>
          <p:spPr>
            <a:xfrm flipH="1">
              <a:off x="7054971" y="3970500"/>
              <a:ext cx="250188" cy="172469"/>
            </a:xfrm>
            <a:custGeom>
              <a:avLst/>
              <a:gdLst/>
              <a:ahLst/>
              <a:cxnLst/>
              <a:rect l="l" t="t" r="r" b="b"/>
              <a:pathLst>
                <a:path w="2453" h="1691" extrusionOk="0">
                  <a:moveTo>
                    <a:pt x="298" y="0"/>
                  </a:moveTo>
                  <a:lnTo>
                    <a:pt x="0" y="941"/>
                  </a:lnTo>
                  <a:lnTo>
                    <a:pt x="2393" y="1691"/>
                  </a:lnTo>
                  <a:cubicBezTo>
                    <a:pt x="2453" y="1465"/>
                    <a:pt x="2393" y="1227"/>
                    <a:pt x="2227" y="1060"/>
                  </a:cubicBezTo>
                  <a:lnTo>
                    <a:pt x="1488" y="38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80"/>
            <p:cNvSpPr/>
            <p:nvPr/>
          </p:nvSpPr>
          <p:spPr>
            <a:xfrm flipH="1">
              <a:off x="7144827" y="3966115"/>
              <a:ext cx="68029" cy="50588"/>
            </a:xfrm>
            <a:custGeom>
              <a:avLst/>
              <a:gdLst/>
              <a:ahLst/>
              <a:cxnLst/>
              <a:rect l="l" t="t" r="r" b="b"/>
              <a:pathLst>
                <a:path w="667" h="496" extrusionOk="0">
                  <a:moveTo>
                    <a:pt x="324" y="1"/>
                  </a:moveTo>
                  <a:cubicBezTo>
                    <a:pt x="203" y="1"/>
                    <a:pt x="58" y="60"/>
                    <a:pt x="0" y="317"/>
                  </a:cubicBezTo>
                  <a:lnTo>
                    <a:pt x="667" y="496"/>
                  </a:lnTo>
                  <a:lnTo>
                    <a:pt x="512" y="43"/>
                  </a:lnTo>
                  <a:cubicBezTo>
                    <a:pt x="512" y="43"/>
                    <a:pt x="427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80"/>
            <p:cNvSpPr/>
            <p:nvPr/>
          </p:nvSpPr>
          <p:spPr>
            <a:xfrm flipH="1">
              <a:off x="6928602" y="2770671"/>
              <a:ext cx="505271" cy="1113656"/>
            </a:xfrm>
            <a:custGeom>
              <a:avLst/>
              <a:gdLst/>
              <a:ahLst/>
              <a:cxnLst/>
              <a:rect l="l" t="t" r="r" b="b"/>
              <a:pathLst>
                <a:path w="4954" h="10919" extrusionOk="0">
                  <a:moveTo>
                    <a:pt x="2715" y="1"/>
                  </a:moveTo>
                  <a:lnTo>
                    <a:pt x="0" y="13"/>
                  </a:lnTo>
                  <a:lnTo>
                    <a:pt x="1453" y="2263"/>
                  </a:lnTo>
                  <a:lnTo>
                    <a:pt x="2596" y="5621"/>
                  </a:lnTo>
                  <a:lnTo>
                    <a:pt x="1381" y="10443"/>
                  </a:lnTo>
                  <a:lnTo>
                    <a:pt x="3703" y="10919"/>
                  </a:lnTo>
                  <a:lnTo>
                    <a:pt x="4894" y="5954"/>
                  </a:lnTo>
                  <a:cubicBezTo>
                    <a:pt x="4953" y="5728"/>
                    <a:pt x="4941" y="5502"/>
                    <a:pt x="4858" y="5275"/>
                  </a:cubicBezTo>
                  <a:lnTo>
                    <a:pt x="2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80"/>
            <p:cNvSpPr/>
            <p:nvPr/>
          </p:nvSpPr>
          <p:spPr>
            <a:xfrm flipH="1">
              <a:off x="7346363" y="3777430"/>
              <a:ext cx="98525" cy="281805"/>
            </a:xfrm>
            <a:custGeom>
              <a:avLst/>
              <a:gdLst/>
              <a:ahLst/>
              <a:cxnLst/>
              <a:rect l="l" t="t" r="r" b="b"/>
              <a:pathLst>
                <a:path w="966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965" y="276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4A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80"/>
            <p:cNvSpPr/>
            <p:nvPr/>
          </p:nvSpPr>
          <p:spPr>
            <a:xfrm flipH="1">
              <a:off x="7189703" y="4040874"/>
              <a:ext cx="255185" cy="99749"/>
            </a:xfrm>
            <a:custGeom>
              <a:avLst/>
              <a:gdLst/>
              <a:ahLst/>
              <a:cxnLst/>
              <a:rect l="l" t="t" r="r" b="b"/>
              <a:pathLst>
                <a:path w="2502" h="978" extrusionOk="0">
                  <a:moveTo>
                    <a:pt x="1" y="1"/>
                  </a:moveTo>
                  <a:lnTo>
                    <a:pt x="1" y="977"/>
                  </a:lnTo>
                  <a:lnTo>
                    <a:pt x="2501" y="977"/>
                  </a:lnTo>
                  <a:cubicBezTo>
                    <a:pt x="2501" y="739"/>
                    <a:pt x="2370" y="537"/>
                    <a:pt x="2156" y="430"/>
                  </a:cubicBezTo>
                  <a:lnTo>
                    <a:pt x="1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80"/>
            <p:cNvSpPr/>
            <p:nvPr/>
          </p:nvSpPr>
          <p:spPr>
            <a:xfrm flipH="1">
              <a:off x="7306280" y="4005279"/>
              <a:ext cx="74251" cy="41817"/>
            </a:xfrm>
            <a:custGeom>
              <a:avLst/>
              <a:gdLst/>
              <a:ahLst/>
              <a:cxnLst/>
              <a:rect l="l" t="t" r="r" b="b"/>
              <a:pathLst>
                <a:path w="728" h="410" extrusionOk="0">
                  <a:moveTo>
                    <a:pt x="381" y="1"/>
                  </a:moveTo>
                  <a:cubicBezTo>
                    <a:pt x="259" y="1"/>
                    <a:pt x="0" y="43"/>
                    <a:pt x="37" y="409"/>
                  </a:cubicBezTo>
                  <a:lnTo>
                    <a:pt x="727" y="398"/>
                  </a:lnTo>
                  <a:lnTo>
                    <a:pt x="442" y="5"/>
                  </a:lnTo>
                  <a:cubicBezTo>
                    <a:pt x="442" y="5"/>
                    <a:pt x="417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80"/>
            <p:cNvSpPr/>
            <p:nvPr/>
          </p:nvSpPr>
          <p:spPr>
            <a:xfrm flipH="1">
              <a:off x="7213976" y="2771895"/>
              <a:ext cx="309751" cy="1094278"/>
            </a:xfrm>
            <a:custGeom>
              <a:avLst/>
              <a:gdLst/>
              <a:ahLst/>
              <a:cxnLst/>
              <a:rect l="l" t="t" r="r" b="b"/>
              <a:pathLst>
                <a:path w="3037" h="10729" extrusionOk="0">
                  <a:moveTo>
                    <a:pt x="893" y="1"/>
                  </a:moveTo>
                  <a:cubicBezTo>
                    <a:pt x="893" y="1"/>
                    <a:pt x="381" y="310"/>
                    <a:pt x="381" y="1894"/>
                  </a:cubicBezTo>
                  <a:cubicBezTo>
                    <a:pt x="381" y="3644"/>
                    <a:pt x="595" y="6954"/>
                    <a:pt x="0" y="10716"/>
                  </a:cubicBezTo>
                  <a:lnTo>
                    <a:pt x="2334" y="10728"/>
                  </a:lnTo>
                  <a:cubicBezTo>
                    <a:pt x="2334" y="10728"/>
                    <a:pt x="3036" y="7026"/>
                    <a:pt x="2798" y="4894"/>
                  </a:cubicBezTo>
                  <a:cubicBezTo>
                    <a:pt x="2560" y="2763"/>
                    <a:pt x="2798" y="1608"/>
                    <a:pt x="2798" y="1608"/>
                  </a:cubicBezTo>
                  <a:lnTo>
                    <a:pt x="1786" y="77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80"/>
            <p:cNvSpPr/>
            <p:nvPr/>
          </p:nvSpPr>
          <p:spPr>
            <a:xfrm flipH="1">
              <a:off x="7159411" y="1984825"/>
              <a:ext cx="302408" cy="298124"/>
            </a:xfrm>
            <a:custGeom>
              <a:avLst/>
              <a:gdLst/>
              <a:ahLst/>
              <a:cxnLst/>
              <a:rect l="l" t="t" r="r" b="b"/>
              <a:pathLst>
                <a:path w="2965" h="2923" extrusionOk="0">
                  <a:moveTo>
                    <a:pt x="1508" y="1"/>
                  </a:moveTo>
                  <a:cubicBezTo>
                    <a:pt x="1482" y="1"/>
                    <a:pt x="1456" y="1"/>
                    <a:pt x="1429" y="3"/>
                  </a:cubicBezTo>
                  <a:cubicBezTo>
                    <a:pt x="631" y="38"/>
                    <a:pt x="0" y="741"/>
                    <a:pt x="48" y="1539"/>
                  </a:cubicBezTo>
                  <a:cubicBezTo>
                    <a:pt x="71" y="2319"/>
                    <a:pt x="724" y="2922"/>
                    <a:pt x="1496" y="2922"/>
                  </a:cubicBezTo>
                  <a:cubicBezTo>
                    <a:pt x="1525" y="2922"/>
                    <a:pt x="1554" y="2921"/>
                    <a:pt x="1584" y="2920"/>
                  </a:cubicBezTo>
                  <a:cubicBezTo>
                    <a:pt x="2382" y="2896"/>
                    <a:pt x="2965" y="2193"/>
                    <a:pt x="2965" y="1396"/>
                  </a:cubicBezTo>
                  <a:cubicBezTo>
                    <a:pt x="2965" y="509"/>
                    <a:pt x="2285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80"/>
            <p:cNvSpPr/>
            <p:nvPr/>
          </p:nvSpPr>
          <p:spPr>
            <a:xfrm flipH="1">
              <a:off x="7254060" y="2237662"/>
              <a:ext cx="91181" cy="172571"/>
            </a:xfrm>
            <a:custGeom>
              <a:avLst/>
              <a:gdLst/>
              <a:ahLst/>
              <a:cxnLst/>
              <a:rect l="l" t="t" r="r" b="b"/>
              <a:pathLst>
                <a:path w="894" h="1692" extrusionOk="0">
                  <a:moveTo>
                    <a:pt x="0" y="0"/>
                  </a:moveTo>
                  <a:lnTo>
                    <a:pt x="0" y="1250"/>
                  </a:lnTo>
                  <a:cubicBezTo>
                    <a:pt x="0" y="1493"/>
                    <a:pt x="191" y="1691"/>
                    <a:pt x="432" y="1691"/>
                  </a:cubicBezTo>
                  <a:cubicBezTo>
                    <a:pt x="439" y="1691"/>
                    <a:pt x="446" y="1691"/>
                    <a:pt x="453" y="1691"/>
                  </a:cubicBezTo>
                  <a:cubicBezTo>
                    <a:pt x="691" y="1691"/>
                    <a:pt x="893" y="1500"/>
                    <a:pt x="893" y="1250"/>
                  </a:cubicBezTo>
                  <a:lnTo>
                    <a:pt x="893" y="0"/>
                  </a:lnTo>
                  <a:close/>
                </a:path>
              </a:pathLst>
            </a:custGeom>
            <a:solidFill>
              <a:srgbClr val="F4A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80"/>
            <p:cNvSpPr/>
            <p:nvPr/>
          </p:nvSpPr>
          <p:spPr>
            <a:xfrm flipH="1">
              <a:off x="7251613" y="2221854"/>
              <a:ext cx="106990" cy="108214"/>
            </a:xfrm>
            <a:custGeom>
              <a:avLst/>
              <a:gdLst/>
              <a:ahLst/>
              <a:cxnLst/>
              <a:rect l="l" t="t" r="r" b="b"/>
              <a:pathLst>
                <a:path w="1049" h="1061" extrusionOk="0">
                  <a:moveTo>
                    <a:pt x="0" y="0"/>
                  </a:moveTo>
                  <a:cubicBezTo>
                    <a:pt x="0" y="0"/>
                    <a:pt x="212" y="1060"/>
                    <a:pt x="1034" y="1060"/>
                  </a:cubicBezTo>
                  <a:cubicBezTo>
                    <a:pt x="1039" y="1060"/>
                    <a:pt x="1043" y="1060"/>
                    <a:pt x="1048" y="1060"/>
                  </a:cubicBezTo>
                  <a:lnTo>
                    <a:pt x="1048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80"/>
            <p:cNvSpPr/>
            <p:nvPr/>
          </p:nvSpPr>
          <p:spPr>
            <a:xfrm flipH="1">
              <a:off x="7165429" y="2021440"/>
              <a:ext cx="218672" cy="279663"/>
            </a:xfrm>
            <a:custGeom>
              <a:avLst/>
              <a:gdLst/>
              <a:ahLst/>
              <a:cxnLst/>
              <a:rect l="l" t="t" r="r" b="b"/>
              <a:pathLst>
                <a:path w="2144" h="2742" extrusionOk="0">
                  <a:moveTo>
                    <a:pt x="1332" y="1"/>
                  </a:moveTo>
                  <a:cubicBezTo>
                    <a:pt x="1329" y="1"/>
                    <a:pt x="1325" y="1"/>
                    <a:pt x="1322" y="1"/>
                  </a:cubicBezTo>
                  <a:lnTo>
                    <a:pt x="429" y="298"/>
                  </a:lnTo>
                  <a:cubicBezTo>
                    <a:pt x="191" y="322"/>
                    <a:pt x="0" y="525"/>
                    <a:pt x="12" y="763"/>
                  </a:cubicBezTo>
                  <a:lnTo>
                    <a:pt x="60" y="1727"/>
                  </a:lnTo>
                  <a:cubicBezTo>
                    <a:pt x="71" y="2279"/>
                    <a:pt x="615" y="2741"/>
                    <a:pt x="1080" y="2741"/>
                  </a:cubicBezTo>
                  <a:cubicBezTo>
                    <a:pt x="1097" y="2741"/>
                    <a:pt x="1114" y="2741"/>
                    <a:pt x="1131" y="2739"/>
                  </a:cubicBezTo>
                  <a:cubicBezTo>
                    <a:pt x="1691" y="2715"/>
                    <a:pt x="2143" y="2358"/>
                    <a:pt x="2108" y="1787"/>
                  </a:cubicBezTo>
                  <a:lnTo>
                    <a:pt x="2060" y="822"/>
                  </a:lnTo>
                  <a:cubicBezTo>
                    <a:pt x="2048" y="411"/>
                    <a:pt x="1585" y="1"/>
                    <a:pt x="1332" y="1"/>
                  </a:cubicBezTo>
                  <a:close/>
                </a:path>
              </a:pathLst>
            </a:custGeom>
            <a:solidFill>
              <a:srgbClr val="F4A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80"/>
            <p:cNvSpPr/>
            <p:nvPr/>
          </p:nvSpPr>
          <p:spPr>
            <a:xfrm flipH="1">
              <a:off x="7268646" y="2155049"/>
              <a:ext cx="17135" cy="17135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96" y="1"/>
                  </a:moveTo>
                  <a:cubicBezTo>
                    <a:pt x="48" y="1"/>
                    <a:pt x="1" y="36"/>
                    <a:pt x="1" y="84"/>
                  </a:cubicBezTo>
                  <a:cubicBezTo>
                    <a:pt x="1" y="120"/>
                    <a:pt x="36" y="167"/>
                    <a:pt x="72" y="167"/>
                  </a:cubicBezTo>
                  <a:cubicBezTo>
                    <a:pt x="120" y="167"/>
                    <a:pt x="167" y="131"/>
                    <a:pt x="167" y="96"/>
                  </a:cubicBezTo>
                  <a:cubicBezTo>
                    <a:pt x="167" y="48"/>
                    <a:pt x="120" y="24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80"/>
            <p:cNvSpPr/>
            <p:nvPr/>
          </p:nvSpPr>
          <p:spPr>
            <a:xfrm flipH="1">
              <a:off x="7194600" y="2151377"/>
              <a:ext cx="17135" cy="15911"/>
            </a:xfrm>
            <a:custGeom>
              <a:avLst/>
              <a:gdLst/>
              <a:ahLst/>
              <a:cxnLst/>
              <a:rect l="l" t="t" r="r" b="b"/>
              <a:pathLst>
                <a:path w="168" h="156" extrusionOk="0">
                  <a:moveTo>
                    <a:pt x="96" y="1"/>
                  </a:moveTo>
                  <a:cubicBezTo>
                    <a:pt x="49" y="1"/>
                    <a:pt x="1" y="25"/>
                    <a:pt x="1" y="72"/>
                  </a:cubicBezTo>
                  <a:cubicBezTo>
                    <a:pt x="1" y="120"/>
                    <a:pt x="37" y="156"/>
                    <a:pt x="84" y="156"/>
                  </a:cubicBezTo>
                  <a:cubicBezTo>
                    <a:pt x="120" y="156"/>
                    <a:pt x="168" y="132"/>
                    <a:pt x="168" y="84"/>
                  </a:cubicBezTo>
                  <a:cubicBezTo>
                    <a:pt x="168" y="37"/>
                    <a:pt x="144" y="13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80"/>
            <p:cNvSpPr/>
            <p:nvPr/>
          </p:nvSpPr>
          <p:spPr>
            <a:xfrm flipH="1">
              <a:off x="7221321" y="2179323"/>
              <a:ext cx="18257" cy="29272"/>
            </a:xfrm>
            <a:custGeom>
              <a:avLst/>
              <a:gdLst/>
              <a:ahLst/>
              <a:cxnLst/>
              <a:rect l="l" t="t" r="r" b="b"/>
              <a:pathLst>
                <a:path w="179" h="287" fill="none" extrusionOk="0">
                  <a:moveTo>
                    <a:pt x="72" y="1"/>
                  </a:moveTo>
                  <a:lnTo>
                    <a:pt x="179" y="167"/>
                  </a:lnTo>
                  <a:cubicBezTo>
                    <a:pt x="179" y="167"/>
                    <a:pt x="155" y="286"/>
                    <a:pt x="0" y="263"/>
                  </a:cubicBezTo>
                </a:path>
              </a:pathLst>
            </a:custGeom>
            <a:noFill/>
            <a:ln w="17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80"/>
            <p:cNvSpPr/>
            <p:nvPr/>
          </p:nvSpPr>
          <p:spPr>
            <a:xfrm flipH="1">
              <a:off x="7254061" y="2124452"/>
              <a:ext cx="54770" cy="17339"/>
            </a:xfrm>
            <a:custGeom>
              <a:avLst/>
              <a:gdLst/>
              <a:ahLst/>
              <a:cxnLst/>
              <a:rect l="l" t="t" r="r" b="b"/>
              <a:pathLst>
                <a:path w="537" h="170" extrusionOk="0">
                  <a:moveTo>
                    <a:pt x="464" y="1"/>
                  </a:moveTo>
                  <a:cubicBezTo>
                    <a:pt x="460" y="1"/>
                    <a:pt x="456" y="1"/>
                    <a:pt x="453" y="3"/>
                  </a:cubicBezTo>
                  <a:lnTo>
                    <a:pt x="84" y="27"/>
                  </a:lnTo>
                  <a:cubicBezTo>
                    <a:pt x="36" y="27"/>
                    <a:pt x="0" y="62"/>
                    <a:pt x="24" y="98"/>
                  </a:cubicBezTo>
                  <a:cubicBezTo>
                    <a:pt x="0" y="134"/>
                    <a:pt x="36" y="170"/>
                    <a:pt x="84" y="170"/>
                  </a:cubicBezTo>
                  <a:lnTo>
                    <a:pt x="96" y="170"/>
                  </a:lnTo>
                  <a:lnTo>
                    <a:pt x="465" y="134"/>
                  </a:lnTo>
                  <a:cubicBezTo>
                    <a:pt x="512" y="134"/>
                    <a:pt x="536" y="98"/>
                    <a:pt x="524" y="62"/>
                  </a:cubicBezTo>
                  <a:cubicBezTo>
                    <a:pt x="524" y="31"/>
                    <a:pt x="489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80"/>
            <p:cNvSpPr/>
            <p:nvPr/>
          </p:nvSpPr>
          <p:spPr>
            <a:xfrm flipH="1">
              <a:off x="7178791" y="2118638"/>
              <a:ext cx="38961" cy="17135"/>
            </a:xfrm>
            <a:custGeom>
              <a:avLst/>
              <a:gdLst/>
              <a:ahLst/>
              <a:cxnLst/>
              <a:rect l="l" t="t" r="r" b="b"/>
              <a:pathLst>
                <a:path w="382" h="168" extrusionOk="0">
                  <a:moveTo>
                    <a:pt x="298" y="0"/>
                  </a:moveTo>
                  <a:lnTo>
                    <a:pt x="84" y="24"/>
                  </a:lnTo>
                  <a:cubicBezTo>
                    <a:pt x="36" y="24"/>
                    <a:pt x="0" y="60"/>
                    <a:pt x="0" y="96"/>
                  </a:cubicBezTo>
                  <a:cubicBezTo>
                    <a:pt x="0" y="119"/>
                    <a:pt x="36" y="155"/>
                    <a:pt x="60" y="167"/>
                  </a:cubicBezTo>
                  <a:lnTo>
                    <a:pt x="84" y="167"/>
                  </a:lnTo>
                  <a:lnTo>
                    <a:pt x="298" y="155"/>
                  </a:lnTo>
                  <a:cubicBezTo>
                    <a:pt x="346" y="155"/>
                    <a:pt x="381" y="107"/>
                    <a:pt x="381" y="84"/>
                  </a:cubicBezTo>
                  <a:cubicBezTo>
                    <a:pt x="381" y="36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80"/>
            <p:cNvSpPr/>
            <p:nvPr/>
          </p:nvSpPr>
          <p:spPr>
            <a:xfrm flipH="1">
              <a:off x="7207960" y="2218182"/>
              <a:ext cx="65683" cy="28456"/>
            </a:xfrm>
            <a:custGeom>
              <a:avLst/>
              <a:gdLst/>
              <a:ahLst/>
              <a:cxnLst/>
              <a:rect l="l" t="t" r="r" b="b"/>
              <a:pathLst>
                <a:path w="644" h="279" extrusionOk="0">
                  <a:moveTo>
                    <a:pt x="644" y="1"/>
                  </a:moveTo>
                  <a:lnTo>
                    <a:pt x="1" y="84"/>
                  </a:lnTo>
                  <a:cubicBezTo>
                    <a:pt x="1" y="84"/>
                    <a:pt x="42" y="278"/>
                    <a:pt x="275" y="278"/>
                  </a:cubicBezTo>
                  <a:cubicBezTo>
                    <a:pt x="294" y="278"/>
                    <a:pt x="313" y="277"/>
                    <a:pt x="334" y="274"/>
                  </a:cubicBezTo>
                  <a:cubicBezTo>
                    <a:pt x="548" y="263"/>
                    <a:pt x="644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80"/>
            <p:cNvSpPr/>
            <p:nvPr/>
          </p:nvSpPr>
          <p:spPr>
            <a:xfrm flipH="1">
              <a:off x="7217649" y="2008181"/>
              <a:ext cx="218672" cy="162780"/>
            </a:xfrm>
            <a:custGeom>
              <a:avLst/>
              <a:gdLst/>
              <a:ahLst/>
              <a:cxnLst/>
              <a:rect l="l" t="t" r="r" b="b"/>
              <a:pathLst>
                <a:path w="2144" h="1596" extrusionOk="0">
                  <a:moveTo>
                    <a:pt x="1368" y="0"/>
                  </a:moveTo>
                  <a:cubicBezTo>
                    <a:pt x="1160" y="0"/>
                    <a:pt x="900" y="63"/>
                    <a:pt x="631" y="286"/>
                  </a:cubicBezTo>
                  <a:cubicBezTo>
                    <a:pt x="0" y="786"/>
                    <a:pt x="227" y="1595"/>
                    <a:pt x="227" y="1595"/>
                  </a:cubicBezTo>
                  <a:cubicBezTo>
                    <a:pt x="1417" y="1202"/>
                    <a:pt x="2143" y="345"/>
                    <a:pt x="2143" y="345"/>
                  </a:cubicBezTo>
                  <a:lnTo>
                    <a:pt x="1822" y="107"/>
                  </a:lnTo>
                  <a:cubicBezTo>
                    <a:pt x="1822" y="107"/>
                    <a:pt x="1639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80"/>
            <p:cNvSpPr/>
            <p:nvPr/>
          </p:nvSpPr>
          <p:spPr>
            <a:xfrm flipH="1">
              <a:off x="7171549" y="2020216"/>
              <a:ext cx="77820" cy="80268"/>
            </a:xfrm>
            <a:custGeom>
              <a:avLst/>
              <a:gdLst/>
              <a:ahLst/>
              <a:cxnLst/>
              <a:rect l="l" t="t" r="r" b="b"/>
              <a:pathLst>
                <a:path w="763" h="787" extrusionOk="0">
                  <a:moveTo>
                    <a:pt x="1" y="1"/>
                  </a:moveTo>
                  <a:lnTo>
                    <a:pt x="108" y="168"/>
                  </a:lnTo>
                  <a:cubicBezTo>
                    <a:pt x="108" y="168"/>
                    <a:pt x="334" y="513"/>
                    <a:pt x="763" y="787"/>
                  </a:cubicBezTo>
                  <a:cubicBezTo>
                    <a:pt x="763" y="787"/>
                    <a:pt x="632" y="9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80"/>
            <p:cNvSpPr/>
            <p:nvPr/>
          </p:nvSpPr>
          <p:spPr>
            <a:xfrm flipH="1">
              <a:off x="7328209" y="2121086"/>
              <a:ext cx="48650" cy="80166"/>
            </a:xfrm>
            <a:custGeom>
              <a:avLst/>
              <a:gdLst/>
              <a:ahLst/>
              <a:cxnLst/>
              <a:rect l="l" t="t" r="r" b="b"/>
              <a:pathLst>
                <a:path w="477" h="786" extrusionOk="0">
                  <a:moveTo>
                    <a:pt x="334" y="0"/>
                  </a:moveTo>
                  <a:lnTo>
                    <a:pt x="1" y="119"/>
                  </a:lnTo>
                  <a:lnTo>
                    <a:pt x="132" y="786"/>
                  </a:lnTo>
                  <a:cubicBezTo>
                    <a:pt x="477" y="691"/>
                    <a:pt x="334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80"/>
            <p:cNvSpPr/>
            <p:nvPr/>
          </p:nvSpPr>
          <p:spPr>
            <a:xfrm flipH="1">
              <a:off x="7348811" y="2146278"/>
              <a:ext cx="77820" cy="74557"/>
            </a:xfrm>
            <a:custGeom>
              <a:avLst/>
              <a:gdLst/>
              <a:ahLst/>
              <a:cxnLst/>
              <a:rect l="l" t="t" r="r" b="b"/>
              <a:pathLst>
                <a:path w="763" h="731" extrusionOk="0">
                  <a:moveTo>
                    <a:pt x="399" y="1"/>
                  </a:moveTo>
                  <a:cubicBezTo>
                    <a:pt x="385" y="1"/>
                    <a:pt x="372" y="2"/>
                    <a:pt x="358" y="3"/>
                  </a:cubicBezTo>
                  <a:cubicBezTo>
                    <a:pt x="143" y="15"/>
                    <a:pt x="1" y="194"/>
                    <a:pt x="12" y="384"/>
                  </a:cubicBezTo>
                  <a:cubicBezTo>
                    <a:pt x="24" y="590"/>
                    <a:pt x="178" y="730"/>
                    <a:pt x="381" y="730"/>
                  </a:cubicBezTo>
                  <a:cubicBezTo>
                    <a:pt x="389" y="730"/>
                    <a:pt x="397" y="730"/>
                    <a:pt x="405" y="729"/>
                  </a:cubicBezTo>
                  <a:cubicBezTo>
                    <a:pt x="608" y="718"/>
                    <a:pt x="763" y="551"/>
                    <a:pt x="739" y="337"/>
                  </a:cubicBezTo>
                  <a:cubicBezTo>
                    <a:pt x="728" y="148"/>
                    <a:pt x="582" y="1"/>
                    <a:pt x="399" y="1"/>
                  </a:cubicBezTo>
                  <a:close/>
                </a:path>
              </a:pathLst>
            </a:custGeom>
            <a:solidFill>
              <a:srgbClr val="F4A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722BA39-1096-CE5C-BF42-A0935E54CDA3}"/>
              </a:ext>
            </a:extLst>
          </p:cNvPr>
          <p:cNvSpPr/>
          <p:nvPr/>
        </p:nvSpPr>
        <p:spPr>
          <a:xfrm>
            <a:off x="1287838" y="3562350"/>
            <a:ext cx="3722312" cy="43815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8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ECONOMY ICON PACK</a:t>
            </a:r>
            <a:endParaRPr/>
          </a:p>
        </p:txBody>
      </p:sp>
      <p:grpSp>
        <p:nvGrpSpPr>
          <p:cNvPr id="2779" name="Google Shape;2779;p81"/>
          <p:cNvGrpSpPr/>
          <p:nvPr/>
        </p:nvGrpSpPr>
        <p:grpSpPr>
          <a:xfrm>
            <a:off x="1312313" y="1250450"/>
            <a:ext cx="483800" cy="453975"/>
            <a:chOff x="2046863" y="1436975"/>
            <a:chExt cx="483800" cy="453975"/>
          </a:xfrm>
        </p:grpSpPr>
        <p:sp>
          <p:nvSpPr>
            <p:cNvPr id="2780" name="Google Shape;2780;p81"/>
            <p:cNvSpPr/>
            <p:nvPr/>
          </p:nvSpPr>
          <p:spPr>
            <a:xfrm>
              <a:off x="2403363" y="151725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881" y="154"/>
                    <a:pt x="766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81"/>
            <p:cNvSpPr/>
            <p:nvPr/>
          </p:nvSpPr>
          <p:spPr>
            <a:xfrm>
              <a:off x="2436388" y="151725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54"/>
                    <a:pt x="766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81"/>
            <p:cNvSpPr/>
            <p:nvPr/>
          </p:nvSpPr>
          <p:spPr>
            <a:xfrm>
              <a:off x="2468913" y="151725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1"/>
                  </a:moveTo>
                  <a:cubicBezTo>
                    <a:pt x="135" y="1"/>
                    <a:pt x="1" y="116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632" y="575"/>
                  </a:lnTo>
                  <a:cubicBezTo>
                    <a:pt x="805" y="575"/>
                    <a:pt x="919" y="460"/>
                    <a:pt x="919" y="288"/>
                  </a:cubicBezTo>
                  <a:cubicBezTo>
                    <a:pt x="919" y="154"/>
                    <a:pt x="80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81"/>
            <p:cNvSpPr/>
            <p:nvPr/>
          </p:nvSpPr>
          <p:spPr>
            <a:xfrm>
              <a:off x="2281813" y="1824950"/>
              <a:ext cx="14375" cy="20600"/>
            </a:xfrm>
            <a:custGeom>
              <a:avLst/>
              <a:gdLst/>
              <a:ahLst/>
              <a:cxnLst/>
              <a:rect l="l" t="t" r="r" b="b"/>
              <a:pathLst>
                <a:path w="575" h="824" extrusionOk="0">
                  <a:moveTo>
                    <a:pt x="288" y="0"/>
                  </a:moveTo>
                  <a:cubicBezTo>
                    <a:pt x="115" y="0"/>
                    <a:pt x="1" y="115"/>
                    <a:pt x="1" y="287"/>
                  </a:cubicBezTo>
                  <a:lnTo>
                    <a:pt x="1" y="536"/>
                  </a:lnTo>
                  <a:cubicBezTo>
                    <a:pt x="1" y="708"/>
                    <a:pt x="115" y="823"/>
                    <a:pt x="288" y="823"/>
                  </a:cubicBezTo>
                  <a:cubicBezTo>
                    <a:pt x="460" y="823"/>
                    <a:pt x="575" y="689"/>
                    <a:pt x="575" y="536"/>
                  </a:cubicBezTo>
                  <a:lnTo>
                    <a:pt x="575" y="287"/>
                  </a:lnTo>
                  <a:cubicBezTo>
                    <a:pt x="575" y="115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81"/>
            <p:cNvSpPr/>
            <p:nvPr/>
          </p:nvSpPr>
          <p:spPr>
            <a:xfrm>
              <a:off x="2046863" y="1436975"/>
              <a:ext cx="483800" cy="453975"/>
            </a:xfrm>
            <a:custGeom>
              <a:avLst/>
              <a:gdLst/>
              <a:ahLst/>
              <a:cxnLst/>
              <a:rect l="l" t="t" r="r" b="b"/>
              <a:pathLst>
                <a:path w="19352" h="18159" extrusionOk="0">
                  <a:moveTo>
                    <a:pt x="18682" y="2791"/>
                  </a:moveTo>
                  <a:cubicBezTo>
                    <a:pt x="18758" y="2791"/>
                    <a:pt x="18797" y="2829"/>
                    <a:pt x="18797" y="2905"/>
                  </a:cubicBezTo>
                  <a:lnTo>
                    <a:pt x="18797" y="4245"/>
                  </a:lnTo>
                  <a:lnTo>
                    <a:pt x="14375" y="4245"/>
                  </a:lnTo>
                  <a:lnTo>
                    <a:pt x="12806" y="2791"/>
                  </a:lnTo>
                  <a:close/>
                  <a:moveTo>
                    <a:pt x="9686" y="685"/>
                  </a:moveTo>
                  <a:lnTo>
                    <a:pt x="14777" y="5375"/>
                  </a:lnTo>
                  <a:lnTo>
                    <a:pt x="14777" y="6332"/>
                  </a:lnTo>
                  <a:lnTo>
                    <a:pt x="4594" y="6332"/>
                  </a:lnTo>
                  <a:lnTo>
                    <a:pt x="4594" y="5375"/>
                  </a:lnTo>
                  <a:lnTo>
                    <a:pt x="9686" y="685"/>
                  </a:lnTo>
                  <a:close/>
                  <a:moveTo>
                    <a:pt x="6126" y="6906"/>
                  </a:moveTo>
                  <a:lnTo>
                    <a:pt x="6126" y="10753"/>
                  </a:lnTo>
                  <a:lnTo>
                    <a:pt x="5303" y="10753"/>
                  </a:lnTo>
                  <a:lnTo>
                    <a:pt x="5303" y="6906"/>
                  </a:lnTo>
                  <a:close/>
                  <a:moveTo>
                    <a:pt x="8729" y="6906"/>
                  </a:moveTo>
                  <a:lnTo>
                    <a:pt x="8729" y="10753"/>
                  </a:lnTo>
                  <a:lnTo>
                    <a:pt x="6700" y="10753"/>
                  </a:lnTo>
                  <a:lnTo>
                    <a:pt x="6700" y="6906"/>
                  </a:lnTo>
                  <a:close/>
                  <a:moveTo>
                    <a:pt x="10088" y="6906"/>
                  </a:moveTo>
                  <a:lnTo>
                    <a:pt x="10088" y="10753"/>
                  </a:lnTo>
                  <a:lnTo>
                    <a:pt x="9284" y="10753"/>
                  </a:lnTo>
                  <a:lnTo>
                    <a:pt x="9284" y="6906"/>
                  </a:lnTo>
                  <a:close/>
                  <a:moveTo>
                    <a:pt x="12710" y="6906"/>
                  </a:moveTo>
                  <a:lnTo>
                    <a:pt x="12710" y="10753"/>
                  </a:lnTo>
                  <a:lnTo>
                    <a:pt x="10662" y="10753"/>
                  </a:lnTo>
                  <a:lnTo>
                    <a:pt x="10662" y="6906"/>
                  </a:lnTo>
                  <a:close/>
                  <a:moveTo>
                    <a:pt x="14069" y="6906"/>
                  </a:moveTo>
                  <a:lnTo>
                    <a:pt x="14069" y="10753"/>
                  </a:lnTo>
                  <a:lnTo>
                    <a:pt x="13246" y="10753"/>
                  </a:lnTo>
                  <a:lnTo>
                    <a:pt x="13246" y="6906"/>
                  </a:lnTo>
                  <a:close/>
                  <a:moveTo>
                    <a:pt x="9679" y="1"/>
                  </a:moveTo>
                  <a:cubicBezTo>
                    <a:pt x="9609" y="1"/>
                    <a:pt x="9542" y="25"/>
                    <a:pt x="9494" y="73"/>
                  </a:cubicBezTo>
                  <a:lnTo>
                    <a:pt x="7197" y="2197"/>
                  </a:lnTo>
                  <a:lnTo>
                    <a:pt x="3446" y="2197"/>
                  </a:lnTo>
                  <a:cubicBezTo>
                    <a:pt x="3274" y="2197"/>
                    <a:pt x="3159" y="2331"/>
                    <a:pt x="3159" y="2484"/>
                  </a:cubicBezTo>
                  <a:cubicBezTo>
                    <a:pt x="3159" y="2657"/>
                    <a:pt x="3274" y="2772"/>
                    <a:pt x="3446" y="2772"/>
                  </a:cubicBezTo>
                  <a:lnTo>
                    <a:pt x="6585" y="2772"/>
                  </a:lnTo>
                  <a:lnTo>
                    <a:pt x="5590" y="3690"/>
                  </a:lnTo>
                  <a:cubicBezTo>
                    <a:pt x="5494" y="3614"/>
                    <a:pt x="5360" y="3575"/>
                    <a:pt x="5245" y="3575"/>
                  </a:cubicBezTo>
                  <a:lnTo>
                    <a:pt x="2757" y="3575"/>
                  </a:lnTo>
                  <a:cubicBezTo>
                    <a:pt x="2508" y="3575"/>
                    <a:pt x="2297" y="3709"/>
                    <a:pt x="2221" y="3920"/>
                  </a:cubicBezTo>
                  <a:lnTo>
                    <a:pt x="2106" y="4245"/>
                  </a:lnTo>
                  <a:lnTo>
                    <a:pt x="594" y="4245"/>
                  </a:lnTo>
                  <a:lnTo>
                    <a:pt x="594" y="2886"/>
                  </a:lnTo>
                  <a:cubicBezTo>
                    <a:pt x="594" y="2810"/>
                    <a:pt x="651" y="2752"/>
                    <a:pt x="709" y="2752"/>
                  </a:cubicBezTo>
                  <a:lnTo>
                    <a:pt x="2317" y="2752"/>
                  </a:lnTo>
                  <a:cubicBezTo>
                    <a:pt x="2489" y="2752"/>
                    <a:pt x="2604" y="2638"/>
                    <a:pt x="2604" y="2465"/>
                  </a:cubicBezTo>
                  <a:cubicBezTo>
                    <a:pt x="2604" y="2312"/>
                    <a:pt x="2489" y="2178"/>
                    <a:pt x="2317" y="2178"/>
                  </a:cubicBezTo>
                  <a:lnTo>
                    <a:pt x="690" y="2178"/>
                  </a:lnTo>
                  <a:cubicBezTo>
                    <a:pt x="307" y="2178"/>
                    <a:pt x="1" y="2504"/>
                    <a:pt x="1" y="2886"/>
                  </a:cubicBezTo>
                  <a:lnTo>
                    <a:pt x="1" y="13892"/>
                  </a:lnTo>
                  <a:cubicBezTo>
                    <a:pt x="1" y="14275"/>
                    <a:pt x="307" y="14581"/>
                    <a:pt x="690" y="14581"/>
                  </a:cubicBezTo>
                  <a:lnTo>
                    <a:pt x="7848" y="14581"/>
                  </a:lnTo>
                  <a:cubicBezTo>
                    <a:pt x="7944" y="14907"/>
                    <a:pt x="7982" y="15270"/>
                    <a:pt x="7944" y="15615"/>
                  </a:cubicBezTo>
                  <a:cubicBezTo>
                    <a:pt x="7925" y="15749"/>
                    <a:pt x="8040" y="15902"/>
                    <a:pt x="8174" y="15921"/>
                  </a:cubicBezTo>
                  <a:cubicBezTo>
                    <a:pt x="8185" y="15922"/>
                    <a:pt x="8196" y="15923"/>
                    <a:pt x="8207" y="15923"/>
                  </a:cubicBezTo>
                  <a:cubicBezTo>
                    <a:pt x="8346" y="15923"/>
                    <a:pt x="8464" y="15814"/>
                    <a:pt x="8499" y="15672"/>
                  </a:cubicBezTo>
                  <a:cubicBezTo>
                    <a:pt x="8537" y="15328"/>
                    <a:pt x="8518" y="14945"/>
                    <a:pt x="8442" y="14581"/>
                  </a:cubicBezTo>
                  <a:lnTo>
                    <a:pt x="10930" y="14581"/>
                  </a:lnTo>
                  <a:cubicBezTo>
                    <a:pt x="10719" y="15423"/>
                    <a:pt x="10892" y="16285"/>
                    <a:pt x="11428" y="17108"/>
                  </a:cubicBezTo>
                  <a:cubicBezTo>
                    <a:pt x="10844" y="17041"/>
                    <a:pt x="10260" y="17007"/>
                    <a:pt x="9676" y="17007"/>
                  </a:cubicBezTo>
                  <a:cubicBezTo>
                    <a:pt x="9092" y="17007"/>
                    <a:pt x="8509" y="17041"/>
                    <a:pt x="7925" y="17108"/>
                  </a:cubicBezTo>
                  <a:cubicBezTo>
                    <a:pt x="7963" y="17050"/>
                    <a:pt x="7982" y="16993"/>
                    <a:pt x="8040" y="16916"/>
                  </a:cubicBezTo>
                  <a:cubicBezTo>
                    <a:pt x="8116" y="16782"/>
                    <a:pt x="8059" y="16610"/>
                    <a:pt x="7944" y="16534"/>
                  </a:cubicBezTo>
                  <a:cubicBezTo>
                    <a:pt x="7897" y="16516"/>
                    <a:pt x="7849" y="16507"/>
                    <a:pt x="7804" y="16507"/>
                  </a:cubicBezTo>
                  <a:cubicBezTo>
                    <a:pt x="7703" y="16507"/>
                    <a:pt x="7614" y="16550"/>
                    <a:pt x="7561" y="16629"/>
                  </a:cubicBezTo>
                  <a:cubicBezTo>
                    <a:pt x="7446" y="16821"/>
                    <a:pt x="7293" y="17050"/>
                    <a:pt x="7121" y="17242"/>
                  </a:cubicBezTo>
                  <a:cubicBezTo>
                    <a:pt x="6623" y="17337"/>
                    <a:pt x="6106" y="17452"/>
                    <a:pt x="5590" y="17586"/>
                  </a:cubicBezTo>
                  <a:cubicBezTo>
                    <a:pt x="5456" y="17644"/>
                    <a:pt x="5360" y="17778"/>
                    <a:pt x="5398" y="17950"/>
                  </a:cubicBezTo>
                  <a:cubicBezTo>
                    <a:pt x="5444" y="18072"/>
                    <a:pt x="5539" y="18158"/>
                    <a:pt x="5663" y="18158"/>
                  </a:cubicBezTo>
                  <a:cubicBezTo>
                    <a:pt x="5695" y="18158"/>
                    <a:pt x="5727" y="18153"/>
                    <a:pt x="5762" y="18141"/>
                  </a:cubicBezTo>
                  <a:cubicBezTo>
                    <a:pt x="7063" y="17759"/>
                    <a:pt x="8375" y="17567"/>
                    <a:pt x="9686" y="17567"/>
                  </a:cubicBezTo>
                  <a:cubicBezTo>
                    <a:pt x="10997" y="17567"/>
                    <a:pt x="12308" y="17759"/>
                    <a:pt x="13610" y="18141"/>
                  </a:cubicBezTo>
                  <a:lnTo>
                    <a:pt x="13686" y="18141"/>
                  </a:lnTo>
                  <a:cubicBezTo>
                    <a:pt x="13801" y="18141"/>
                    <a:pt x="13916" y="18065"/>
                    <a:pt x="13954" y="17931"/>
                  </a:cubicBezTo>
                  <a:cubicBezTo>
                    <a:pt x="13992" y="17778"/>
                    <a:pt x="13897" y="17625"/>
                    <a:pt x="13763" y="17567"/>
                  </a:cubicBezTo>
                  <a:cubicBezTo>
                    <a:pt x="13246" y="17433"/>
                    <a:pt x="12729" y="17299"/>
                    <a:pt x="12231" y="17204"/>
                  </a:cubicBezTo>
                  <a:cubicBezTo>
                    <a:pt x="11466" y="16304"/>
                    <a:pt x="11236" y="15443"/>
                    <a:pt x="11504" y="14562"/>
                  </a:cubicBezTo>
                  <a:lnTo>
                    <a:pt x="18663" y="14562"/>
                  </a:lnTo>
                  <a:cubicBezTo>
                    <a:pt x="19045" y="14562"/>
                    <a:pt x="19352" y="14237"/>
                    <a:pt x="19352" y="13854"/>
                  </a:cubicBezTo>
                  <a:lnTo>
                    <a:pt x="19352" y="11366"/>
                  </a:lnTo>
                  <a:cubicBezTo>
                    <a:pt x="19352" y="11213"/>
                    <a:pt x="19237" y="11079"/>
                    <a:pt x="19065" y="11079"/>
                  </a:cubicBezTo>
                  <a:cubicBezTo>
                    <a:pt x="18892" y="11079"/>
                    <a:pt x="18778" y="11213"/>
                    <a:pt x="18778" y="11366"/>
                  </a:cubicBezTo>
                  <a:lnTo>
                    <a:pt x="18778" y="13892"/>
                  </a:lnTo>
                  <a:cubicBezTo>
                    <a:pt x="18778" y="13950"/>
                    <a:pt x="18739" y="14007"/>
                    <a:pt x="18663" y="14007"/>
                  </a:cubicBezTo>
                  <a:lnTo>
                    <a:pt x="690" y="14007"/>
                  </a:lnTo>
                  <a:cubicBezTo>
                    <a:pt x="613" y="14007"/>
                    <a:pt x="575" y="13950"/>
                    <a:pt x="575" y="13892"/>
                  </a:cubicBezTo>
                  <a:lnTo>
                    <a:pt x="575" y="4800"/>
                  </a:lnTo>
                  <a:lnTo>
                    <a:pt x="2049" y="4800"/>
                  </a:lnTo>
                  <a:cubicBezTo>
                    <a:pt x="2297" y="4800"/>
                    <a:pt x="2508" y="4647"/>
                    <a:pt x="2585" y="4437"/>
                  </a:cubicBezTo>
                  <a:lnTo>
                    <a:pt x="2699" y="4111"/>
                  </a:lnTo>
                  <a:lnTo>
                    <a:pt x="5092" y="4111"/>
                  </a:lnTo>
                  <a:lnTo>
                    <a:pt x="4097" y="5049"/>
                  </a:lnTo>
                  <a:cubicBezTo>
                    <a:pt x="4039" y="5107"/>
                    <a:pt x="4001" y="5183"/>
                    <a:pt x="4001" y="5279"/>
                  </a:cubicBezTo>
                  <a:lnTo>
                    <a:pt x="4001" y="6638"/>
                  </a:lnTo>
                  <a:cubicBezTo>
                    <a:pt x="4001" y="6791"/>
                    <a:pt x="4116" y="6925"/>
                    <a:pt x="4269" y="6925"/>
                  </a:cubicBezTo>
                  <a:lnTo>
                    <a:pt x="4709" y="6925"/>
                  </a:lnTo>
                  <a:lnTo>
                    <a:pt x="4709" y="10772"/>
                  </a:lnTo>
                  <a:lnTo>
                    <a:pt x="4058" y="10772"/>
                  </a:lnTo>
                  <a:cubicBezTo>
                    <a:pt x="3905" y="10772"/>
                    <a:pt x="3771" y="10887"/>
                    <a:pt x="3771" y="11059"/>
                  </a:cubicBezTo>
                  <a:cubicBezTo>
                    <a:pt x="3771" y="11232"/>
                    <a:pt x="3905" y="11346"/>
                    <a:pt x="4058" y="11346"/>
                  </a:cubicBezTo>
                  <a:lnTo>
                    <a:pt x="15217" y="11346"/>
                  </a:lnTo>
                  <a:cubicBezTo>
                    <a:pt x="15370" y="11346"/>
                    <a:pt x="15504" y="11232"/>
                    <a:pt x="15504" y="11059"/>
                  </a:cubicBezTo>
                  <a:cubicBezTo>
                    <a:pt x="15504" y="10887"/>
                    <a:pt x="15370" y="10772"/>
                    <a:pt x="15217" y="10772"/>
                  </a:cubicBezTo>
                  <a:lnTo>
                    <a:pt x="14567" y="10772"/>
                  </a:lnTo>
                  <a:lnTo>
                    <a:pt x="14567" y="6925"/>
                  </a:lnTo>
                  <a:lnTo>
                    <a:pt x="15007" y="6925"/>
                  </a:lnTo>
                  <a:cubicBezTo>
                    <a:pt x="15160" y="6925"/>
                    <a:pt x="15294" y="6791"/>
                    <a:pt x="15294" y="6638"/>
                  </a:cubicBezTo>
                  <a:lnTo>
                    <a:pt x="15294" y="5279"/>
                  </a:lnTo>
                  <a:cubicBezTo>
                    <a:pt x="15294" y="5202"/>
                    <a:pt x="15256" y="5126"/>
                    <a:pt x="15198" y="5049"/>
                  </a:cubicBezTo>
                  <a:lnTo>
                    <a:pt x="14930" y="4820"/>
                  </a:lnTo>
                  <a:lnTo>
                    <a:pt x="18739" y="4820"/>
                  </a:lnTo>
                  <a:lnTo>
                    <a:pt x="18739" y="10275"/>
                  </a:lnTo>
                  <a:cubicBezTo>
                    <a:pt x="18739" y="10447"/>
                    <a:pt x="18854" y="10562"/>
                    <a:pt x="19026" y="10562"/>
                  </a:cubicBezTo>
                  <a:cubicBezTo>
                    <a:pt x="19179" y="10562"/>
                    <a:pt x="19313" y="10447"/>
                    <a:pt x="19313" y="10275"/>
                  </a:cubicBezTo>
                  <a:lnTo>
                    <a:pt x="19313" y="2886"/>
                  </a:lnTo>
                  <a:cubicBezTo>
                    <a:pt x="19352" y="2523"/>
                    <a:pt x="19045" y="2197"/>
                    <a:pt x="18682" y="2197"/>
                  </a:cubicBezTo>
                  <a:lnTo>
                    <a:pt x="12174" y="2197"/>
                  </a:lnTo>
                  <a:lnTo>
                    <a:pt x="9877" y="73"/>
                  </a:lnTo>
                  <a:cubicBezTo>
                    <a:pt x="9820" y="25"/>
                    <a:pt x="9748" y="1"/>
                    <a:pt x="9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81"/>
            <p:cNvSpPr/>
            <p:nvPr/>
          </p:nvSpPr>
          <p:spPr>
            <a:xfrm>
              <a:off x="2241138" y="1726850"/>
              <a:ext cx="95725" cy="52650"/>
            </a:xfrm>
            <a:custGeom>
              <a:avLst/>
              <a:gdLst/>
              <a:ahLst/>
              <a:cxnLst/>
              <a:rect l="l" t="t" r="r" b="b"/>
              <a:pathLst>
                <a:path w="3829" h="2106" extrusionOk="0">
                  <a:moveTo>
                    <a:pt x="3255" y="575"/>
                  </a:moveTo>
                  <a:lnTo>
                    <a:pt x="3255" y="1532"/>
                  </a:lnTo>
                  <a:lnTo>
                    <a:pt x="575" y="1532"/>
                  </a:lnTo>
                  <a:lnTo>
                    <a:pt x="575" y="575"/>
                  </a:lnTo>
                  <a:close/>
                  <a:moveTo>
                    <a:pt x="460" y="0"/>
                  </a:moveTo>
                  <a:cubicBezTo>
                    <a:pt x="211" y="0"/>
                    <a:pt x="1" y="192"/>
                    <a:pt x="1" y="441"/>
                  </a:cubicBezTo>
                  <a:lnTo>
                    <a:pt x="1" y="1646"/>
                  </a:lnTo>
                  <a:cubicBezTo>
                    <a:pt x="1" y="1876"/>
                    <a:pt x="192" y="2106"/>
                    <a:pt x="460" y="2106"/>
                  </a:cubicBezTo>
                  <a:lnTo>
                    <a:pt x="3369" y="2106"/>
                  </a:lnTo>
                  <a:cubicBezTo>
                    <a:pt x="3618" y="2106"/>
                    <a:pt x="3829" y="1914"/>
                    <a:pt x="3829" y="1646"/>
                  </a:cubicBezTo>
                  <a:lnTo>
                    <a:pt x="3829" y="441"/>
                  </a:lnTo>
                  <a:cubicBezTo>
                    <a:pt x="3829" y="211"/>
                    <a:pt x="3637" y="0"/>
                    <a:pt x="3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81"/>
            <p:cNvSpPr/>
            <p:nvPr/>
          </p:nvSpPr>
          <p:spPr>
            <a:xfrm>
              <a:off x="2269363" y="1525400"/>
              <a:ext cx="39275" cy="51700"/>
            </a:xfrm>
            <a:custGeom>
              <a:avLst/>
              <a:gdLst/>
              <a:ahLst/>
              <a:cxnLst/>
              <a:rect l="l" t="t" r="r" b="b"/>
              <a:pathLst>
                <a:path w="1571" h="2068" extrusionOk="0">
                  <a:moveTo>
                    <a:pt x="767" y="0"/>
                  </a:moveTo>
                  <a:cubicBezTo>
                    <a:pt x="633" y="0"/>
                    <a:pt x="499" y="38"/>
                    <a:pt x="384" y="115"/>
                  </a:cubicBezTo>
                  <a:cubicBezTo>
                    <a:pt x="269" y="211"/>
                    <a:pt x="135" y="402"/>
                    <a:pt x="135" y="632"/>
                  </a:cubicBezTo>
                  <a:cubicBezTo>
                    <a:pt x="135" y="708"/>
                    <a:pt x="135" y="747"/>
                    <a:pt x="173" y="823"/>
                  </a:cubicBezTo>
                  <a:cubicBezTo>
                    <a:pt x="78" y="881"/>
                    <a:pt x="1" y="976"/>
                    <a:pt x="1" y="1091"/>
                  </a:cubicBezTo>
                  <a:cubicBezTo>
                    <a:pt x="1" y="1225"/>
                    <a:pt x="135" y="1359"/>
                    <a:pt x="288" y="1359"/>
                  </a:cubicBezTo>
                  <a:lnTo>
                    <a:pt x="307" y="1359"/>
                  </a:lnTo>
                  <a:cubicBezTo>
                    <a:pt x="288" y="1378"/>
                    <a:pt x="288" y="1417"/>
                    <a:pt x="231" y="1474"/>
                  </a:cubicBezTo>
                  <a:lnTo>
                    <a:pt x="116" y="1608"/>
                  </a:lnTo>
                  <a:cubicBezTo>
                    <a:pt x="78" y="1685"/>
                    <a:pt x="39" y="1780"/>
                    <a:pt x="39" y="1857"/>
                  </a:cubicBezTo>
                  <a:cubicBezTo>
                    <a:pt x="58" y="1991"/>
                    <a:pt x="192" y="2067"/>
                    <a:pt x="307" y="2067"/>
                  </a:cubicBezTo>
                  <a:lnTo>
                    <a:pt x="1245" y="2067"/>
                  </a:lnTo>
                  <a:cubicBezTo>
                    <a:pt x="1360" y="2067"/>
                    <a:pt x="1475" y="1991"/>
                    <a:pt x="1494" y="1876"/>
                  </a:cubicBezTo>
                  <a:cubicBezTo>
                    <a:pt x="1571" y="1685"/>
                    <a:pt x="1437" y="1493"/>
                    <a:pt x="1245" y="1493"/>
                  </a:cubicBezTo>
                  <a:lnTo>
                    <a:pt x="805" y="1493"/>
                  </a:lnTo>
                  <a:cubicBezTo>
                    <a:pt x="824" y="1455"/>
                    <a:pt x="824" y="1397"/>
                    <a:pt x="824" y="1321"/>
                  </a:cubicBezTo>
                  <a:lnTo>
                    <a:pt x="862" y="1321"/>
                  </a:lnTo>
                  <a:cubicBezTo>
                    <a:pt x="996" y="1321"/>
                    <a:pt x="1149" y="1206"/>
                    <a:pt x="1149" y="1072"/>
                  </a:cubicBezTo>
                  <a:cubicBezTo>
                    <a:pt x="1149" y="900"/>
                    <a:pt x="1015" y="785"/>
                    <a:pt x="862" y="785"/>
                  </a:cubicBezTo>
                  <a:lnTo>
                    <a:pt x="690" y="785"/>
                  </a:lnTo>
                  <a:cubicBezTo>
                    <a:pt x="671" y="727"/>
                    <a:pt x="633" y="689"/>
                    <a:pt x="633" y="651"/>
                  </a:cubicBezTo>
                  <a:cubicBezTo>
                    <a:pt x="633" y="632"/>
                    <a:pt x="671" y="593"/>
                    <a:pt x="690" y="593"/>
                  </a:cubicBezTo>
                  <a:cubicBezTo>
                    <a:pt x="716" y="581"/>
                    <a:pt x="739" y="576"/>
                    <a:pt x="760" y="576"/>
                  </a:cubicBezTo>
                  <a:cubicBezTo>
                    <a:pt x="803" y="576"/>
                    <a:pt x="837" y="593"/>
                    <a:pt x="862" y="593"/>
                  </a:cubicBezTo>
                  <a:cubicBezTo>
                    <a:pt x="901" y="613"/>
                    <a:pt x="920" y="632"/>
                    <a:pt x="920" y="651"/>
                  </a:cubicBezTo>
                  <a:cubicBezTo>
                    <a:pt x="964" y="785"/>
                    <a:pt x="1079" y="861"/>
                    <a:pt x="1190" y="861"/>
                  </a:cubicBezTo>
                  <a:cubicBezTo>
                    <a:pt x="1222" y="861"/>
                    <a:pt x="1254" y="855"/>
                    <a:pt x="1283" y="842"/>
                  </a:cubicBezTo>
                  <a:cubicBezTo>
                    <a:pt x="1437" y="804"/>
                    <a:pt x="1494" y="632"/>
                    <a:pt x="1456" y="498"/>
                  </a:cubicBezTo>
                  <a:cubicBezTo>
                    <a:pt x="1379" y="306"/>
                    <a:pt x="1245" y="172"/>
                    <a:pt x="1149" y="115"/>
                  </a:cubicBezTo>
                  <a:cubicBezTo>
                    <a:pt x="1035" y="38"/>
                    <a:pt x="901" y="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81"/>
            <p:cNvSpPr/>
            <p:nvPr/>
          </p:nvSpPr>
          <p:spPr>
            <a:xfrm>
              <a:off x="2212438" y="1548350"/>
              <a:ext cx="23475" cy="14400"/>
            </a:xfrm>
            <a:custGeom>
              <a:avLst/>
              <a:gdLst/>
              <a:ahLst/>
              <a:cxnLst/>
              <a:rect l="l" t="t" r="r" b="b"/>
              <a:pathLst>
                <a:path w="939" h="576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51" y="575"/>
                  </a:lnTo>
                  <a:cubicBezTo>
                    <a:pt x="823" y="575"/>
                    <a:pt x="938" y="460"/>
                    <a:pt x="938" y="288"/>
                  </a:cubicBezTo>
                  <a:cubicBezTo>
                    <a:pt x="938" y="135"/>
                    <a:pt x="823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81"/>
            <p:cNvSpPr/>
            <p:nvPr/>
          </p:nvSpPr>
          <p:spPr>
            <a:xfrm>
              <a:off x="2342113" y="1548350"/>
              <a:ext cx="23475" cy="14400"/>
            </a:xfrm>
            <a:custGeom>
              <a:avLst/>
              <a:gdLst/>
              <a:ahLst/>
              <a:cxnLst/>
              <a:rect l="l" t="t" r="r" b="b"/>
              <a:pathLst>
                <a:path w="939" h="576" extrusionOk="0">
                  <a:moveTo>
                    <a:pt x="287" y="1"/>
                  </a:moveTo>
                  <a:cubicBezTo>
                    <a:pt x="134" y="1"/>
                    <a:pt x="0" y="116"/>
                    <a:pt x="0" y="288"/>
                  </a:cubicBezTo>
                  <a:cubicBezTo>
                    <a:pt x="0" y="460"/>
                    <a:pt x="134" y="575"/>
                    <a:pt x="287" y="575"/>
                  </a:cubicBezTo>
                  <a:lnTo>
                    <a:pt x="651" y="575"/>
                  </a:lnTo>
                  <a:cubicBezTo>
                    <a:pt x="823" y="575"/>
                    <a:pt x="938" y="460"/>
                    <a:pt x="938" y="288"/>
                  </a:cubicBezTo>
                  <a:cubicBezTo>
                    <a:pt x="938" y="116"/>
                    <a:pt x="823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9" name="Google Shape;2789;p81"/>
          <p:cNvGrpSpPr/>
          <p:nvPr/>
        </p:nvGrpSpPr>
        <p:grpSpPr>
          <a:xfrm>
            <a:off x="1981615" y="1258875"/>
            <a:ext cx="483800" cy="437125"/>
            <a:chOff x="2546438" y="1447875"/>
            <a:chExt cx="483800" cy="437125"/>
          </a:xfrm>
        </p:grpSpPr>
        <p:sp>
          <p:nvSpPr>
            <p:cNvPr id="2790" name="Google Shape;2790;p81"/>
            <p:cNvSpPr/>
            <p:nvPr/>
          </p:nvSpPr>
          <p:spPr>
            <a:xfrm>
              <a:off x="2892413" y="1473225"/>
              <a:ext cx="22975" cy="14400"/>
            </a:xfrm>
            <a:custGeom>
              <a:avLst/>
              <a:gdLst/>
              <a:ahLst/>
              <a:cxnLst/>
              <a:rect l="l" t="t" r="r" b="b"/>
              <a:pathLst>
                <a:path w="919" h="576" extrusionOk="0">
                  <a:moveTo>
                    <a:pt x="287" y="1"/>
                  </a:moveTo>
                  <a:cubicBezTo>
                    <a:pt x="134" y="1"/>
                    <a:pt x="0" y="116"/>
                    <a:pt x="0" y="288"/>
                  </a:cubicBezTo>
                  <a:cubicBezTo>
                    <a:pt x="0" y="441"/>
                    <a:pt x="134" y="575"/>
                    <a:pt x="287" y="575"/>
                  </a:cubicBezTo>
                  <a:lnTo>
                    <a:pt x="632" y="575"/>
                  </a:lnTo>
                  <a:cubicBezTo>
                    <a:pt x="804" y="575"/>
                    <a:pt x="919" y="441"/>
                    <a:pt x="919" y="288"/>
                  </a:cubicBezTo>
                  <a:cubicBezTo>
                    <a:pt x="919" y="116"/>
                    <a:pt x="804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81"/>
            <p:cNvSpPr/>
            <p:nvPr/>
          </p:nvSpPr>
          <p:spPr>
            <a:xfrm>
              <a:off x="2925888" y="1473225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35" y="1"/>
                    <a:pt x="1" y="116"/>
                    <a:pt x="1" y="288"/>
                  </a:cubicBezTo>
                  <a:cubicBezTo>
                    <a:pt x="1" y="441"/>
                    <a:pt x="135" y="575"/>
                    <a:pt x="288" y="575"/>
                  </a:cubicBezTo>
                  <a:lnTo>
                    <a:pt x="633" y="575"/>
                  </a:lnTo>
                  <a:cubicBezTo>
                    <a:pt x="786" y="575"/>
                    <a:pt x="920" y="441"/>
                    <a:pt x="920" y="288"/>
                  </a:cubicBezTo>
                  <a:cubicBezTo>
                    <a:pt x="920" y="116"/>
                    <a:pt x="786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81"/>
            <p:cNvSpPr/>
            <p:nvPr/>
          </p:nvSpPr>
          <p:spPr>
            <a:xfrm>
              <a:off x="2958913" y="1473225"/>
              <a:ext cx="22525" cy="14400"/>
            </a:xfrm>
            <a:custGeom>
              <a:avLst/>
              <a:gdLst/>
              <a:ahLst/>
              <a:cxnLst/>
              <a:rect l="l" t="t" r="r" b="b"/>
              <a:pathLst>
                <a:path w="901" h="576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41"/>
                    <a:pt x="115" y="575"/>
                    <a:pt x="288" y="575"/>
                  </a:cubicBezTo>
                  <a:lnTo>
                    <a:pt x="632" y="575"/>
                  </a:lnTo>
                  <a:cubicBezTo>
                    <a:pt x="785" y="575"/>
                    <a:pt x="900" y="441"/>
                    <a:pt x="900" y="288"/>
                  </a:cubicBezTo>
                  <a:cubicBezTo>
                    <a:pt x="900" y="116"/>
                    <a:pt x="78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81"/>
            <p:cNvSpPr/>
            <p:nvPr/>
          </p:nvSpPr>
          <p:spPr>
            <a:xfrm>
              <a:off x="2780913" y="1818250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555"/>
                  </a:lnTo>
                  <a:cubicBezTo>
                    <a:pt x="0" y="708"/>
                    <a:pt x="115" y="842"/>
                    <a:pt x="287" y="842"/>
                  </a:cubicBezTo>
                  <a:cubicBezTo>
                    <a:pt x="441" y="842"/>
                    <a:pt x="574" y="708"/>
                    <a:pt x="574" y="555"/>
                  </a:cubicBezTo>
                  <a:lnTo>
                    <a:pt x="574" y="287"/>
                  </a:lnTo>
                  <a:cubicBezTo>
                    <a:pt x="574" y="115"/>
                    <a:pt x="441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81"/>
            <p:cNvSpPr/>
            <p:nvPr/>
          </p:nvSpPr>
          <p:spPr>
            <a:xfrm>
              <a:off x="2546438" y="1447875"/>
              <a:ext cx="483800" cy="437125"/>
            </a:xfrm>
            <a:custGeom>
              <a:avLst/>
              <a:gdLst/>
              <a:ahLst/>
              <a:cxnLst/>
              <a:rect l="l" t="t" r="r" b="b"/>
              <a:pathLst>
                <a:path w="19352" h="17485" extrusionOk="0">
                  <a:moveTo>
                    <a:pt x="689" y="0"/>
                  </a:moveTo>
                  <a:cubicBezTo>
                    <a:pt x="307" y="0"/>
                    <a:pt x="0" y="307"/>
                    <a:pt x="0" y="689"/>
                  </a:cubicBezTo>
                  <a:lnTo>
                    <a:pt x="0" y="13207"/>
                  </a:lnTo>
                  <a:cubicBezTo>
                    <a:pt x="0" y="13590"/>
                    <a:pt x="307" y="13896"/>
                    <a:pt x="689" y="13896"/>
                  </a:cubicBezTo>
                  <a:lnTo>
                    <a:pt x="7829" y="13896"/>
                  </a:lnTo>
                  <a:cubicBezTo>
                    <a:pt x="7925" y="14241"/>
                    <a:pt x="7982" y="14605"/>
                    <a:pt x="7925" y="14930"/>
                  </a:cubicBezTo>
                  <a:cubicBezTo>
                    <a:pt x="7905" y="15083"/>
                    <a:pt x="8020" y="15217"/>
                    <a:pt x="8173" y="15236"/>
                  </a:cubicBezTo>
                  <a:cubicBezTo>
                    <a:pt x="8189" y="15241"/>
                    <a:pt x="8205" y="15243"/>
                    <a:pt x="8221" y="15243"/>
                  </a:cubicBezTo>
                  <a:cubicBezTo>
                    <a:pt x="8342" y="15243"/>
                    <a:pt x="8463" y="15125"/>
                    <a:pt x="8480" y="15007"/>
                  </a:cubicBezTo>
                  <a:cubicBezTo>
                    <a:pt x="8537" y="14643"/>
                    <a:pt x="8518" y="14260"/>
                    <a:pt x="8441" y="13896"/>
                  </a:cubicBezTo>
                  <a:lnTo>
                    <a:pt x="10930" y="13896"/>
                  </a:lnTo>
                  <a:cubicBezTo>
                    <a:pt x="10700" y="14739"/>
                    <a:pt x="10872" y="15600"/>
                    <a:pt x="11427" y="16442"/>
                  </a:cubicBezTo>
                  <a:cubicBezTo>
                    <a:pt x="10844" y="16366"/>
                    <a:pt x="10255" y="16327"/>
                    <a:pt x="9666" y="16327"/>
                  </a:cubicBezTo>
                  <a:cubicBezTo>
                    <a:pt x="9078" y="16327"/>
                    <a:pt x="8489" y="16366"/>
                    <a:pt x="7905" y="16442"/>
                  </a:cubicBezTo>
                  <a:cubicBezTo>
                    <a:pt x="7963" y="16366"/>
                    <a:pt x="7982" y="16327"/>
                    <a:pt x="8039" y="16251"/>
                  </a:cubicBezTo>
                  <a:cubicBezTo>
                    <a:pt x="8097" y="16098"/>
                    <a:pt x="8059" y="15944"/>
                    <a:pt x="7944" y="15868"/>
                  </a:cubicBezTo>
                  <a:cubicBezTo>
                    <a:pt x="7896" y="15844"/>
                    <a:pt x="7846" y="15833"/>
                    <a:pt x="7798" y="15833"/>
                  </a:cubicBezTo>
                  <a:cubicBezTo>
                    <a:pt x="7694" y="15833"/>
                    <a:pt x="7600" y="15885"/>
                    <a:pt x="7561" y="15964"/>
                  </a:cubicBezTo>
                  <a:cubicBezTo>
                    <a:pt x="7427" y="16155"/>
                    <a:pt x="7293" y="16366"/>
                    <a:pt x="7121" y="16557"/>
                  </a:cubicBezTo>
                  <a:cubicBezTo>
                    <a:pt x="6623" y="16653"/>
                    <a:pt x="6087" y="16768"/>
                    <a:pt x="5589" y="16921"/>
                  </a:cubicBezTo>
                  <a:cubicBezTo>
                    <a:pt x="5436" y="16959"/>
                    <a:pt x="5360" y="17112"/>
                    <a:pt x="5398" y="17284"/>
                  </a:cubicBezTo>
                  <a:cubicBezTo>
                    <a:pt x="5431" y="17398"/>
                    <a:pt x="5546" y="17484"/>
                    <a:pt x="5685" y="17484"/>
                  </a:cubicBezTo>
                  <a:cubicBezTo>
                    <a:pt x="5710" y="17484"/>
                    <a:pt x="5736" y="17481"/>
                    <a:pt x="5762" y="17476"/>
                  </a:cubicBezTo>
                  <a:cubicBezTo>
                    <a:pt x="7063" y="17093"/>
                    <a:pt x="8370" y="16901"/>
                    <a:pt x="9678" y="16901"/>
                  </a:cubicBezTo>
                  <a:cubicBezTo>
                    <a:pt x="10987" y="16901"/>
                    <a:pt x="12298" y="17093"/>
                    <a:pt x="13609" y="17476"/>
                  </a:cubicBezTo>
                  <a:lnTo>
                    <a:pt x="13686" y="17476"/>
                  </a:lnTo>
                  <a:cubicBezTo>
                    <a:pt x="13801" y="17476"/>
                    <a:pt x="13916" y="17399"/>
                    <a:pt x="13935" y="17246"/>
                  </a:cubicBezTo>
                  <a:cubicBezTo>
                    <a:pt x="13992" y="17112"/>
                    <a:pt x="13896" y="16940"/>
                    <a:pt x="13743" y="16901"/>
                  </a:cubicBezTo>
                  <a:cubicBezTo>
                    <a:pt x="13246" y="16748"/>
                    <a:pt x="12729" y="16634"/>
                    <a:pt x="12212" y="16538"/>
                  </a:cubicBezTo>
                  <a:cubicBezTo>
                    <a:pt x="11446" y="15619"/>
                    <a:pt x="11236" y="14758"/>
                    <a:pt x="11504" y="13877"/>
                  </a:cubicBezTo>
                  <a:lnTo>
                    <a:pt x="18662" y="13877"/>
                  </a:lnTo>
                  <a:cubicBezTo>
                    <a:pt x="19045" y="13877"/>
                    <a:pt x="19352" y="13571"/>
                    <a:pt x="19352" y="13188"/>
                  </a:cubicBezTo>
                  <a:lnTo>
                    <a:pt x="19352" y="9934"/>
                  </a:lnTo>
                  <a:cubicBezTo>
                    <a:pt x="19352" y="9762"/>
                    <a:pt x="19237" y="9647"/>
                    <a:pt x="19064" y="9647"/>
                  </a:cubicBezTo>
                  <a:cubicBezTo>
                    <a:pt x="18892" y="9647"/>
                    <a:pt x="18777" y="9762"/>
                    <a:pt x="18777" y="9934"/>
                  </a:cubicBezTo>
                  <a:lnTo>
                    <a:pt x="18777" y="13207"/>
                  </a:lnTo>
                  <a:cubicBezTo>
                    <a:pt x="18777" y="13284"/>
                    <a:pt x="18720" y="13322"/>
                    <a:pt x="18662" y="13322"/>
                  </a:cubicBezTo>
                  <a:lnTo>
                    <a:pt x="689" y="13322"/>
                  </a:lnTo>
                  <a:cubicBezTo>
                    <a:pt x="613" y="13322"/>
                    <a:pt x="575" y="13284"/>
                    <a:pt x="575" y="13207"/>
                  </a:cubicBezTo>
                  <a:lnTo>
                    <a:pt x="575" y="2603"/>
                  </a:lnTo>
                  <a:lnTo>
                    <a:pt x="2048" y="2603"/>
                  </a:lnTo>
                  <a:cubicBezTo>
                    <a:pt x="2297" y="2603"/>
                    <a:pt x="2508" y="2469"/>
                    <a:pt x="2584" y="2240"/>
                  </a:cubicBezTo>
                  <a:lnTo>
                    <a:pt x="2699" y="1934"/>
                  </a:lnTo>
                  <a:lnTo>
                    <a:pt x="5226" y="1934"/>
                  </a:lnTo>
                  <a:lnTo>
                    <a:pt x="5360" y="2240"/>
                  </a:lnTo>
                  <a:cubicBezTo>
                    <a:pt x="5436" y="2469"/>
                    <a:pt x="5666" y="2603"/>
                    <a:pt x="5877" y="2603"/>
                  </a:cubicBezTo>
                  <a:lnTo>
                    <a:pt x="18777" y="2603"/>
                  </a:lnTo>
                  <a:lnTo>
                    <a:pt x="18777" y="8824"/>
                  </a:lnTo>
                  <a:cubicBezTo>
                    <a:pt x="18777" y="8996"/>
                    <a:pt x="18892" y="9111"/>
                    <a:pt x="19064" y="9111"/>
                  </a:cubicBezTo>
                  <a:cubicBezTo>
                    <a:pt x="19218" y="9111"/>
                    <a:pt x="19352" y="8996"/>
                    <a:pt x="19352" y="8824"/>
                  </a:cubicBezTo>
                  <a:lnTo>
                    <a:pt x="19352" y="689"/>
                  </a:lnTo>
                  <a:cubicBezTo>
                    <a:pt x="19352" y="307"/>
                    <a:pt x="19045" y="0"/>
                    <a:pt x="18662" y="0"/>
                  </a:cubicBezTo>
                  <a:lnTo>
                    <a:pt x="3446" y="0"/>
                  </a:lnTo>
                  <a:cubicBezTo>
                    <a:pt x="3273" y="0"/>
                    <a:pt x="3159" y="115"/>
                    <a:pt x="3159" y="287"/>
                  </a:cubicBezTo>
                  <a:cubicBezTo>
                    <a:pt x="3159" y="460"/>
                    <a:pt x="3273" y="575"/>
                    <a:pt x="3446" y="575"/>
                  </a:cubicBezTo>
                  <a:lnTo>
                    <a:pt x="18662" y="575"/>
                  </a:lnTo>
                  <a:cubicBezTo>
                    <a:pt x="18720" y="575"/>
                    <a:pt x="18777" y="613"/>
                    <a:pt x="18777" y="689"/>
                  </a:cubicBezTo>
                  <a:lnTo>
                    <a:pt x="18777" y="2029"/>
                  </a:lnTo>
                  <a:lnTo>
                    <a:pt x="5857" y="2029"/>
                  </a:lnTo>
                  <a:lnTo>
                    <a:pt x="5743" y="1723"/>
                  </a:lnTo>
                  <a:cubicBezTo>
                    <a:pt x="5647" y="1512"/>
                    <a:pt x="5417" y="1359"/>
                    <a:pt x="5207" y="1359"/>
                  </a:cubicBezTo>
                  <a:lnTo>
                    <a:pt x="2718" y="1359"/>
                  </a:lnTo>
                  <a:cubicBezTo>
                    <a:pt x="2489" y="1359"/>
                    <a:pt x="2259" y="1512"/>
                    <a:pt x="2202" y="1723"/>
                  </a:cubicBezTo>
                  <a:lnTo>
                    <a:pt x="2068" y="2029"/>
                  </a:lnTo>
                  <a:lnTo>
                    <a:pt x="575" y="2029"/>
                  </a:lnTo>
                  <a:lnTo>
                    <a:pt x="575" y="689"/>
                  </a:lnTo>
                  <a:cubicBezTo>
                    <a:pt x="575" y="613"/>
                    <a:pt x="613" y="575"/>
                    <a:pt x="689" y="575"/>
                  </a:cubicBezTo>
                  <a:lnTo>
                    <a:pt x="2297" y="575"/>
                  </a:lnTo>
                  <a:cubicBezTo>
                    <a:pt x="2450" y="575"/>
                    <a:pt x="2565" y="460"/>
                    <a:pt x="2565" y="287"/>
                  </a:cubicBezTo>
                  <a:cubicBezTo>
                    <a:pt x="2565" y="115"/>
                    <a:pt x="2450" y="0"/>
                    <a:pt x="2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81"/>
            <p:cNvSpPr/>
            <p:nvPr/>
          </p:nvSpPr>
          <p:spPr>
            <a:xfrm>
              <a:off x="2836888" y="1535925"/>
              <a:ext cx="114875" cy="52650"/>
            </a:xfrm>
            <a:custGeom>
              <a:avLst/>
              <a:gdLst/>
              <a:ahLst/>
              <a:cxnLst/>
              <a:rect l="l" t="t" r="r" b="b"/>
              <a:pathLst>
                <a:path w="4595" h="2106" extrusionOk="0">
                  <a:moveTo>
                    <a:pt x="4020" y="574"/>
                  </a:moveTo>
                  <a:lnTo>
                    <a:pt x="4020" y="1531"/>
                  </a:lnTo>
                  <a:lnTo>
                    <a:pt x="575" y="1531"/>
                  </a:lnTo>
                  <a:lnTo>
                    <a:pt x="575" y="574"/>
                  </a:lnTo>
                  <a:close/>
                  <a:moveTo>
                    <a:pt x="460" y="0"/>
                  </a:moveTo>
                  <a:cubicBezTo>
                    <a:pt x="211" y="0"/>
                    <a:pt x="1" y="192"/>
                    <a:pt x="1" y="460"/>
                  </a:cubicBezTo>
                  <a:lnTo>
                    <a:pt x="1" y="1646"/>
                  </a:lnTo>
                  <a:cubicBezTo>
                    <a:pt x="1" y="1895"/>
                    <a:pt x="192" y="2106"/>
                    <a:pt x="460" y="2106"/>
                  </a:cubicBezTo>
                  <a:lnTo>
                    <a:pt x="4135" y="2106"/>
                  </a:lnTo>
                  <a:cubicBezTo>
                    <a:pt x="4403" y="2067"/>
                    <a:pt x="4594" y="1895"/>
                    <a:pt x="4594" y="1646"/>
                  </a:cubicBezTo>
                  <a:lnTo>
                    <a:pt x="4594" y="460"/>
                  </a:lnTo>
                  <a:cubicBezTo>
                    <a:pt x="4594" y="211"/>
                    <a:pt x="4403" y="0"/>
                    <a:pt x="4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81"/>
            <p:cNvSpPr/>
            <p:nvPr/>
          </p:nvSpPr>
          <p:spPr>
            <a:xfrm>
              <a:off x="2591888" y="1528000"/>
              <a:ext cx="34950" cy="59150"/>
            </a:xfrm>
            <a:custGeom>
              <a:avLst/>
              <a:gdLst/>
              <a:ahLst/>
              <a:cxnLst/>
              <a:rect l="l" t="t" r="r" b="b"/>
              <a:pathLst>
                <a:path w="1398" h="2366" extrusionOk="0">
                  <a:moveTo>
                    <a:pt x="1081" y="1"/>
                  </a:moveTo>
                  <a:cubicBezTo>
                    <a:pt x="1003" y="1"/>
                    <a:pt x="924" y="34"/>
                    <a:pt x="862" y="107"/>
                  </a:cubicBezTo>
                  <a:lnTo>
                    <a:pt x="96" y="1006"/>
                  </a:lnTo>
                  <a:cubicBezTo>
                    <a:pt x="1" y="1102"/>
                    <a:pt x="1" y="1274"/>
                    <a:pt x="96" y="1370"/>
                  </a:cubicBezTo>
                  <a:lnTo>
                    <a:pt x="862" y="2270"/>
                  </a:lnTo>
                  <a:cubicBezTo>
                    <a:pt x="900" y="2346"/>
                    <a:pt x="996" y="2365"/>
                    <a:pt x="1073" y="2365"/>
                  </a:cubicBezTo>
                  <a:cubicBezTo>
                    <a:pt x="1149" y="2365"/>
                    <a:pt x="1187" y="2346"/>
                    <a:pt x="1264" y="2308"/>
                  </a:cubicBezTo>
                  <a:cubicBezTo>
                    <a:pt x="1379" y="2212"/>
                    <a:pt x="1398" y="2021"/>
                    <a:pt x="1283" y="1887"/>
                  </a:cubicBezTo>
                  <a:lnTo>
                    <a:pt x="671" y="1159"/>
                  </a:lnTo>
                  <a:lnTo>
                    <a:pt x="1283" y="413"/>
                  </a:lnTo>
                  <a:cubicBezTo>
                    <a:pt x="1379" y="336"/>
                    <a:pt x="1379" y="164"/>
                    <a:pt x="1264" y="68"/>
                  </a:cubicBezTo>
                  <a:cubicBezTo>
                    <a:pt x="1211" y="25"/>
                    <a:pt x="1147" y="1"/>
                    <a:pt x="10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81"/>
            <p:cNvSpPr/>
            <p:nvPr/>
          </p:nvSpPr>
          <p:spPr>
            <a:xfrm>
              <a:off x="2671338" y="1529000"/>
              <a:ext cx="34950" cy="59575"/>
            </a:xfrm>
            <a:custGeom>
              <a:avLst/>
              <a:gdLst/>
              <a:ahLst/>
              <a:cxnLst/>
              <a:rect l="l" t="t" r="r" b="b"/>
              <a:pathLst>
                <a:path w="1398" h="2383" extrusionOk="0">
                  <a:moveTo>
                    <a:pt x="333" y="1"/>
                  </a:moveTo>
                  <a:cubicBezTo>
                    <a:pt x="264" y="1"/>
                    <a:pt x="193" y="26"/>
                    <a:pt x="134" y="86"/>
                  </a:cubicBezTo>
                  <a:cubicBezTo>
                    <a:pt x="19" y="182"/>
                    <a:pt x="0" y="373"/>
                    <a:pt x="115" y="488"/>
                  </a:cubicBezTo>
                  <a:lnTo>
                    <a:pt x="747" y="1234"/>
                  </a:lnTo>
                  <a:lnTo>
                    <a:pt x="115" y="1962"/>
                  </a:lnTo>
                  <a:cubicBezTo>
                    <a:pt x="0" y="2019"/>
                    <a:pt x="19" y="2191"/>
                    <a:pt x="134" y="2306"/>
                  </a:cubicBezTo>
                  <a:cubicBezTo>
                    <a:pt x="191" y="2344"/>
                    <a:pt x="268" y="2383"/>
                    <a:pt x="325" y="2383"/>
                  </a:cubicBezTo>
                  <a:cubicBezTo>
                    <a:pt x="402" y="2383"/>
                    <a:pt x="498" y="2364"/>
                    <a:pt x="555" y="2287"/>
                  </a:cubicBezTo>
                  <a:lnTo>
                    <a:pt x="1321" y="1368"/>
                  </a:lnTo>
                  <a:cubicBezTo>
                    <a:pt x="1397" y="1273"/>
                    <a:pt x="1397" y="1119"/>
                    <a:pt x="1321" y="1024"/>
                  </a:cubicBezTo>
                  <a:lnTo>
                    <a:pt x="555" y="105"/>
                  </a:lnTo>
                  <a:cubicBezTo>
                    <a:pt x="502" y="41"/>
                    <a:pt x="419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81"/>
            <p:cNvSpPr/>
            <p:nvPr/>
          </p:nvSpPr>
          <p:spPr>
            <a:xfrm>
              <a:off x="2630663" y="1516825"/>
              <a:ext cx="36375" cy="83725"/>
            </a:xfrm>
            <a:custGeom>
              <a:avLst/>
              <a:gdLst/>
              <a:ahLst/>
              <a:cxnLst/>
              <a:rect l="l" t="t" r="r" b="b"/>
              <a:pathLst>
                <a:path w="1455" h="3349" extrusionOk="0">
                  <a:moveTo>
                    <a:pt x="1132" y="1"/>
                  </a:moveTo>
                  <a:cubicBezTo>
                    <a:pt x="1008" y="1"/>
                    <a:pt x="892" y="87"/>
                    <a:pt x="861" y="209"/>
                  </a:cubicBezTo>
                  <a:lnTo>
                    <a:pt x="19" y="2985"/>
                  </a:lnTo>
                  <a:cubicBezTo>
                    <a:pt x="0" y="3099"/>
                    <a:pt x="96" y="3272"/>
                    <a:pt x="230" y="3310"/>
                  </a:cubicBezTo>
                  <a:cubicBezTo>
                    <a:pt x="268" y="3310"/>
                    <a:pt x="287" y="3348"/>
                    <a:pt x="306" y="3348"/>
                  </a:cubicBezTo>
                  <a:cubicBezTo>
                    <a:pt x="421" y="3348"/>
                    <a:pt x="555" y="3272"/>
                    <a:pt x="574" y="3157"/>
                  </a:cubicBezTo>
                  <a:lnTo>
                    <a:pt x="1417" y="381"/>
                  </a:lnTo>
                  <a:cubicBezTo>
                    <a:pt x="1455" y="228"/>
                    <a:pt x="1359" y="56"/>
                    <a:pt x="1225" y="18"/>
                  </a:cubicBezTo>
                  <a:cubicBezTo>
                    <a:pt x="1194" y="6"/>
                    <a:pt x="1163" y="1"/>
                    <a:pt x="1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81"/>
            <p:cNvSpPr/>
            <p:nvPr/>
          </p:nvSpPr>
          <p:spPr>
            <a:xfrm>
              <a:off x="2592363" y="1623000"/>
              <a:ext cx="39275" cy="14400"/>
            </a:xfrm>
            <a:custGeom>
              <a:avLst/>
              <a:gdLst/>
              <a:ahLst/>
              <a:cxnLst/>
              <a:rect l="l" t="t" r="r" b="b"/>
              <a:pathLst>
                <a:path w="1571" h="576" extrusionOk="0">
                  <a:moveTo>
                    <a:pt x="288" y="1"/>
                  </a:moveTo>
                  <a:cubicBezTo>
                    <a:pt x="116" y="1"/>
                    <a:pt x="1" y="13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1283" y="575"/>
                  </a:lnTo>
                  <a:cubicBezTo>
                    <a:pt x="1456" y="575"/>
                    <a:pt x="1570" y="460"/>
                    <a:pt x="1570" y="288"/>
                  </a:cubicBezTo>
                  <a:cubicBezTo>
                    <a:pt x="1570" y="135"/>
                    <a:pt x="1436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81"/>
            <p:cNvSpPr/>
            <p:nvPr/>
          </p:nvSpPr>
          <p:spPr>
            <a:xfrm>
              <a:off x="2642613" y="1623000"/>
              <a:ext cx="124450" cy="14400"/>
            </a:xfrm>
            <a:custGeom>
              <a:avLst/>
              <a:gdLst/>
              <a:ahLst/>
              <a:cxnLst/>
              <a:rect l="l" t="t" r="r" b="b"/>
              <a:pathLst>
                <a:path w="4978" h="576" extrusionOk="0">
                  <a:moveTo>
                    <a:pt x="288" y="1"/>
                  </a:moveTo>
                  <a:cubicBezTo>
                    <a:pt x="135" y="1"/>
                    <a:pt x="1" y="135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4690" y="575"/>
                  </a:lnTo>
                  <a:cubicBezTo>
                    <a:pt x="4843" y="575"/>
                    <a:pt x="4977" y="460"/>
                    <a:pt x="4977" y="288"/>
                  </a:cubicBezTo>
                  <a:cubicBezTo>
                    <a:pt x="4977" y="135"/>
                    <a:pt x="4843" y="1"/>
                    <a:pt x="4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81"/>
            <p:cNvSpPr/>
            <p:nvPr/>
          </p:nvSpPr>
          <p:spPr>
            <a:xfrm>
              <a:off x="2778038" y="1623000"/>
              <a:ext cx="77550" cy="14400"/>
            </a:xfrm>
            <a:custGeom>
              <a:avLst/>
              <a:gdLst/>
              <a:ahLst/>
              <a:cxnLst/>
              <a:rect l="l" t="t" r="r" b="b"/>
              <a:pathLst>
                <a:path w="3102" h="576" extrusionOk="0">
                  <a:moveTo>
                    <a:pt x="288" y="1"/>
                  </a:moveTo>
                  <a:cubicBezTo>
                    <a:pt x="134" y="1"/>
                    <a:pt x="0" y="135"/>
                    <a:pt x="0" y="288"/>
                  </a:cubicBezTo>
                  <a:cubicBezTo>
                    <a:pt x="0" y="460"/>
                    <a:pt x="134" y="575"/>
                    <a:pt x="288" y="575"/>
                  </a:cubicBezTo>
                  <a:lnTo>
                    <a:pt x="2814" y="575"/>
                  </a:lnTo>
                  <a:cubicBezTo>
                    <a:pt x="2967" y="575"/>
                    <a:pt x="3101" y="460"/>
                    <a:pt x="3101" y="288"/>
                  </a:cubicBezTo>
                  <a:cubicBezTo>
                    <a:pt x="3101" y="135"/>
                    <a:pt x="2967" y="1"/>
                    <a:pt x="2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81"/>
            <p:cNvSpPr/>
            <p:nvPr/>
          </p:nvSpPr>
          <p:spPr>
            <a:xfrm>
              <a:off x="2866088" y="1623000"/>
              <a:ext cx="67500" cy="14400"/>
            </a:xfrm>
            <a:custGeom>
              <a:avLst/>
              <a:gdLst/>
              <a:ahLst/>
              <a:cxnLst/>
              <a:rect l="l" t="t" r="r" b="b"/>
              <a:pathLst>
                <a:path w="2700" h="576" extrusionOk="0">
                  <a:moveTo>
                    <a:pt x="287" y="1"/>
                  </a:moveTo>
                  <a:cubicBezTo>
                    <a:pt x="134" y="1"/>
                    <a:pt x="0" y="135"/>
                    <a:pt x="0" y="288"/>
                  </a:cubicBezTo>
                  <a:cubicBezTo>
                    <a:pt x="0" y="460"/>
                    <a:pt x="134" y="575"/>
                    <a:pt x="287" y="575"/>
                  </a:cubicBezTo>
                  <a:lnTo>
                    <a:pt x="2431" y="575"/>
                  </a:lnTo>
                  <a:cubicBezTo>
                    <a:pt x="2584" y="575"/>
                    <a:pt x="2699" y="460"/>
                    <a:pt x="2699" y="288"/>
                  </a:cubicBezTo>
                  <a:cubicBezTo>
                    <a:pt x="2699" y="135"/>
                    <a:pt x="2584" y="1"/>
                    <a:pt x="2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81"/>
            <p:cNvSpPr/>
            <p:nvPr/>
          </p:nvSpPr>
          <p:spPr>
            <a:xfrm>
              <a:off x="2944563" y="1623000"/>
              <a:ext cx="39750" cy="14400"/>
            </a:xfrm>
            <a:custGeom>
              <a:avLst/>
              <a:gdLst/>
              <a:ahLst/>
              <a:cxnLst/>
              <a:rect l="l" t="t" r="r" b="b"/>
              <a:pathLst>
                <a:path w="1590" h="576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1302" y="575"/>
                  </a:lnTo>
                  <a:cubicBezTo>
                    <a:pt x="1455" y="575"/>
                    <a:pt x="1589" y="460"/>
                    <a:pt x="1589" y="288"/>
                  </a:cubicBezTo>
                  <a:cubicBezTo>
                    <a:pt x="1589" y="135"/>
                    <a:pt x="1455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81"/>
            <p:cNvSpPr/>
            <p:nvPr/>
          </p:nvSpPr>
          <p:spPr>
            <a:xfrm>
              <a:off x="2592363" y="1652675"/>
              <a:ext cx="39275" cy="13900"/>
            </a:xfrm>
            <a:custGeom>
              <a:avLst/>
              <a:gdLst/>
              <a:ahLst/>
              <a:cxnLst/>
              <a:rect l="l" t="t" r="r" b="b"/>
              <a:pathLst>
                <a:path w="1571" h="556" extrusionOk="0">
                  <a:moveTo>
                    <a:pt x="288" y="1"/>
                  </a:moveTo>
                  <a:cubicBezTo>
                    <a:pt x="116" y="1"/>
                    <a:pt x="1" y="115"/>
                    <a:pt x="1" y="288"/>
                  </a:cubicBezTo>
                  <a:cubicBezTo>
                    <a:pt x="1" y="441"/>
                    <a:pt x="116" y="556"/>
                    <a:pt x="288" y="556"/>
                  </a:cubicBezTo>
                  <a:lnTo>
                    <a:pt x="1283" y="556"/>
                  </a:lnTo>
                  <a:cubicBezTo>
                    <a:pt x="1456" y="556"/>
                    <a:pt x="1570" y="441"/>
                    <a:pt x="1570" y="288"/>
                  </a:cubicBezTo>
                  <a:cubicBezTo>
                    <a:pt x="1570" y="135"/>
                    <a:pt x="1436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81"/>
            <p:cNvSpPr/>
            <p:nvPr/>
          </p:nvSpPr>
          <p:spPr>
            <a:xfrm>
              <a:off x="2642613" y="1652675"/>
              <a:ext cx="39275" cy="14375"/>
            </a:xfrm>
            <a:custGeom>
              <a:avLst/>
              <a:gdLst/>
              <a:ahLst/>
              <a:cxnLst/>
              <a:rect l="l" t="t" r="r" b="b"/>
              <a:pathLst>
                <a:path w="1571" h="575" extrusionOk="0">
                  <a:moveTo>
                    <a:pt x="288" y="1"/>
                  </a:moveTo>
                  <a:cubicBezTo>
                    <a:pt x="115" y="1"/>
                    <a:pt x="1" y="115"/>
                    <a:pt x="1" y="288"/>
                  </a:cubicBezTo>
                  <a:cubicBezTo>
                    <a:pt x="1" y="441"/>
                    <a:pt x="135" y="575"/>
                    <a:pt x="288" y="575"/>
                  </a:cubicBezTo>
                  <a:lnTo>
                    <a:pt x="1283" y="575"/>
                  </a:lnTo>
                  <a:cubicBezTo>
                    <a:pt x="1455" y="575"/>
                    <a:pt x="1570" y="441"/>
                    <a:pt x="1570" y="288"/>
                  </a:cubicBezTo>
                  <a:cubicBezTo>
                    <a:pt x="1570" y="115"/>
                    <a:pt x="1455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81"/>
            <p:cNvSpPr/>
            <p:nvPr/>
          </p:nvSpPr>
          <p:spPr>
            <a:xfrm>
              <a:off x="2692863" y="1652675"/>
              <a:ext cx="134000" cy="13900"/>
            </a:xfrm>
            <a:custGeom>
              <a:avLst/>
              <a:gdLst/>
              <a:ahLst/>
              <a:cxnLst/>
              <a:rect l="l" t="t" r="r" b="b"/>
              <a:pathLst>
                <a:path w="5360" h="556" extrusionOk="0">
                  <a:moveTo>
                    <a:pt x="288" y="1"/>
                  </a:moveTo>
                  <a:cubicBezTo>
                    <a:pt x="134" y="1"/>
                    <a:pt x="0" y="135"/>
                    <a:pt x="0" y="288"/>
                  </a:cubicBezTo>
                  <a:cubicBezTo>
                    <a:pt x="0" y="441"/>
                    <a:pt x="115" y="556"/>
                    <a:pt x="288" y="556"/>
                  </a:cubicBezTo>
                  <a:lnTo>
                    <a:pt x="5073" y="556"/>
                  </a:lnTo>
                  <a:cubicBezTo>
                    <a:pt x="5245" y="556"/>
                    <a:pt x="5360" y="441"/>
                    <a:pt x="5360" y="288"/>
                  </a:cubicBezTo>
                  <a:cubicBezTo>
                    <a:pt x="5360" y="115"/>
                    <a:pt x="5245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81"/>
            <p:cNvSpPr/>
            <p:nvPr/>
          </p:nvSpPr>
          <p:spPr>
            <a:xfrm>
              <a:off x="2837363" y="1652675"/>
              <a:ext cx="96225" cy="13950"/>
            </a:xfrm>
            <a:custGeom>
              <a:avLst/>
              <a:gdLst/>
              <a:ahLst/>
              <a:cxnLst/>
              <a:rect l="l" t="t" r="r" b="b"/>
              <a:pathLst>
                <a:path w="3849" h="558" extrusionOk="0">
                  <a:moveTo>
                    <a:pt x="288" y="1"/>
                  </a:moveTo>
                  <a:cubicBezTo>
                    <a:pt x="135" y="1"/>
                    <a:pt x="1" y="115"/>
                    <a:pt x="1" y="288"/>
                  </a:cubicBezTo>
                  <a:cubicBezTo>
                    <a:pt x="1" y="441"/>
                    <a:pt x="135" y="556"/>
                    <a:pt x="288" y="556"/>
                  </a:cubicBezTo>
                  <a:lnTo>
                    <a:pt x="3580" y="556"/>
                  </a:lnTo>
                  <a:cubicBezTo>
                    <a:pt x="3590" y="557"/>
                    <a:pt x="3600" y="557"/>
                    <a:pt x="3609" y="557"/>
                  </a:cubicBezTo>
                  <a:cubicBezTo>
                    <a:pt x="3748" y="557"/>
                    <a:pt x="3848" y="431"/>
                    <a:pt x="3848" y="288"/>
                  </a:cubicBezTo>
                  <a:cubicBezTo>
                    <a:pt x="3848" y="115"/>
                    <a:pt x="3733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81"/>
            <p:cNvSpPr/>
            <p:nvPr/>
          </p:nvSpPr>
          <p:spPr>
            <a:xfrm>
              <a:off x="2944563" y="1652675"/>
              <a:ext cx="39750" cy="13900"/>
            </a:xfrm>
            <a:custGeom>
              <a:avLst/>
              <a:gdLst/>
              <a:ahLst/>
              <a:cxnLst/>
              <a:rect l="l" t="t" r="r" b="b"/>
              <a:pathLst>
                <a:path w="1590" h="556" extrusionOk="0">
                  <a:moveTo>
                    <a:pt x="287" y="1"/>
                  </a:moveTo>
                  <a:cubicBezTo>
                    <a:pt x="115" y="1"/>
                    <a:pt x="0" y="115"/>
                    <a:pt x="0" y="288"/>
                  </a:cubicBezTo>
                  <a:cubicBezTo>
                    <a:pt x="0" y="441"/>
                    <a:pt x="115" y="556"/>
                    <a:pt x="287" y="556"/>
                  </a:cubicBezTo>
                  <a:lnTo>
                    <a:pt x="1302" y="556"/>
                  </a:lnTo>
                  <a:cubicBezTo>
                    <a:pt x="1455" y="556"/>
                    <a:pt x="1589" y="441"/>
                    <a:pt x="1589" y="288"/>
                  </a:cubicBezTo>
                  <a:cubicBezTo>
                    <a:pt x="1589" y="135"/>
                    <a:pt x="1455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81"/>
            <p:cNvSpPr/>
            <p:nvPr/>
          </p:nvSpPr>
          <p:spPr>
            <a:xfrm>
              <a:off x="2592363" y="1682350"/>
              <a:ext cx="39275" cy="14375"/>
            </a:xfrm>
            <a:custGeom>
              <a:avLst/>
              <a:gdLst/>
              <a:ahLst/>
              <a:cxnLst/>
              <a:rect l="l" t="t" r="r" b="b"/>
              <a:pathLst>
                <a:path w="1571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1283" y="574"/>
                  </a:lnTo>
                  <a:cubicBezTo>
                    <a:pt x="1456" y="574"/>
                    <a:pt x="1570" y="460"/>
                    <a:pt x="1570" y="287"/>
                  </a:cubicBezTo>
                  <a:cubicBezTo>
                    <a:pt x="1570" y="115"/>
                    <a:pt x="1436" y="0"/>
                    <a:pt x="1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81"/>
            <p:cNvSpPr/>
            <p:nvPr/>
          </p:nvSpPr>
          <p:spPr>
            <a:xfrm>
              <a:off x="2642613" y="1682350"/>
              <a:ext cx="96200" cy="14375"/>
            </a:xfrm>
            <a:custGeom>
              <a:avLst/>
              <a:gdLst/>
              <a:ahLst/>
              <a:cxnLst/>
              <a:rect l="l" t="t" r="r" b="b"/>
              <a:pathLst>
                <a:path w="3848" h="575" extrusionOk="0">
                  <a:moveTo>
                    <a:pt x="288" y="0"/>
                  </a:moveTo>
                  <a:cubicBezTo>
                    <a:pt x="115" y="0"/>
                    <a:pt x="1" y="115"/>
                    <a:pt x="1" y="287"/>
                  </a:cubicBezTo>
                  <a:cubicBezTo>
                    <a:pt x="1" y="440"/>
                    <a:pt x="135" y="574"/>
                    <a:pt x="288" y="574"/>
                  </a:cubicBezTo>
                  <a:lnTo>
                    <a:pt x="3561" y="574"/>
                  </a:lnTo>
                  <a:cubicBezTo>
                    <a:pt x="3733" y="574"/>
                    <a:pt x="3848" y="460"/>
                    <a:pt x="3848" y="287"/>
                  </a:cubicBezTo>
                  <a:cubicBezTo>
                    <a:pt x="3848" y="115"/>
                    <a:pt x="3733" y="0"/>
                    <a:pt x="3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81"/>
            <p:cNvSpPr/>
            <p:nvPr/>
          </p:nvSpPr>
          <p:spPr>
            <a:xfrm>
              <a:off x="2749813" y="1682350"/>
              <a:ext cx="96200" cy="14375"/>
            </a:xfrm>
            <a:custGeom>
              <a:avLst/>
              <a:gdLst/>
              <a:ahLst/>
              <a:cxnLst/>
              <a:rect l="l" t="t" r="r" b="b"/>
              <a:pathLst>
                <a:path w="3848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60"/>
                    <a:pt x="115" y="574"/>
                    <a:pt x="287" y="574"/>
                  </a:cubicBezTo>
                  <a:lnTo>
                    <a:pt x="3560" y="574"/>
                  </a:lnTo>
                  <a:cubicBezTo>
                    <a:pt x="3694" y="574"/>
                    <a:pt x="3847" y="440"/>
                    <a:pt x="3847" y="287"/>
                  </a:cubicBezTo>
                  <a:cubicBezTo>
                    <a:pt x="3847" y="115"/>
                    <a:pt x="3733" y="0"/>
                    <a:pt x="3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1"/>
            <p:cNvSpPr/>
            <p:nvPr/>
          </p:nvSpPr>
          <p:spPr>
            <a:xfrm>
              <a:off x="2856513" y="1682350"/>
              <a:ext cx="39750" cy="14375"/>
            </a:xfrm>
            <a:custGeom>
              <a:avLst/>
              <a:gdLst/>
              <a:ahLst/>
              <a:cxnLst/>
              <a:rect l="l" t="t" r="r" b="b"/>
              <a:pathLst>
                <a:path w="1590" h="575" extrusionOk="0">
                  <a:moveTo>
                    <a:pt x="288" y="0"/>
                  </a:moveTo>
                  <a:cubicBezTo>
                    <a:pt x="134" y="0"/>
                    <a:pt x="0" y="115"/>
                    <a:pt x="0" y="287"/>
                  </a:cubicBezTo>
                  <a:cubicBezTo>
                    <a:pt x="0" y="460"/>
                    <a:pt x="134" y="574"/>
                    <a:pt x="288" y="574"/>
                  </a:cubicBezTo>
                  <a:lnTo>
                    <a:pt x="1302" y="574"/>
                  </a:lnTo>
                  <a:cubicBezTo>
                    <a:pt x="1436" y="574"/>
                    <a:pt x="1589" y="440"/>
                    <a:pt x="1589" y="287"/>
                  </a:cubicBezTo>
                  <a:cubicBezTo>
                    <a:pt x="1589" y="115"/>
                    <a:pt x="1474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1"/>
            <p:cNvSpPr/>
            <p:nvPr/>
          </p:nvSpPr>
          <p:spPr>
            <a:xfrm>
              <a:off x="2906763" y="1682350"/>
              <a:ext cx="77550" cy="14375"/>
            </a:xfrm>
            <a:custGeom>
              <a:avLst/>
              <a:gdLst/>
              <a:ahLst/>
              <a:cxnLst/>
              <a:rect l="l" t="t" r="r" b="b"/>
              <a:pathLst>
                <a:path w="3102" h="575" extrusionOk="0">
                  <a:moveTo>
                    <a:pt x="287" y="0"/>
                  </a:moveTo>
                  <a:cubicBezTo>
                    <a:pt x="134" y="0"/>
                    <a:pt x="0" y="115"/>
                    <a:pt x="0" y="287"/>
                  </a:cubicBezTo>
                  <a:cubicBezTo>
                    <a:pt x="0" y="460"/>
                    <a:pt x="134" y="574"/>
                    <a:pt x="287" y="574"/>
                  </a:cubicBezTo>
                  <a:lnTo>
                    <a:pt x="2814" y="574"/>
                  </a:lnTo>
                  <a:cubicBezTo>
                    <a:pt x="2967" y="574"/>
                    <a:pt x="3101" y="460"/>
                    <a:pt x="3101" y="287"/>
                  </a:cubicBezTo>
                  <a:cubicBezTo>
                    <a:pt x="3101" y="115"/>
                    <a:pt x="296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1"/>
            <p:cNvSpPr/>
            <p:nvPr/>
          </p:nvSpPr>
          <p:spPr>
            <a:xfrm>
              <a:off x="2592363" y="1711525"/>
              <a:ext cx="39275" cy="14400"/>
            </a:xfrm>
            <a:custGeom>
              <a:avLst/>
              <a:gdLst/>
              <a:ahLst/>
              <a:cxnLst/>
              <a:rect l="l" t="t" r="r" b="b"/>
              <a:pathLst>
                <a:path w="1571" h="576" extrusionOk="0">
                  <a:moveTo>
                    <a:pt x="288" y="1"/>
                  </a:moveTo>
                  <a:cubicBezTo>
                    <a:pt x="116" y="1"/>
                    <a:pt x="1" y="13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1283" y="575"/>
                  </a:lnTo>
                  <a:cubicBezTo>
                    <a:pt x="1456" y="575"/>
                    <a:pt x="1570" y="460"/>
                    <a:pt x="1570" y="288"/>
                  </a:cubicBezTo>
                  <a:cubicBezTo>
                    <a:pt x="1570" y="154"/>
                    <a:pt x="1436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1"/>
            <p:cNvSpPr/>
            <p:nvPr/>
          </p:nvSpPr>
          <p:spPr>
            <a:xfrm>
              <a:off x="2642613" y="1711525"/>
              <a:ext cx="124450" cy="14400"/>
            </a:xfrm>
            <a:custGeom>
              <a:avLst/>
              <a:gdLst/>
              <a:ahLst/>
              <a:cxnLst/>
              <a:rect l="l" t="t" r="r" b="b"/>
              <a:pathLst>
                <a:path w="4978" h="576" extrusionOk="0">
                  <a:moveTo>
                    <a:pt x="288" y="1"/>
                  </a:moveTo>
                  <a:cubicBezTo>
                    <a:pt x="115" y="1"/>
                    <a:pt x="1" y="135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4690" y="575"/>
                  </a:lnTo>
                  <a:cubicBezTo>
                    <a:pt x="4862" y="575"/>
                    <a:pt x="4977" y="460"/>
                    <a:pt x="4977" y="288"/>
                  </a:cubicBezTo>
                  <a:cubicBezTo>
                    <a:pt x="4977" y="135"/>
                    <a:pt x="4862" y="1"/>
                    <a:pt x="4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1"/>
            <p:cNvSpPr/>
            <p:nvPr/>
          </p:nvSpPr>
          <p:spPr>
            <a:xfrm>
              <a:off x="2777563" y="1711525"/>
              <a:ext cx="39725" cy="14400"/>
            </a:xfrm>
            <a:custGeom>
              <a:avLst/>
              <a:gdLst/>
              <a:ahLst/>
              <a:cxnLst/>
              <a:rect l="l" t="t" r="r" b="b"/>
              <a:pathLst>
                <a:path w="1589" h="576" extrusionOk="0">
                  <a:moveTo>
                    <a:pt x="287" y="1"/>
                  </a:moveTo>
                  <a:cubicBezTo>
                    <a:pt x="134" y="1"/>
                    <a:pt x="0" y="135"/>
                    <a:pt x="0" y="288"/>
                  </a:cubicBezTo>
                  <a:cubicBezTo>
                    <a:pt x="19" y="460"/>
                    <a:pt x="153" y="575"/>
                    <a:pt x="287" y="575"/>
                  </a:cubicBezTo>
                  <a:lnTo>
                    <a:pt x="1302" y="575"/>
                  </a:lnTo>
                  <a:cubicBezTo>
                    <a:pt x="1455" y="575"/>
                    <a:pt x="1589" y="460"/>
                    <a:pt x="1589" y="288"/>
                  </a:cubicBezTo>
                  <a:cubicBezTo>
                    <a:pt x="1589" y="135"/>
                    <a:pt x="1455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1"/>
            <p:cNvSpPr/>
            <p:nvPr/>
          </p:nvSpPr>
          <p:spPr>
            <a:xfrm>
              <a:off x="2828763" y="1711525"/>
              <a:ext cx="39250" cy="14400"/>
            </a:xfrm>
            <a:custGeom>
              <a:avLst/>
              <a:gdLst/>
              <a:ahLst/>
              <a:cxnLst/>
              <a:rect l="l" t="t" r="r" b="b"/>
              <a:pathLst>
                <a:path w="1570" h="576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1283" y="575"/>
                  </a:lnTo>
                  <a:cubicBezTo>
                    <a:pt x="1455" y="575"/>
                    <a:pt x="1570" y="460"/>
                    <a:pt x="1570" y="288"/>
                  </a:cubicBezTo>
                  <a:cubicBezTo>
                    <a:pt x="1570" y="135"/>
                    <a:pt x="1455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1"/>
            <p:cNvSpPr/>
            <p:nvPr/>
          </p:nvSpPr>
          <p:spPr>
            <a:xfrm>
              <a:off x="2879013" y="1711525"/>
              <a:ext cx="105300" cy="14400"/>
            </a:xfrm>
            <a:custGeom>
              <a:avLst/>
              <a:gdLst/>
              <a:ahLst/>
              <a:cxnLst/>
              <a:rect l="l" t="t" r="r" b="b"/>
              <a:pathLst>
                <a:path w="4212" h="576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3924" y="575"/>
                  </a:lnTo>
                  <a:cubicBezTo>
                    <a:pt x="4077" y="575"/>
                    <a:pt x="4211" y="460"/>
                    <a:pt x="4211" y="288"/>
                  </a:cubicBezTo>
                  <a:cubicBezTo>
                    <a:pt x="4211" y="154"/>
                    <a:pt x="4077" y="1"/>
                    <a:pt x="3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1"/>
            <p:cNvSpPr/>
            <p:nvPr/>
          </p:nvSpPr>
          <p:spPr>
            <a:xfrm>
              <a:off x="2592363" y="1741675"/>
              <a:ext cx="39275" cy="14375"/>
            </a:xfrm>
            <a:custGeom>
              <a:avLst/>
              <a:gdLst/>
              <a:ahLst/>
              <a:cxnLst/>
              <a:rect l="l" t="t" r="r" b="b"/>
              <a:pathLst>
                <a:path w="1571" h="575" extrusionOk="0">
                  <a:moveTo>
                    <a:pt x="288" y="1"/>
                  </a:moveTo>
                  <a:cubicBezTo>
                    <a:pt x="116" y="1"/>
                    <a:pt x="1" y="116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1283" y="575"/>
                  </a:lnTo>
                  <a:cubicBezTo>
                    <a:pt x="1456" y="575"/>
                    <a:pt x="1570" y="460"/>
                    <a:pt x="1570" y="288"/>
                  </a:cubicBezTo>
                  <a:cubicBezTo>
                    <a:pt x="1570" y="116"/>
                    <a:pt x="1436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1"/>
            <p:cNvSpPr/>
            <p:nvPr/>
          </p:nvSpPr>
          <p:spPr>
            <a:xfrm>
              <a:off x="2642613" y="1741675"/>
              <a:ext cx="86650" cy="14375"/>
            </a:xfrm>
            <a:custGeom>
              <a:avLst/>
              <a:gdLst/>
              <a:ahLst/>
              <a:cxnLst/>
              <a:rect l="l" t="t" r="r" b="b"/>
              <a:pathLst>
                <a:path w="3466" h="575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3178" y="575"/>
                  </a:lnTo>
                  <a:cubicBezTo>
                    <a:pt x="3350" y="575"/>
                    <a:pt x="3465" y="460"/>
                    <a:pt x="3465" y="288"/>
                  </a:cubicBezTo>
                  <a:cubicBezTo>
                    <a:pt x="3465" y="116"/>
                    <a:pt x="3350" y="1"/>
                    <a:pt x="3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1"/>
            <p:cNvSpPr/>
            <p:nvPr/>
          </p:nvSpPr>
          <p:spPr>
            <a:xfrm>
              <a:off x="2740238" y="1741675"/>
              <a:ext cx="39250" cy="14375"/>
            </a:xfrm>
            <a:custGeom>
              <a:avLst/>
              <a:gdLst/>
              <a:ahLst/>
              <a:cxnLst/>
              <a:rect l="l" t="t" r="r" b="b"/>
              <a:pathLst>
                <a:path w="1570" h="575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22"/>
                    <a:pt x="134" y="575"/>
                    <a:pt x="287" y="575"/>
                  </a:cubicBezTo>
                  <a:lnTo>
                    <a:pt x="1283" y="575"/>
                  </a:lnTo>
                  <a:cubicBezTo>
                    <a:pt x="1455" y="575"/>
                    <a:pt x="1570" y="460"/>
                    <a:pt x="1570" y="288"/>
                  </a:cubicBezTo>
                  <a:cubicBezTo>
                    <a:pt x="1570" y="116"/>
                    <a:pt x="1455" y="1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81"/>
            <p:cNvSpPr/>
            <p:nvPr/>
          </p:nvSpPr>
          <p:spPr>
            <a:xfrm>
              <a:off x="2790488" y="1741675"/>
              <a:ext cx="96200" cy="14375"/>
            </a:xfrm>
            <a:custGeom>
              <a:avLst/>
              <a:gdLst/>
              <a:ahLst/>
              <a:cxnLst/>
              <a:rect l="l" t="t" r="r" b="b"/>
              <a:pathLst>
                <a:path w="3848" h="575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19" y="422"/>
                    <a:pt x="134" y="575"/>
                    <a:pt x="287" y="575"/>
                  </a:cubicBezTo>
                  <a:lnTo>
                    <a:pt x="3560" y="575"/>
                  </a:lnTo>
                  <a:cubicBezTo>
                    <a:pt x="3733" y="575"/>
                    <a:pt x="3847" y="460"/>
                    <a:pt x="3847" y="288"/>
                  </a:cubicBezTo>
                  <a:cubicBezTo>
                    <a:pt x="3847" y="116"/>
                    <a:pt x="3733" y="1"/>
                    <a:pt x="3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81"/>
            <p:cNvSpPr/>
            <p:nvPr/>
          </p:nvSpPr>
          <p:spPr>
            <a:xfrm>
              <a:off x="2897188" y="1741675"/>
              <a:ext cx="87125" cy="14375"/>
            </a:xfrm>
            <a:custGeom>
              <a:avLst/>
              <a:gdLst/>
              <a:ahLst/>
              <a:cxnLst/>
              <a:rect l="l" t="t" r="r" b="b"/>
              <a:pathLst>
                <a:path w="3485" h="575" extrusionOk="0">
                  <a:moveTo>
                    <a:pt x="288" y="1"/>
                  </a:moveTo>
                  <a:cubicBezTo>
                    <a:pt x="134" y="1"/>
                    <a:pt x="0" y="116"/>
                    <a:pt x="0" y="288"/>
                  </a:cubicBezTo>
                  <a:cubicBezTo>
                    <a:pt x="0" y="460"/>
                    <a:pt x="134" y="575"/>
                    <a:pt x="288" y="575"/>
                  </a:cubicBezTo>
                  <a:lnTo>
                    <a:pt x="3197" y="575"/>
                  </a:lnTo>
                  <a:cubicBezTo>
                    <a:pt x="3350" y="575"/>
                    <a:pt x="3484" y="460"/>
                    <a:pt x="3484" y="288"/>
                  </a:cubicBezTo>
                  <a:cubicBezTo>
                    <a:pt x="3484" y="116"/>
                    <a:pt x="3350" y="1"/>
                    <a:pt x="3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4" name="Google Shape;2824;p81"/>
          <p:cNvGrpSpPr/>
          <p:nvPr/>
        </p:nvGrpSpPr>
        <p:grpSpPr>
          <a:xfrm>
            <a:off x="2650918" y="1268575"/>
            <a:ext cx="483825" cy="417725"/>
            <a:chOff x="3068963" y="1452175"/>
            <a:chExt cx="483825" cy="417725"/>
          </a:xfrm>
        </p:grpSpPr>
        <p:sp>
          <p:nvSpPr>
            <p:cNvPr id="2825" name="Google Shape;2825;p81"/>
            <p:cNvSpPr/>
            <p:nvPr/>
          </p:nvSpPr>
          <p:spPr>
            <a:xfrm>
              <a:off x="3415888" y="1477050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16" y="1"/>
                    <a:pt x="1" y="13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32" y="575"/>
                  </a:lnTo>
                  <a:cubicBezTo>
                    <a:pt x="786" y="575"/>
                    <a:pt x="920" y="460"/>
                    <a:pt x="920" y="288"/>
                  </a:cubicBezTo>
                  <a:cubicBezTo>
                    <a:pt x="920" y="135"/>
                    <a:pt x="786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81"/>
            <p:cNvSpPr/>
            <p:nvPr/>
          </p:nvSpPr>
          <p:spPr>
            <a:xfrm>
              <a:off x="3448913" y="1477050"/>
              <a:ext cx="22525" cy="14400"/>
            </a:xfrm>
            <a:custGeom>
              <a:avLst/>
              <a:gdLst/>
              <a:ahLst/>
              <a:cxnLst/>
              <a:rect l="l" t="t" r="r" b="b"/>
              <a:pathLst>
                <a:path w="901" h="576" extrusionOk="0">
                  <a:moveTo>
                    <a:pt x="288" y="1"/>
                  </a:moveTo>
                  <a:cubicBezTo>
                    <a:pt x="115" y="1"/>
                    <a:pt x="1" y="135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35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81"/>
            <p:cNvSpPr/>
            <p:nvPr/>
          </p:nvSpPr>
          <p:spPr>
            <a:xfrm>
              <a:off x="3481938" y="1477050"/>
              <a:ext cx="22500" cy="14400"/>
            </a:xfrm>
            <a:custGeom>
              <a:avLst/>
              <a:gdLst/>
              <a:ahLst/>
              <a:cxnLst/>
              <a:rect l="l" t="t" r="r" b="b"/>
              <a:pathLst>
                <a:path w="900" h="576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35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81"/>
            <p:cNvSpPr/>
            <p:nvPr/>
          </p:nvSpPr>
          <p:spPr>
            <a:xfrm>
              <a:off x="3303913" y="1803400"/>
              <a:ext cx="14400" cy="20600"/>
            </a:xfrm>
            <a:custGeom>
              <a:avLst/>
              <a:gdLst/>
              <a:ahLst/>
              <a:cxnLst/>
              <a:rect l="l" t="t" r="r" b="b"/>
              <a:pathLst>
                <a:path w="576" h="824" extrusionOk="0">
                  <a:moveTo>
                    <a:pt x="288" y="1"/>
                  </a:moveTo>
                  <a:cubicBezTo>
                    <a:pt x="135" y="1"/>
                    <a:pt x="1" y="116"/>
                    <a:pt x="1" y="288"/>
                  </a:cubicBezTo>
                  <a:lnTo>
                    <a:pt x="1" y="537"/>
                  </a:lnTo>
                  <a:cubicBezTo>
                    <a:pt x="1" y="709"/>
                    <a:pt x="135" y="824"/>
                    <a:pt x="288" y="824"/>
                  </a:cubicBezTo>
                  <a:cubicBezTo>
                    <a:pt x="441" y="824"/>
                    <a:pt x="575" y="709"/>
                    <a:pt x="575" y="537"/>
                  </a:cubicBezTo>
                  <a:lnTo>
                    <a:pt x="575" y="288"/>
                  </a:lnTo>
                  <a:cubicBezTo>
                    <a:pt x="575" y="116"/>
                    <a:pt x="460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81"/>
            <p:cNvSpPr/>
            <p:nvPr/>
          </p:nvSpPr>
          <p:spPr>
            <a:xfrm>
              <a:off x="3068963" y="1452175"/>
              <a:ext cx="483825" cy="417725"/>
            </a:xfrm>
            <a:custGeom>
              <a:avLst/>
              <a:gdLst/>
              <a:ahLst/>
              <a:cxnLst/>
              <a:rect l="l" t="t" r="r" b="b"/>
              <a:pathLst>
                <a:path w="19353" h="16709" extrusionOk="0">
                  <a:moveTo>
                    <a:pt x="690" y="1"/>
                  </a:moveTo>
                  <a:cubicBezTo>
                    <a:pt x="307" y="1"/>
                    <a:pt x="1" y="307"/>
                    <a:pt x="1" y="690"/>
                  </a:cubicBezTo>
                  <a:lnTo>
                    <a:pt x="1" y="12442"/>
                  </a:lnTo>
                  <a:cubicBezTo>
                    <a:pt x="1" y="12825"/>
                    <a:pt x="307" y="13131"/>
                    <a:pt x="690" y="13131"/>
                  </a:cubicBezTo>
                  <a:lnTo>
                    <a:pt x="7849" y="13131"/>
                  </a:lnTo>
                  <a:cubicBezTo>
                    <a:pt x="7944" y="13476"/>
                    <a:pt x="8002" y="13820"/>
                    <a:pt x="7944" y="14165"/>
                  </a:cubicBezTo>
                  <a:cubicBezTo>
                    <a:pt x="7925" y="14299"/>
                    <a:pt x="8040" y="14452"/>
                    <a:pt x="8193" y="14471"/>
                  </a:cubicBezTo>
                  <a:cubicBezTo>
                    <a:pt x="8203" y="14472"/>
                    <a:pt x="8213" y="14473"/>
                    <a:pt x="8223" y="14473"/>
                  </a:cubicBezTo>
                  <a:cubicBezTo>
                    <a:pt x="8349" y="14473"/>
                    <a:pt x="8482" y="14365"/>
                    <a:pt x="8499" y="14241"/>
                  </a:cubicBezTo>
                  <a:cubicBezTo>
                    <a:pt x="8538" y="13878"/>
                    <a:pt x="8518" y="13495"/>
                    <a:pt x="8442" y="13131"/>
                  </a:cubicBezTo>
                  <a:lnTo>
                    <a:pt x="10930" y="13131"/>
                  </a:lnTo>
                  <a:cubicBezTo>
                    <a:pt x="10720" y="13973"/>
                    <a:pt x="10892" y="14835"/>
                    <a:pt x="11447" y="15677"/>
                  </a:cubicBezTo>
                  <a:cubicBezTo>
                    <a:pt x="10854" y="15600"/>
                    <a:pt x="10265" y="15562"/>
                    <a:pt x="9679" y="15562"/>
                  </a:cubicBezTo>
                  <a:cubicBezTo>
                    <a:pt x="9093" y="15562"/>
                    <a:pt x="8509" y="15600"/>
                    <a:pt x="7925" y="15677"/>
                  </a:cubicBezTo>
                  <a:cubicBezTo>
                    <a:pt x="7963" y="15600"/>
                    <a:pt x="8002" y="15543"/>
                    <a:pt x="8040" y="15485"/>
                  </a:cubicBezTo>
                  <a:cubicBezTo>
                    <a:pt x="8117" y="15332"/>
                    <a:pt x="8059" y="15160"/>
                    <a:pt x="7944" y="15103"/>
                  </a:cubicBezTo>
                  <a:cubicBezTo>
                    <a:pt x="7898" y="15076"/>
                    <a:pt x="7848" y="15064"/>
                    <a:pt x="7798" y="15064"/>
                  </a:cubicBezTo>
                  <a:cubicBezTo>
                    <a:pt x="7703" y="15064"/>
                    <a:pt x="7612" y="15110"/>
                    <a:pt x="7561" y="15198"/>
                  </a:cubicBezTo>
                  <a:cubicBezTo>
                    <a:pt x="7447" y="15390"/>
                    <a:pt x="7293" y="15600"/>
                    <a:pt x="7140" y="15792"/>
                  </a:cubicBezTo>
                  <a:cubicBezTo>
                    <a:pt x="6624" y="15887"/>
                    <a:pt x="6107" y="16002"/>
                    <a:pt x="5609" y="16155"/>
                  </a:cubicBezTo>
                  <a:cubicBezTo>
                    <a:pt x="5456" y="16194"/>
                    <a:pt x="5360" y="16347"/>
                    <a:pt x="5418" y="16500"/>
                  </a:cubicBezTo>
                  <a:cubicBezTo>
                    <a:pt x="5448" y="16622"/>
                    <a:pt x="5552" y="16708"/>
                    <a:pt x="5671" y="16708"/>
                  </a:cubicBezTo>
                  <a:cubicBezTo>
                    <a:pt x="5701" y="16708"/>
                    <a:pt x="5732" y="16703"/>
                    <a:pt x="5762" y="16691"/>
                  </a:cubicBezTo>
                  <a:cubicBezTo>
                    <a:pt x="7073" y="16308"/>
                    <a:pt x="8384" y="16117"/>
                    <a:pt x="9693" y="16117"/>
                  </a:cubicBezTo>
                  <a:cubicBezTo>
                    <a:pt x="11002" y="16117"/>
                    <a:pt x="12308" y="16308"/>
                    <a:pt x="13610" y="16691"/>
                  </a:cubicBezTo>
                  <a:lnTo>
                    <a:pt x="13686" y="16691"/>
                  </a:lnTo>
                  <a:cubicBezTo>
                    <a:pt x="13801" y="16691"/>
                    <a:pt x="13935" y="16634"/>
                    <a:pt x="13954" y="16481"/>
                  </a:cubicBezTo>
                  <a:cubicBezTo>
                    <a:pt x="13993" y="16347"/>
                    <a:pt x="13897" y="16174"/>
                    <a:pt x="13763" y="16117"/>
                  </a:cubicBezTo>
                  <a:cubicBezTo>
                    <a:pt x="13265" y="15983"/>
                    <a:pt x="12729" y="15868"/>
                    <a:pt x="12232" y="15772"/>
                  </a:cubicBezTo>
                  <a:cubicBezTo>
                    <a:pt x="11466" y="14854"/>
                    <a:pt x="11256" y="13992"/>
                    <a:pt x="11504" y="13112"/>
                  </a:cubicBezTo>
                  <a:lnTo>
                    <a:pt x="18663" y="13112"/>
                  </a:lnTo>
                  <a:cubicBezTo>
                    <a:pt x="19046" y="13112"/>
                    <a:pt x="19352" y="12806"/>
                    <a:pt x="19352" y="12423"/>
                  </a:cubicBezTo>
                  <a:lnTo>
                    <a:pt x="19352" y="9935"/>
                  </a:lnTo>
                  <a:cubicBezTo>
                    <a:pt x="19352" y="9762"/>
                    <a:pt x="19237" y="9647"/>
                    <a:pt x="19065" y="9647"/>
                  </a:cubicBezTo>
                  <a:cubicBezTo>
                    <a:pt x="18912" y="9647"/>
                    <a:pt x="18778" y="9762"/>
                    <a:pt x="18778" y="9935"/>
                  </a:cubicBezTo>
                  <a:lnTo>
                    <a:pt x="18778" y="12423"/>
                  </a:lnTo>
                  <a:cubicBezTo>
                    <a:pt x="18778" y="12480"/>
                    <a:pt x="18740" y="12538"/>
                    <a:pt x="18663" y="12538"/>
                  </a:cubicBezTo>
                  <a:lnTo>
                    <a:pt x="690" y="12538"/>
                  </a:lnTo>
                  <a:cubicBezTo>
                    <a:pt x="613" y="12538"/>
                    <a:pt x="575" y="12480"/>
                    <a:pt x="575" y="12423"/>
                  </a:cubicBezTo>
                  <a:lnTo>
                    <a:pt x="575" y="2565"/>
                  </a:lnTo>
                  <a:lnTo>
                    <a:pt x="2068" y="2565"/>
                  </a:lnTo>
                  <a:cubicBezTo>
                    <a:pt x="2298" y="2565"/>
                    <a:pt x="2508" y="2412"/>
                    <a:pt x="2585" y="2202"/>
                  </a:cubicBezTo>
                  <a:lnTo>
                    <a:pt x="2700" y="1896"/>
                  </a:lnTo>
                  <a:lnTo>
                    <a:pt x="5245" y="1896"/>
                  </a:lnTo>
                  <a:lnTo>
                    <a:pt x="5360" y="2202"/>
                  </a:lnTo>
                  <a:cubicBezTo>
                    <a:pt x="5456" y="2412"/>
                    <a:pt x="5667" y="2565"/>
                    <a:pt x="5896" y="2565"/>
                  </a:cubicBezTo>
                  <a:lnTo>
                    <a:pt x="18778" y="2565"/>
                  </a:lnTo>
                  <a:lnTo>
                    <a:pt x="18778" y="8786"/>
                  </a:lnTo>
                  <a:cubicBezTo>
                    <a:pt x="18778" y="8939"/>
                    <a:pt x="18893" y="9073"/>
                    <a:pt x="19065" y="9073"/>
                  </a:cubicBezTo>
                  <a:cubicBezTo>
                    <a:pt x="19237" y="9073"/>
                    <a:pt x="19352" y="8939"/>
                    <a:pt x="19352" y="8786"/>
                  </a:cubicBezTo>
                  <a:lnTo>
                    <a:pt x="19352" y="651"/>
                  </a:lnTo>
                  <a:cubicBezTo>
                    <a:pt x="19352" y="307"/>
                    <a:pt x="19046" y="1"/>
                    <a:pt x="18663" y="1"/>
                  </a:cubicBezTo>
                  <a:lnTo>
                    <a:pt x="3446" y="1"/>
                  </a:lnTo>
                  <a:cubicBezTo>
                    <a:pt x="3274" y="1"/>
                    <a:pt x="3159" y="115"/>
                    <a:pt x="3159" y="288"/>
                  </a:cubicBezTo>
                  <a:cubicBezTo>
                    <a:pt x="3159" y="441"/>
                    <a:pt x="3274" y="575"/>
                    <a:pt x="3446" y="575"/>
                  </a:cubicBezTo>
                  <a:lnTo>
                    <a:pt x="18663" y="575"/>
                  </a:lnTo>
                  <a:cubicBezTo>
                    <a:pt x="18740" y="575"/>
                    <a:pt x="18778" y="613"/>
                    <a:pt x="18778" y="690"/>
                  </a:cubicBezTo>
                  <a:lnTo>
                    <a:pt x="18778" y="2030"/>
                  </a:lnTo>
                  <a:lnTo>
                    <a:pt x="5858" y="2030"/>
                  </a:lnTo>
                  <a:lnTo>
                    <a:pt x="5743" y="1723"/>
                  </a:lnTo>
                  <a:cubicBezTo>
                    <a:pt x="5647" y="1494"/>
                    <a:pt x="5437" y="1360"/>
                    <a:pt x="5226" y="1360"/>
                  </a:cubicBezTo>
                  <a:lnTo>
                    <a:pt x="2738" y="1360"/>
                  </a:lnTo>
                  <a:cubicBezTo>
                    <a:pt x="2489" y="1360"/>
                    <a:pt x="2279" y="1494"/>
                    <a:pt x="2202" y="1723"/>
                  </a:cubicBezTo>
                  <a:lnTo>
                    <a:pt x="2087" y="2030"/>
                  </a:lnTo>
                  <a:lnTo>
                    <a:pt x="575" y="2030"/>
                  </a:lnTo>
                  <a:lnTo>
                    <a:pt x="575" y="690"/>
                  </a:lnTo>
                  <a:cubicBezTo>
                    <a:pt x="575" y="613"/>
                    <a:pt x="633" y="575"/>
                    <a:pt x="690" y="575"/>
                  </a:cubicBezTo>
                  <a:lnTo>
                    <a:pt x="2298" y="575"/>
                  </a:lnTo>
                  <a:cubicBezTo>
                    <a:pt x="2470" y="575"/>
                    <a:pt x="2585" y="441"/>
                    <a:pt x="2585" y="288"/>
                  </a:cubicBezTo>
                  <a:cubicBezTo>
                    <a:pt x="2585" y="115"/>
                    <a:pt x="24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81"/>
            <p:cNvSpPr/>
            <p:nvPr/>
          </p:nvSpPr>
          <p:spPr>
            <a:xfrm>
              <a:off x="3259913" y="1572275"/>
              <a:ext cx="53125" cy="71325"/>
            </a:xfrm>
            <a:custGeom>
              <a:avLst/>
              <a:gdLst/>
              <a:ahLst/>
              <a:cxnLst/>
              <a:rect l="l" t="t" r="r" b="b"/>
              <a:pathLst>
                <a:path w="2125" h="2853" extrusionOk="0">
                  <a:moveTo>
                    <a:pt x="1120" y="1"/>
                  </a:moveTo>
                  <a:cubicBezTo>
                    <a:pt x="938" y="1"/>
                    <a:pt x="756" y="39"/>
                    <a:pt x="613" y="116"/>
                  </a:cubicBezTo>
                  <a:cubicBezTo>
                    <a:pt x="211" y="345"/>
                    <a:pt x="134" y="767"/>
                    <a:pt x="306" y="1168"/>
                  </a:cubicBezTo>
                  <a:lnTo>
                    <a:pt x="287" y="1168"/>
                  </a:lnTo>
                  <a:cubicBezTo>
                    <a:pt x="115" y="1168"/>
                    <a:pt x="0" y="1302"/>
                    <a:pt x="0" y="1456"/>
                  </a:cubicBezTo>
                  <a:cubicBezTo>
                    <a:pt x="0" y="1628"/>
                    <a:pt x="115" y="1743"/>
                    <a:pt x="287" y="1743"/>
                  </a:cubicBezTo>
                  <a:lnTo>
                    <a:pt x="498" y="1743"/>
                  </a:lnTo>
                  <a:cubicBezTo>
                    <a:pt x="498" y="1896"/>
                    <a:pt x="498" y="1972"/>
                    <a:pt x="345" y="2164"/>
                  </a:cubicBezTo>
                  <a:lnTo>
                    <a:pt x="153" y="2393"/>
                  </a:lnTo>
                  <a:cubicBezTo>
                    <a:pt x="96" y="2489"/>
                    <a:pt x="96" y="2585"/>
                    <a:pt x="134" y="2681"/>
                  </a:cubicBezTo>
                  <a:cubicBezTo>
                    <a:pt x="191" y="2776"/>
                    <a:pt x="287" y="2853"/>
                    <a:pt x="402" y="2853"/>
                  </a:cubicBezTo>
                  <a:lnTo>
                    <a:pt x="1838" y="2853"/>
                  </a:lnTo>
                  <a:cubicBezTo>
                    <a:pt x="1991" y="2853"/>
                    <a:pt x="2125" y="2738"/>
                    <a:pt x="2125" y="2566"/>
                  </a:cubicBezTo>
                  <a:cubicBezTo>
                    <a:pt x="2125" y="2393"/>
                    <a:pt x="2010" y="2279"/>
                    <a:pt x="1838" y="2279"/>
                  </a:cubicBezTo>
                  <a:lnTo>
                    <a:pt x="957" y="2279"/>
                  </a:lnTo>
                  <a:cubicBezTo>
                    <a:pt x="1053" y="2106"/>
                    <a:pt x="1091" y="1934"/>
                    <a:pt x="1072" y="1743"/>
                  </a:cubicBezTo>
                  <a:lnTo>
                    <a:pt x="1282" y="1743"/>
                  </a:lnTo>
                  <a:cubicBezTo>
                    <a:pt x="1455" y="1743"/>
                    <a:pt x="1570" y="1628"/>
                    <a:pt x="1570" y="1456"/>
                  </a:cubicBezTo>
                  <a:cubicBezTo>
                    <a:pt x="1570" y="1302"/>
                    <a:pt x="1455" y="1168"/>
                    <a:pt x="1282" y="1168"/>
                  </a:cubicBezTo>
                  <a:lnTo>
                    <a:pt x="938" y="1168"/>
                  </a:lnTo>
                  <a:cubicBezTo>
                    <a:pt x="861" y="1073"/>
                    <a:pt x="785" y="920"/>
                    <a:pt x="785" y="786"/>
                  </a:cubicBezTo>
                  <a:cubicBezTo>
                    <a:pt x="785" y="639"/>
                    <a:pt x="941" y="578"/>
                    <a:pt x="1098" y="578"/>
                  </a:cubicBezTo>
                  <a:cubicBezTo>
                    <a:pt x="1188" y="578"/>
                    <a:pt x="1277" y="598"/>
                    <a:pt x="1340" y="633"/>
                  </a:cubicBezTo>
                  <a:cubicBezTo>
                    <a:pt x="1436" y="671"/>
                    <a:pt x="1512" y="747"/>
                    <a:pt x="1512" y="824"/>
                  </a:cubicBezTo>
                  <a:cubicBezTo>
                    <a:pt x="1545" y="938"/>
                    <a:pt x="1660" y="1024"/>
                    <a:pt x="1788" y="1024"/>
                  </a:cubicBezTo>
                  <a:cubicBezTo>
                    <a:pt x="1810" y="1024"/>
                    <a:pt x="1834" y="1021"/>
                    <a:pt x="1857" y="1015"/>
                  </a:cubicBezTo>
                  <a:cubicBezTo>
                    <a:pt x="2010" y="958"/>
                    <a:pt x="2105" y="824"/>
                    <a:pt x="2048" y="652"/>
                  </a:cubicBezTo>
                  <a:cubicBezTo>
                    <a:pt x="2010" y="460"/>
                    <a:pt x="1838" y="269"/>
                    <a:pt x="1627" y="116"/>
                  </a:cubicBezTo>
                  <a:cubicBezTo>
                    <a:pt x="1483" y="39"/>
                    <a:pt x="1302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81"/>
            <p:cNvSpPr/>
            <p:nvPr/>
          </p:nvSpPr>
          <p:spPr>
            <a:xfrm>
              <a:off x="3217788" y="1539275"/>
              <a:ext cx="161775" cy="138300"/>
            </a:xfrm>
            <a:custGeom>
              <a:avLst/>
              <a:gdLst/>
              <a:ahLst/>
              <a:cxnLst/>
              <a:rect l="l" t="t" r="r" b="b"/>
              <a:pathLst>
                <a:path w="6471" h="5532" extrusionOk="0">
                  <a:moveTo>
                    <a:pt x="2738" y="574"/>
                  </a:moveTo>
                  <a:cubicBezTo>
                    <a:pt x="3542" y="574"/>
                    <a:pt x="4288" y="1034"/>
                    <a:pt x="4671" y="1761"/>
                  </a:cubicBezTo>
                  <a:lnTo>
                    <a:pt x="4078" y="2546"/>
                  </a:lnTo>
                  <a:cubicBezTo>
                    <a:pt x="3982" y="2661"/>
                    <a:pt x="3963" y="2833"/>
                    <a:pt x="4020" y="2967"/>
                  </a:cubicBezTo>
                  <a:cubicBezTo>
                    <a:pt x="4097" y="3120"/>
                    <a:pt x="4250" y="3216"/>
                    <a:pt x="4384" y="3216"/>
                  </a:cubicBezTo>
                  <a:lnTo>
                    <a:pt x="4384" y="4173"/>
                  </a:lnTo>
                  <a:cubicBezTo>
                    <a:pt x="3982" y="4671"/>
                    <a:pt x="3350" y="4958"/>
                    <a:pt x="2719" y="4958"/>
                  </a:cubicBezTo>
                  <a:cubicBezTo>
                    <a:pt x="1532" y="4938"/>
                    <a:pt x="556" y="3962"/>
                    <a:pt x="556" y="2756"/>
                  </a:cubicBezTo>
                  <a:cubicBezTo>
                    <a:pt x="556" y="1570"/>
                    <a:pt x="1532" y="574"/>
                    <a:pt x="2738" y="574"/>
                  </a:cubicBezTo>
                  <a:close/>
                  <a:moveTo>
                    <a:pt x="5207" y="1972"/>
                  </a:moveTo>
                  <a:lnTo>
                    <a:pt x="5724" y="2642"/>
                  </a:lnTo>
                  <a:cubicBezTo>
                    <a:pt x="5551" y="2680"/>
                    <a:pt x="5437" y="2852"/>
                    <a:pt x="5437" y="3044"/>
                  </a:cubicBezTo>
                  <a:lnTo>
                    <a:pt x="5437" y="4958"/>
                  </a:lnTo>
                  <a:lnTo>
                    <a:pt x="4977" y="4958"/>
                  </a:lnTo>
                  <a:lnTo>
                    <a:pt x="4977" y="3044"/>
                  </a:lnTo>
                  <a:cubicBezTo>
                    <a:pt x="4977" y="2852"/>
                    <a:pt x="4862" y="2699"/>
                    <a:pt x="4690" y="2642"/>
                  </a:cubicBezTo>
                  <a:lnTo>
                    <a:pt x="5207" y="1972"/>
                  </a:lnTo>
                  <a:close/>
                  <a:moveTo>
                    <a:pt x="2757" y="0"/>
                  </a:moveTo>
                  <a:cubicBezTo>
                    <a:pt x="1226" y="0"/>
                    <a:pt x="1" y="1244"/>
                    <a:pt x="1" y="2756"/>
                  </a:cubicBezTo>
                  <a:cubicBezTo>
                    <a:pt x="1" y="4288"/>
                    <a:pt x="1245" y="5513"/>
                    <a:pt x="2757" y="5513"/>
                  </a:cubicBezTo>
                  <a:cubicBezTo>
                    <a:pt x="3389" y="5513"/>
                    <a:pt x="3963" y="5302"/>
                    <a:pt x="4441" y="4938"/>
                  </a:cubicBezTo>
                  <a:lnTo>
                    <a:pt x="4441" y="5092"/>
                  </a:lnTo>
                  <a:cubicBezTo>
                    <a:pt x="4441" y="5340"/>
                    <a:pt x="4633" y="5532"/>
                    <a:pt x="4862" y="5532"/>
                  </a:cubicBezTo>
                  <a:lnTo>
                    <a:pt x="5609" y="5532"/>
                  </a:lnTo>
                  <a:cubicBezTo>
                    <a:pt x="5839" y="5532"/>
                    <a:pt x="6030" y="5340"/>
                    <a:pt x="6030" y="5092"/>
                  </a:cubicBezTo>
                  <a:lnTo>
                    <a:pt x="6030" y="3178"/>
                  </a:lnTo>
                  <a:cubicBezTo>
                    <a:pt x="6202" y="3178"/>
                    <a:pt x="6355" y="3082"/>
                    <a:pt x="6394" y="2948"/>
                  </a:cubicBezTo>
                  <a:cubicBezTo>
                    <a:pt x="6470" y="2795"/>
                    <a:pt x="6451" y="2642"/>
                    <a:pt x="6355" y="2508"/>
                  </a:cubicBezTo>
                  <a:lnTo>
                    <a:pt x="5551" y="1455"/>
                  </a:lnTo>
                  <a:cubicBezTo>
                    <a:pt x="5494" y="1359"/>
                    <a:pt x="5360" y="1302"/>
                    <a:pt x="5226" y="1302"/>
                  </a:cubicBezTo>
                  <a:cubicBezTo>
                    <a:pt x="5169" y="1302"/>
                    <a:pt x="5149" y="1302"/>
                    <a:pt x="5111" y="1321"/>
                  </a:cubicBezTo>
                  <a:cubicBezTo>
                    <a:pt x="4594" y="498"/>
                    <a:pt x="3714" y="0"/>
                    <a:pt x="2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81"/>
            <p:cNvSpPr/>
            <p:nvPr/>
          </p:nvSpPr>
          <p:spPr>
            <a:xfrm>
              <a:off x="3367088" y="1551225"/>
              <a:ext cx="38300" cy="38300"/>
            </a:xfrm>
            <a:custGeom>
              <a:avLst/>
              <a:gdLst/>
              <a:ahLst/>
              <a:cxnLst/>
              <a:rect l="l" t="t" r="r" b="b"/>
              <a:pathLst>
                <a:path w="1532" h="1532" extrusionOk="0">
                  <a:moveTo>
                    <a:pt x="766" y="1"/>
                  </a:moveTo>
                  <a:cubicBezTo>
                    <a:pt x="594" y="1"/>
                    <a:pt x="479" y="135"/>
                    <a:pt x="479" y="288"/>
                  </a:cubicBezTo>
                  <a:lnTo>
                    <a:pt x="479" y="479"/>
                  </a:lnTo>
                  <a:lnTo>
                    <a:pt x="288" y="479"/>
                  </a:lnTo>
                  <a:cubicBezTo>
                    <a:pt x="115" y="479"/>
                    <a:pt x="1" y="613"/>
                    <a:pt x="1" y="766"/>
                  </a:cubicBezTo>
                  <a:cubicBezTo>
                    <a:pt x="1" y="939"/>
                    <a:pt x="115" y="1053"/>
                    <a:pt x="288" y="1053"/>
                  </a:cubicBezTo>
                  <a:lnTo>
                    <a:pt x="479" y="1053"/>
                  </a:lnTo>
                  <a:lnTo>
                    <a:pt x="479" y="1245"/>
                  </a:lnTo>
                  <a:cubicBezTo>
                    <a:pt x="479" y="1417"/>
                    <a:pt x="594" y="1532"/>
                    <a:pt x="766" y="1532"/>
                  </a:cubicBezTo>
                  <a:cubicBezTo>
                    <a:pt x="900" y="1513"/>
                    <a:pt x="1053" y="1398"/>
                    <a:pt x="1053" y="1245"/>
                  </a:cubicBezTo>
                  <a:lnTo>
                    <a:pt x="1053" y="1053"/>
                  </a:lnTo>
                  <a:lnTo>
                    <a:pt x="1245" y="1053"/>
                  </a:lnTo>
                  <a:cubicBezTo>
                    <a:pt x="1398" y="1053"/>
                    <a:pt x="1532" y="939"/>
                    <a:pt x="1532" y="766"/>
                  </a:cubicBezTo>
                  <a:cubicBezTo>
                    <a:pt x="1532" y="613"/>
                    <a:pt x="1398" y="479"/>
                    <a:pt x="1245" y="479"/>
                  </a:cubicBezTo>
                  <a:lnTo>
                    <a:pt x="1053" y="479"/>
                  </a:lnTo>
                  <a:lnTo>
                    <a:pt x="1053" y="288"/>
                  </a:lnTo>
                  <a:cubicBezTo>
                    <a:pt x="1053" y="135"/>
                    <a:pt x="919" y="1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81"/>
            <p:cNvSpPr/>
            <p:nvPr/>
          </p:nvSpPr>
          <p:spPr>
            <a:xfrm>
              <a:off x="3101513" y="1697175"/>
              <a:ext cx="76575" cy="52675"/>
            </a:xfrm>
            <a:custGeom>
              <a:avLst/>
              <a:gdLst/>
              <a:ahLst/>
              <a:cxnLst/>
              <a:rect l="l" t="t" r="r" b="b"/>
              <a:pathLst>
                <a:path w="3063" h="2107" extrusionOk="0">
                  <a:moveTo>
                    <a:pt x="2508" y="575"/>
                  </a:moveTo>
                  <a:lnTo>
                    <a:pt x="2508" y="1532"/>
                  </a:lnTo>
                  <a:lnTo>
                    <a:pt x="556" y="1532"/>
                  </a:lnTo>
                  <a:lnTo>
                    <a:pt x="556" y="575"/>
                  </a:lnTo>
                  <a:close/>
                  <a:moveTo>
                    <a:pt x="441" y="1"/>
                  </a:moveTo>
                  <a:cubicBezTo>
                    <a:pt x="211" y="1"/>
                    <a:pt x="0" y="192"/>
                    <a:pt x="0" y="460"/>
                  </a:cubicBezTo>
                  <a:lnTo>
                    <a:pt x="0" y="1666"/>
                  </a:lnTo>
                  <a:cubicBezTo>
                    <a:pt x="0" y="1896"/>
                    <a:pt x="192" y="2106"/>
                    <a:pt x="441" y="2106"/>
                  </a:cubicBezTo>
                  <a:lnTo>
                    <a:pt x="2604" y="2106"/>
                  </a:lnTo>
                  <a:cubicBezTo>
                    <a:pt x="2833" y="2106"/>
                    <a:pt x="3063" y="1915"/>
                    <a:pt x="3063" y="1666"/>
                  </a:cubicBezTo>
                  <a:lnTo>
                    <a:pt x="3063" y="460"/>
                  </a:lnTo>
                  <a:cubicBezTo>
                    <a:pt x="3063" y="230"/>
                    <a:pt x="2872" y="1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81"/>
            <p:cNvSpPr/>
            <p:nvPr/>
          </p:nvSpPr>
          <p:spPr>
            <a:xfrm>
              <a:off x="3444138" y="1697175"/>
              <a:ext cx="76575" cy="52675"/>
            </a:xfrm>
            <a:custGeom>
              <a:avLst/>
              <a:gdLst/>
              <a:ahLst/>
              <a:cxnLst/>
              <a:rect l="l" t="t" r="r" b="b"/>
              <a:pathLst>
                <a:path w="3063" h="2107" extrusionOk="0">
                  <a:moveTo>
                    <a:pt x="2508" y="575"/>
                  </a:moveTo>
                  <a:lnTo>
                    <a:pt x="2508" y="1532"/>
                  </a:lnTo>
                  <a:lnTo>
                    <a:pt x="574" y="1532"/>
                  </a:lnTo>
                  <a:lnTo>
                    <a:pt x="574" y="575"/>
                  </a:lnTo>
                  <a:close/>
                  <a:moveTo>
                    <a:pt x="460" y="1"/>
                  </a:moveTo>
                  <a:cubicBezTo>
                    <a:pt x="211" y="1"/>
                    <a:pt x="0" y="192"/>
                    <a:pt x="0" y="460"/>
                  </a:cubicBezTo>
                  <a:lnTo>
                    <a:pt x="0" y="1666"/>
                  </a:lnTo>
                  <a:cubicBezTo>
                    <a:pt x="0" y="1896"/>
                    <a:pt x="192" y="2106"/>
                    <a:pt x="460" y="2106"/>
                  </a:cubicBezTo>
                  <a:lnTo>
                    <a:pt x="2603" y="2106"/>
                  </a:lnTo>
                  <a:cubicBezTo>
                    <a:pt x="2852" y="2106"/>
                    <a:pt x="3063" y="1915"/>
                    <a:pt x="3063" y="1666"/>
                  </a:cubicBezTo>
                  <a:lnTo>
                    <a:pt x="3063" y="460"/>
                  </a:lnTo>
                  <a:cubicBezTo>
                    <a:pt x="3063" y="230"/>
                    <a:pt x="2871" y="1"/>
                    <a:pt x="2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81"/>
            <p:cNvSpPr/>
            <p:nvPr/>
          </p:nvSpPr>
          <p:spPr>
            <a:xfrm>
              <a:off x="3236463" y="1716325"/>
              <a:ext cx="28725" cy="14375"/>
            </a:xfrm>
            <a:custGeom>
              <a:avLst/>
              <a:gdLst/>
              <a:ahLst/>
              <a:cxnLst/>
              <a:rect l="l" t="t" r="r" b="b"/>
              <a:pathLst>
                <a:path w="1149" h="575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60"/>
                    <a:pt x="115" y="574"/>
                    <a:pt x="287" y="574"/>
                  </a:cubicBezTo>
                  <a:lnTo>
                    <a:pt x="861" y="574"/>
                  </a:lnTo>
                  <a:cubicBezTo>
                    <a:pt x="1034" y="574"/>
                    <a:pt x="1149" y="460"/>
                    <a:pt x="1149" y="287"/>
                  </a:cubicBezTo>
                  <a:cubicBezTo>
                    <a:pt x="1149" y="134"/>
                    <a:pt x="1034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81"/>
            <p:cNvSpPr/>
            <p:nvPr/>
          </p:nvSpPr>
          <p:spPr>
            <a:xfrm>
              <a:off x="3271863" y="1716325"/>
              <a:ext cx="114400" cy="14375"/>
            </a:xfrm>
            <a:custGeom>
              <a:avLst/>
              <a:gdLst/>
              <a:ahLst/>
              <a:cxnLst/>
              <a:rect l="l" t="t" r="r" b="b"/>
              <a:pathLst>
                <a:path w="4576" h="575" extrusionOk="0">
                  <a:moveTo>
                    <a:pt x="288" y="0"/>
                  </a:moveTo>
                  <a:cubicBezTo>
                    <a:pt x="115" y="0"/>
                    <a:pt x="1" y="134"/>
                    <a:pt x="1" y="287"/>
                  </a:cubicBezTo>
                  <a:cubicBezTo>
                    <a:pt x="1" y="440"/>
                    <a:pt x="115" y="574"/>
                    <a:pt x="288" y="574"/>
                  </a:cubicBezTo>
                  <a:lnTo>
                    <a:pt x="4288" y="574"/>
                  </a:lnTo>
                  <a:cubicBezTo>
                    <a:pt x="4441" y="574"/>
                    <a:pt x="4575" y="460"/>
                    <a:pt x="4575" y="287"/>
                  </a:cubicBezTo>
                  <a:cubicBezTo>
                    <a:pt x="4575" y="134"/>
                    <a:pt x="4441" y="0"/>
                    <a:pt x="4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7" name="Google Shape;2837;p81"/>
          <p:cNvGrpSpPr/>
          <p:nvPr/>
        </p:nvGrpSpPr>
        <p:grpSpPr>
          <a:xfrm>
            <a:off x="3320246" y="1293800"/>
            <a:ext cx="483800" cy="367275"/>
            <a:chOff x="3618788" y="1453125"/>
            <a:chExt cx="483800" cy="367275"/>
          </a:xfrm>
        </p:grpSpPr>
        <p:sp>
          <p:nvSpPr>
            <p:cNvPr id="2838" name="Google Shape;2838;p81"/>
            <p:cNvSpPr/>
            <p:nvPr/>
          </p:nvSpPr>
          <p:spPr>
            <a:xfrm>
              <a:off x="3950888" y="1475625"/>
              <a:ext cx="22025" cy="14375"/>
            </a:xfrm>
            <a:custGeom>
              <a:avLst/>
              <a:gdLst/>
              <a:ahLst/>
              <a:cxnLst/>
              <a:rect l="l" t="t" r="r" b="b"/>
              <a:pathLst>
                <a:path w="881" h="575" extrusionOk="0">
                  <a:moveTo>
                    <a:pt x="287" y="1"/>
                  </a:moveTo>
                  <a:cubicBezTo>
                    <a:pt x="115" y="1"/>
                    <a:pt x="0" y="115"/>
                    <a:pt x="0" y="288"/>
                  </a:cubicBezTo>
                  <a:cubicBezTo>
                    <a:pt x="0" y="441"/>
                    <a:pt x="115" y="575"/>
                    <a:pt x="287" y="575"/>
                  </a:cubicBezTo>
                  <a:lnTo>
                    <a:pt x="593" y="575"/>
                  </a:lnTo>
                  <a:cubicBezTo>
                    <a:pt x="766" y="575"/>
                    <a:pt x="881" y="441"/>
                    <a:pt x="881" y="288"/>
                  </a:cubicBezTo>
                  <a:cubicBezTo>
                    <a:pt x="881" y="115"/>
                    <a:pt x="766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81"/>
            <p:cNvSpPr/>
            <p:nvPr/>
          </p:nvSpPr>
          <p:spPr>
            <a:xfrm>
              <a:off x="3979588" y="1475625"/>
              <a:ext cx="22025" cy="14375"/>
            </a:xfrm>
            <a:custGeom>
              <a:avLst/>
              <a:gdLst/>
              <a:ahLst/>
              <a:cxnLst/>
              <a:rect l="l" t="t" r="r" b="b"/>
              <a:pathLst>
                <a:path w="881" h="575" extrusionOk="0">
                  <a:moveTo>
                    <a:pt x="288" y="1"/>
                  </a:moveTo>
                  <a:cubicBezTo>
                    <a:pt x="115" y="1"/>
                    <a:pt x="0" y="115"/>
                    <a:pt x="0" y="288"/>
                  </a:cubicBezTo>
                  <a:cubicBezTo>
                    <a:pt x="0" y="441"/>
                    <a:pt x="115" y="575"/>
                    <a:pt x="288" y="575"/>
                  </a:cubicBezTo>
                  <a:lnTo>
                    <a:pt x="594" y="575"/>
                  </a:lnTo>
                  <a:cubicBezTo>
                    <a:pt x="766" y="575"/>
                    <a:pt x="881" y="441"/>
                    <a:pt x="881" y="288"/>
                  </a:cubicBezTo>
                  <a:cubicBezTo>
                    <a:pt x="881" y="115"/>
                    <a:pt x="766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81"/>
            <p:cNvSpPr/>
            <p:nvPr/>
          </p:nvSpPr>
          <p:spPr>
            <a:xfrm>
              <a:off x="4008288" y="1475625"/>
              <a:ext cx="22050" cy="14375"/>
            </a:xfrm>
            <a:custGeom>
              <a:avLst/>
              <a:gdLst/>
              <a:ahLst/>
              <a:cxnLst/>
              <a:rect l="l" t="t" r="r" b="b"/>
              <a:pathLst>
                <a:path w="882" h="575" extrusionOk="0">
                  <a:moveTo>
                    <a:pt x="288" y="1"/>
                  </a:moveTo>
                  <a:cubicBezTo>
                    <a:pt x="116" y="1"/>
                    <a:pt x="1" y="115"/>
                    <a:pt x="1" y="288"/>
                  </a:cubicBezTo>
                  <a:cubicBezTo>
                    <a:pt x="1" y="441"/>
                    <a:pt x="116" y="575"/>
                    <a:pt x="288" y="575"/>
                  </a:cubicBezTo>
                  <a:lnTo>
                    <a:pt x="594" y="575"/>
                  </a:lnTo>
                  <a:cubicBezTo>
                    <a:pt x="767" y="575"/>
                    <a:pt x="881" y="441"/>
                    <a:pt x="881" y="288"/>
                  </a:cubicBezTo>
                  <a:cubicBezTo>
                    <a:pt x="881" y="115"/>
                    <a:pt x="767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81"/>
            <p:cNvSpPr/>
            <p:nvPr/>
          </p:nvSpPr>
          <p:spPr>
            <a:xfrm>
              <a:off x="3853263" y="1760350"/>
              <a:ext cx="14375" cy="20125"/>
            </a:xfrm>
            <a:custGeom>
              <a:avLst/>
              <a:gdLst/>
              <a:ahLst/>
              <a:cxnLst/>
              <a:rect l="l" t="t" r="r" b="b"/>
              <a:pathLst>
                <a:path w="575" h="805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517"/>
                  </a:lnTo>
                  <a:cubicBezTo>
                    <a:pt x="0" y="689"/>
                    <a:pt x="115" y="804"/>
                    <a:pt x="287" y="804"/>
                  </a:cubicBezTo>
                  <a:cubicBezTo>
                    <a:pt x="460" y="804"/>
                    <a:pt x="575" y="689"/>
                    <a:pt x="575" y="517"/>
                  </a:cubicBezTo>
                  <a:lnTo>
                    <a:pt x="575" y="287"/>
                  </a:lnTo>
                  <a:cubicBezTo>
                    <a:pt x="575" y="115"/>
                    <a:pt x="46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81"/>
            <p:cNvSpPr/>
            <p:nvPr/>
          </p:nvSpPr>
          <p:spPr>
            <a:xfrm>
              <a:off x="3646063" y="158855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1"/>
                  </a:moveTo>
                  <a:cubicBezTo>
                    <a:pt x="134" y="1"/>
                    <a:pt x="0" y="116"/>
                    <a:pt x="0" y="288"/>
                  </a:cubicBezTo>
                  <a:cubicBezTo>
                    <a:pt x="0" y="441"/>
                    <a:pt x="154" y="575"/>
                    <a:pt x="288" y="575"/>
                  </a:cubicBezTo>
                  <a:lnTo>
                    <a:pt x="632" y="575"/>
                  </a:lnTo>
                  <a:cubicBezTo>
                    <a:pt x="785" y="575"/>
                    <a:pt x="919" y="441"/>
                    <a:pt x="919" y="288"/>
                  </a:cubicBezTo>
                  <a:cubicBezTo>
                    <a:pt x="919" y="116"/>
                    <a:pt x="78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81"/>
            <p:cNvSpPr/>
            <p:nvPr/>
          </p:nvSpPr>
          <p:spPr>
            <a:xfrm>
              <a:off x="3702038" y="158855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1"/>
                  </a:moveTo>
                  <a:cubicBezTo>
                    <a:pt x="116" y="1"/>
                    <a:pt x="1" y="116"/>
                    <a:pt x="1" y="288"/>
                  </a:cubicBezTo>
                  <a:cubicBezTo>
                    <a:pt x="20" y="441"/>
                    <a:pt x="135" y="575"/>
                    <a:pt x="288" y="575"/>
                  </a:cubicBezTo>
                  <a:lnTo>
                    <a:pt x="613" y="575"/>
                  </a:lnTo>
                  <a:cubicBezTo>
                    <a:pt x="786" y="575"/>
                    <a:pt x="901" y="441"/>
                    <a:pt x="901" y="288"/>
                  </a:cubicBezTo>
                  <a:cubicBezTo>
                    <a:pt x="901" y="116"/>
                    <a:pt x="786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81"/>
            <p:cNvSpPr/>
            <p:nvPr/>
          </p:nvSpPr>
          <p:spPr>
            <a:xfrm>
              <a:off x="3758038" y="158855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41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41"/>
                    <a:pt x="900" y="288"/>
                  </a:cubicBezTo>
                  <a:cubicBezTo>
                    <a:pt x="900" y="116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81"/>
            <p:cNvSpPr/>
            <p:nvPr/>
          </p:nvSpPr>
          <p:spPr>
            <a:xfrm>
              <a:off x="4052313" y="1589025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16" y="1"/>
                    <a:pt x="1" y="116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32" y="575"/>
                  </a:lnTo>
                  <a:cubicBezTo>
                    <a:pt x="786" y="575"/>
                    <a:pt x="920" y="460"/>
                    <a:pt x="920" y="288"/>
                  </a:cubicBezTo>
                  <a:cubicBezTo>
                    <a:pt x="920" y="116"/>
                    <a:pt x="786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81"/>
            <p:cNvSpPr/>
            <p:nvPr/>
          </p:nvSpPr>
          <p:spPr>
            <a:xfrm>
              <a:off x="3996813" y="1589025"/>
              <a:ext cx="22525" cy="14400"/>
            </a:xfrm>
            <a:custGeom>
              <a:avLst/>
              <a:gdLst/>
              <a:ahLst/>
              <a:cxnLst/>
              <a:rect l="l" t="t" r="r" b="b"/>
              <a:pathLst>
                <a:path w="901" h="576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16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81"/>
            <p:cNvSpPr/>
            <p:nvPr/>
          </p:nvSpPr>
          <p:spPr>
            <a:xfrm>
              <a:off x="3940338" y="1589025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35" y="1"/>
                    <a:pt x="1" y="116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633" y="575"/>
                  </a:lnTo>
                  <a:cubicBezTo>
                    <a:pt x="786" y="575"/>
                    <a:pt x="920" y="460"/>
                    <a:pt x="920" y="288"/>
                  </a:cubicBezTo>
                  <a:cubicBezTo>
                    <a:pt x="920" y="116"/>
                    <a:pt x="786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81"/>
            <p:cNvSpPr/>
            <p:nvPr/>
          </p:nvSpPr>
          <p:spPr>
            <a:xfrm>
              <a:off x="3618788" y="1453125"/>
              <a:ext cx="483800" cy="367275"/>
            </a:xfrm>
            <a:custGeom>
              <a:avLst/>
              <a:gdLst/>
              <a:ahLst/>
              <a:cxnLst/>
              <a:rect l="l" t="t" r="r" b="b"/>
              <a:pathLst>
                <a:path w="19352" h="14691" extrusionOk="0">
                  <a:moveTo>
                    <a:pt x="6815" y="3446"/>
                  </a:moveTo>
                  <a:cubicBezTo>
                    <a:pt x="6910" y="3446"/>
                    <a:pt x="7006" y="3542"/>
                    <a:pt x="7006" y="3676"/>
                  </a:cubicBezTo>
                  <a:lnTo>
                    <a:pt x="7006" y="7753"/>
                  </a:lnTo>
                  <a:cubicBezTo>
                    <a:pt x="7006" y="7887"/>
                    <a:pt x="6910" y="7983"/>
                    <a:pt x="6795" y="7983"/>
                  </a:cubicBezTo>
                  <a:lnTo>
                    <a:pt x="6298" y="7983"/>
                  </a:lnTo>
                  <a:cubicBezTo>
                    <a:pt x="6145" y="7983"/>
                    <a:pt x="6011" y="8040"/>
                    <a:pt x="5934" y="8193"/>
                  </a:cubicBezTo>
                  <a:lnTo>
                    <a:pt x="5590" y="8806"/>
                  </a:lnTo>
                  <a:lnTo>
                    <a:pt x="5264" y="8193"/>
                  </a:lnTo>
                  <a:cubicBezTo>
                    <a:pt x="5188" y="8040"/>
                    <a:pt x="5054" y="7983"/>
                    <a:pt x="4900" y="7983"/>
                  </a:cubicBezTo>
                  <a:lnTo>
                    <a:pt x="785" y="7983"/>
                  </a:lnTo>
                  <a:cubicBezTo>
                    <a:pt x="670" y="7983"/>
                    <a:pt x="575" y="7887"/>
                    <a:pt x="575" y="7753"/>
                  </a:cubicBezTo>
                  <a:lnTo>
                    <a:pt x="575" y="3676"/>
                  </a:lnTo>
                  <a:cubicBezTo>
                    <a:pt x="575" y="3542"/>
                    <a:pt x="670" y="3446"/>
                    <a:pt x="785" y="3446"/>
                  </a:cubicBezTo>
                  <a:close/>
                  <a:moveTo>
                    <a:pt x="13858" y="10433"/>
                  </a:moveTo>
                  <a:cubicBezTo>
                    <a:pt x="13954" y="10433"/>
                    <a:pt x="14050" y="10528"/>
                    <a:pt x="14050" y="10624"/>
                  </a:cubicBezTo>
                  <a:lnTo>
                    <a:pt x="14050" y="10988"/>
                  </a:lnTo>
                  <a:lnTo>
                    <a:pt x="5341" y="10988"/>
                  </a:lnTo>
                  <a:lnTo>
                    <a:pt x="5341" y="10624"/>
                  </a:lnTo>
                  <a:cubicBezTo>
                    <a:pt x="5341" y="10528"/>
                    <a:pt x="5436" y="10433"/>
                    <a:pt x="5532" y="10433"/>
                  </a:cubicBezTo>
                  <a:close/>
                  <a:moveTo>
                    <a:pt x="10719" y="11543"/>
                  </a:moveTo>
                  <a:cubicBezTo>
                    <a:pt x="10547" y="12251"/>
                    <a:pt x="10700" y="12978"/>
                    <a:pt x="11121" y="13667"/>
                  </a:cubicBezTo>
                  <a:cubicBezTo>
                    <a:pt x="10643" y="13629"/>
                    <a:pt x="10145" y="13572"/>
                    <a:pt x="9666" y="13572"/>
                  </a:cubicBezTo>
                  <a:cubicBezTo>
                    <a:pt x="9188" y="13572"/>
                    <a:pt x="8671" y="13591"/>
                    <a:pt x="8193" y="13667"/>
                  </a:cubicBezTo>
                  <a:cubicBezTo>
                    <a:pt x="8652" y="12978"/>
                    <a:pt x="8767" y="12251"/>
                    <a:pt x="8633" y="11543"/>
                  </a:cubicBezTo>
                  <a:close/>
                  <a:moveTo>
                    <a:pt x="1819" y="1"/>
                  </a:moveTo>
                  <a:cubicBezTo>
                    <a:pt x="1455" y="1"/>
                    <a:pt x="1168" y="288"/>
                    <a:pt x="1168" y="652"/>
                  </a:cubicBezTo>
                  <a:lnTo>
                    <a:pt x="1168" y="2910"/>
                  </a:lnTo>
                  <a:lnTo>
                    <a:pt x="766" y="2910"/>
                  </a:lnTo>
                  <a:cubicBezTo>
                    <a:pt x="326" y="2910"/>
                    <a:pt x="0" y="3236"/>
                    <a:pt x="0" y="3676"/>
                  </a:cubicBezTo>
                  <a:lnTo>
                    <a:pt x="0" y="7753"/>
                  </a:lnTo>
                  <a:cubicBezTo>
                    <a:pt x="0" y="8193"/>
                    <a:pt x="326" y="8518"/>
                    <a:pt x="766" y="8518"/>
                  </a:cubicBezTo>
                  <a:lnTo>
                    <a:pt x="1168" y="8518"/>
                  </a:lnTo>
                  <a:lnTo>
                    <a:pt x="1168" y="10911"/>
                  </a:lnTo>
                  <a:cubicBezTo>
                    <a:pt x="1168" y="11275"/>
                    <a:pt x="1455" y="11562"/>
                    <a:pt x="1819" y="11562"/>
                  </a:cubicBezTo>
                  <a:lnTo>
                    <a:pt x="2680" y="11562"/>
                  </a:lnTo>
                  <a:cubicBezTo>
                    <a:pt x="2852" y="11562"/>
                    <a:pt x="2967" y="11447"/>
                    <a:pt x="2967" y="11275"/>
                  </a:cubicBezTo>
                  <a:cubicBezTo>
                    <a:pt x="2967" y="11102"/>
                    <a:pt x="2852" y="10988"/>
                    <a:pt x="2680" y="10988"/>
                  </a:cubicBezTo>
                  <a:lnTo>
                    <a:pt x="1819" y="10988"/>
                  </a:lnTo>
                  <a:cubicBezTo>
                    <a:pt x="1761" y="10988"/>
                    <a:pt x="1742" y="10968"/>
                    <a:pt x="1742" y="10911"/>
                  </a:cubicBezTo>
                  <a:lnTo>
                    <a:pt x="1742" y="8518"/>
                  </a:lnTo>
                  <a:lnTo>
                    <a:pt x="4805" y="8518"/>
                  </a:lnTo>
                  <a:lnTo>
                    <a:pt x="5245" y="9322"/>
                  </a:lnTo>
                  <a:cubicBezTo>
                    <a:pt x="5302" y="9456"/>
                    <a:pt x="5456" y="9533"/>
                    <a:pt x="5590" y="9533"/>
                  </a:cubicBezTo>
                  <a:cubicBezTo>
                    <a:pt x="5743" y="9533"/>
                    <a:pt x="5877" y="9456"/>
                    <a:pt x="5953" y="9322"/>
                  </a:cubicBezTo>
                  <a:lnTo>
                    <a:pt x="6393" y="8518"/>
                  </a:lnTo>
                  <a:lnTo>
                    <a:pt x="6795" y="8518"/>
                  </a:lnTo>
                  <a:cubicBezTo>
                    <a:pt x="7216" y="8518"/>
                    <a:pt x="7561" y="8193"/>
                    <a:pt x="7561" y="7753"/>
                  </a:cubicBezTo>
                  <a:lnTo>
                    <a:pt x="7561" y="3676"/>
                  </a:lnTo>
                  <a:cubicBezTo>
                    <a:pt x="7561" y="3236"/>
                    <a:pt x="7216" y="2910"/>
                    <a:pt x="6795" y="2910"/>
                  </a:cubicBezTo>
                  <a:lnTo>
                    <a:pt x="1742" y="2910"/>
                  </a:lnTo>
                  <a:lnTo>
                    <a:pt x="1742" y="2355"/>
                  </a:lnTo>
                  <a:lnTo>
                    <a:pt x="3006" y="2355"/>
                  </a:lnTo>
                  <a:cubicBezTo>
                    <a:pt x="3235" y="2355"/>
                    <a:pt x="3427" y="2240"/>
                    <a:pt x="3522" y="2011"/>
                  </a:cubicBezTo>
                  <a:lnTo>
                    <a:pt x="3637" y="1762"/>
                  </a:lnTo>
                  <a:lnTo>
                    <a:pt x="5781" y="1762"/>
                  </a:lnTo>
                  <a:lnTo>
                    <a:pt x="5915" y="2011"/>
                  </a:lnTo>
                  <a:cubicBezTo>
                    <a:pt x="6011" y="2202"/>
                    <a:pt x="6202" y="2355"/>
                    <a:pt x="6413" y="2355"/>
                  </a:cubicBezTo>
                  <a:lnTo>
                    <a:pt x="17629" y="2355"/>
                  </a:lnTo>
                  <a:lnTo>
                    <a:pt x="17629" y="2910"/>
                  </a:lnTo>
                  <a:lnTo>
                    <a:pt x="12576" y="2910"/>
                  </a:lnTo>
                  <a:cubicBezTo>
                    <a:pt x="12155" y="2910"/>
                    <a:pt x="11810" y="3236"/>
                    <a:pt x="11810" y="3676"/>
                  </a:cubicBezTo>
                  <a:lnTo>
                    <a:pt x="11810" y="7753"/>
                  </a:lnTo>
                  <a:cubicBezTo>
                    <a:pt x="11810" y="8193"/>
                    <a:pt x="12155" y="8518"/>
                    <a:pt x="12576" y="8518"/>
                  </a:cubicBezTo>
                  <a:lnTo>
                    <a:pt x="12997" y="8518"/>
                  </a:lnTo>
                  <a:lnTo>
                    <a:pt x="13418" y="9322"/>
                  </a:lnTo>
                  <a:cubicBezTo>
                    <a:pt x="13495" y="9456"/>
                    <a:pt x="13629" y="9533"/>
                    <a:pt x="13782" y="9533"/>
                  </a:cubicBezTo>
                  <a:cubicBezTo>
                    <a:pt x="13916" y="9533"/>
                    <a:pt x="14069" y="9456"/>
                    <a:pt x="14145" y="9322"/>
                  </a:cubicBezTo>
                  <a:lnTo>
                    <a:pt x="14566" y="8518"/>
                  </a:lnTo>
                  <a:lnTo>
                    <a:pt x="17629" y="8518"/>
                  </a:lnTo>
                  <a:lnTo>
                    <a:pt x="17629" y="10911"/>
                  </a:lnTo>
                  <a:cubicBezTo>
                    <a:pt x="17629" y="10968"/>
                    <a:pt x="17610" y="10988"/>
                    <a:pt x="17552" y="10988"/>
                  </a:cubicBezTo>
                  <a:lnTo>
                    <a:pt x="14624" y="10988"/>
                  </a:lnTo>
                  <a:lnTo>
                    <a:pt x="14624" y="10624"/>
                  </a:lnTo>
                  <a:cubicBezTo>
                    <a:pt x="14624" y="10222"/>
                    <a:pt x="14279" y="9858"/>
                    <a:pt x="13858" y="9858"/>
                  </a:cubicBezTo>
                  <a:lnTo>
                    <a:pt x="5532" y="9858"/>
                  </a:lnTo>
                  <a:cubicBezTo>
                    <a:pt x="5111" y="9858"/>
                    <a:pt x="4766" y="10203"/>
                    <a:pt x="4766" y="10624"/>
                  </a:cubicBezTo>
                  <a:lnTo>
                    <a:pt x="4766" y="10988"/>
                  </a:lnTo>
                  <a:lnTo>
                    <a:pt x="3809" y="10988"/>
                  </a:lnTo>
                  <a:cubicBezTo>
                    <a:pt x="3637" y="10988"/>
                    <a:pt x="3522" y="11102"/>
                    <a:pt x="3522" y="11275"/>
                  </a:cubicBezTo>
                  <a:cubicBezTo>
                    <a:pt x="3522" y="11447"/>
                    <a:pt x="3637" y="11562"/>
                    <a:pt x="3809" y="11562"/>
                  </a:cubicBezTo>
                  <a:lnTo>
                    <a:pt x="8040" y="11562"/>
                  </a:lnTo>
                  <a:cubicBezTo>
                    <a:pt x="8250" y="12308"/>
                    <a:pt x="8059" y="13036"/>
                    <a:pt x="7408" y="13801"/>
                  </a:cubicBezTo>
                  <a:cubicBezTo>
                    <a:pt x="6968" y="13878"/>
                    <a:pt x="6527" y="14012"/>
                    <a:pt x="6068" y="14127"/>
                  </a:cubicBezTo>
                  <a:cubicBezTo>
                    <a:pt x="5934" y="14165"/>
                    <a:pt x="5838" y="14318"/>
                    <a:pt x="5877" y="14490"/>
                  </a:cubicBezTo>
                  <a:cubicBezTo>
                    <a:pt x="5925" y="14604"/>
                    <a:pt x="6029" y="14690"/>
                    <a:pt x="6165" y="14690"/>
                  </a:cubicBezTo>
                  <a:cubicBezTo>
                    <a:pt x="6189" y="14690"/>
                    <a:pt x="6214" y="14688"/>
                    <a:pt x="6240" y="14682"/>
                  </a:cubicBezTo>
                  <a:cubicBezTo>
                    <a:pt x="7349" y="14354"/>
                    <a:pt x="8482" y="14186"/>
                    <a:pt x="9634" y="14186"/>
                  </a:cubicBezTo>
                  <a:cubicBezTo>
                    <a:pt x="10770" y="14186"/>
                    <a:pt x="11924" y="14349"/>
                    <a:pt x="13093" y="14682"/>
                  </a:cubicBezTo>
                  <a:lnTo>
                    <a:pt x="13150" y="14682"/>
                  </a:lnTo>
                  <a:cubicBezTo>
                    <a:pt x="13284" y="14682"/>
                    <a:pt x="13399" y="14605"/>
                    <a:pt x="13418" y="14452"/>
                  </a:cubicBezTo>
                  <a:cubicBezTo>
                    <a:pt x="13475" y="14318"/>
                    <a:pt x="13380" y="14146"/>
                    <a:pt x="13227" y="14108"/>
                  </a:cubicBezTo>
                  <a:cubicBezTo>
                    <a:pt x="12806" y="13974"/>
                    <a:pt x="12346" y="13859"/>
                    <a:pt x="11887" y="13782"/>
                  </a:cubicBezTo>
                  <a:cubicBezTo>
                    <a:pt x="11236" y="13017"/>
                    <a:pt x="11045" y="12270"/>
                    <a:pt x="11255" y="11543"/>
                  </a:cubicBezTo>
                  <a:lnTo>
                    <a:pt x="17476" y="11543"/>
                  </a:lnTo>
                  <a:cubicBezTo>
                    <a:pt x="17840" y="11543"/>
                    <a:pt x="18127" y="11256"/>
                    <a:pt x="18127" y="10892"/>
                  </a:cubicBezTo>
                  <a:lnTo>
                    <a:pt x="18127" y="8499"/>
                  </a:lnTo>
                  <a:lnTo>
                    <a:pt x="18529" y="8499"/>
                  </a:lnTo>
                  <a:cubicBezTo>
                    <a:pt x="18969" y="8499"/>
                    <a:pt x="19294" y="8155"/>
                    <a:pt x="19294" y="7734"/>
                  </a:cubicBezTo>
                  <a:lnTo>
                    <a:pt x="19294" y="5743"/>
                  </a:lnTo>
                  <a:cubicBezTo>
                    <a:pt x="19294" y="5590"/>
                    <a:pt x="19179" y="5456"/>
                    <a:pt x="19007" y="5456"/>
                  </a:cubicBezTo>
                  <a:cubicBezTo>
                    <a:pt x="18854" y="5456"/>
                    <a:pt x="18720" y="5590"/>
                    <a:pt x="18720" y="5743"/>
                  </a:cubicBezTo>
                  <a:lnTo>
                    <a:pt x="18720" y="7734"/>
                  </a:lnTo>
                  <a:cubicBezTo>
                    <a:pt x="18720" y="7849"/>
                    <a:pt x="18624" y="7944"/>
                    <a:pt x="18509" y="7944"/>
                  </a:cubicBezTo>
                  <a:lnTo>
                    <a:pt x="14394" y="7944"/>
                  </a:lnTo>
                  <a:cubicBezTo>
                    <a:pt x="14260" y="7944"/>
                    <a:pt x="14107" y="8021"/>
                    <a:pt x="14050" y="8174"/>
                  </a:cubicBezTo>
                  <a:lnTo>
                    <a:pt x="13705" y="8786"/>
                  </a:lnTo>
                  <a:lnTo>
                    <a:pt x="13380" y="8174"/>
                  </a:lnTo>
                  <a:cubicBezTo>
                    <a:pt x="13303" y="8021"/>
                    <a:pt x="13150" y="7944"/>
                    <a:pt x="13016" y="7944"/>
                  </a:cubicBezTo>
                  <a:lnTo>
                    <a:pt x="12518" y="7944"/>
                  </a:lnTo>
                  <a:cubicBezTo>
                    <a:pt x="12384" y="7944"/>
                    <a:pt x="12289" y="7849"/>
                    <a:pt x="12289" y="7734"/>
                  </a:cubicBezTo>
                  <a:lnTo>
                    <a:pt x="12289" y="3676"/>
                  </a:lnTo>
                  <a:cubicBezTo>
                    <a:pt x="12289" y="3542"/>
                    <a:pt x="12384" y="3446"/>
                    <a:pt x="12518" y="3446"/>
                  </a:cubicBezTo>
                  <a:lnTo>
                    <a:pt x="18548" y="3446"/>
                  </a:lnTo>
                  <a:cubicBezTo>
                    <a:pt x="18663" y="3446"/>
                    <a:pt x="18758" y="3542"/>
                    <a:pt x="18758" y="3676"/>
                  </a:cubicBezTo>
                  <a:lnTo>
                    <a:pt x="18758" y="4652"/>
                  </a:lnTo>
                  <a:cubicBezTo>
                    <a:pt x="18777" y="4786"/>
                    <a:pt x="18892" y="4939"/>
                    <a:pt x="19064" y="4939"/>
                  </a:cubicBezTo>
                  <a:cubicBezTo>
                    <a:pt x="19237" y="4939"/>
                    <a:pt x="19352" y="4824"/>
                    <a:pt x="19352" y="4652"/>
                  </a:cubicBezTo>
                  <a:lnTo>
                    <a:pt x="19352" y="3676"/>
                  </a:lnTo>
                  <a:cubicBezTo>
                    <a:pt x="19352" y="3236"/>
                    <a:pt x="19026" y="2910"/>
                    <a:pt x="18586" y="2910"/>
                  </a:cubicBezTo>
                  <a:lnTo>
                    <a:pt x="18184" y="2910"/>
                  </a:lnTo>
                  <a:lnTo>
                    <a:pt x="18184" y="652"/>
                  </a:lnTo>
                  <a:cubicBezTo>
                    <a:pt x="18184" y="288"/>
                    <a:pt x="17897" y="1"/>
                    <a:pt x="17533" y="1"/>
                  </a:cubicBezTo>
                  <a:lnTo>
                    <a:pt x="7867" y="1"/>
                  </a:lnTo>
                  <a:cubicBezTo>
                    <a:pt x="7695" y="1"/>
                    <a:pt x="7580" y="135"/>
                    <a:pt x="7580" y="288"/>
                  </a:cubicBezTo>
                  <a:cubicBezTo>
                    <a:pt x="7580" y="460"/>
                    <a:pt x="7695" y="575"/>
                    <a:pt x="7867" y="575"/>
                  </a:cubicBezTo>
                  <a:lnTo>
                    <a:pt x="17533" y="575"/>
                  </a:lnTo>
                  <a:cubicBezTo>
                    <a:pt x="17591" y="575"/>
                    <a:pt x="17610" y="594"/>
                    <a:pt x="17610" y="652"/>
                  </a:cubicBezTo>
                  <a:lnTo>
                    <a:pt x="17610" y="1800"/>
                  </a:lnTo>
                  <a:lnTo>
                    <a:pt x="6393" y="1800"/>
                  </a:lnTo>
                  <a:lnTo>
                    <a:pt x="6259" y="1532"/>
                  </a:lnTo>
                  <a:cubicBezTo>
                    <a:pt x="6164" y="1341"/>
                    <a:pt x="5972" y="1207"/>
                    <a:pt x="5762" y="1207"/>
                  </a:cubicBezTo>
                  <a:lnTo>
                    <a:pt x="3618" y="1207"/>
                  </a:lnTo>
                  <a:cubicBezTo>
                    <a:pt x="3388" y="1207"/>
                    <a:pt x="3197" y="1322"/>
                    <a:pt x="3101" y="1532"/>
                  </a:cubicBezTo>
                  <a:lnTo>
                    <a:pt x="2986" y="1800"/>
                  </a:lnTo>
                  <a:lnTo>
                    <a:pt x="1742" y="1800"/>
                  </a:lnTo>
                  <a:lnTo>
                    <a:pt x="1742" y="652"/>
                  </a:lnTo>
                  <a:cubicBezTo>
                    <a:pt x="1742" y="613"/>
                    <a:pt x="1761" y="575"/>
                    <a:pt x="1819" y="575"/>
                  </a:cubicBezTo>
                  <a:lnTo>
                    <a:pt x="6719" y="575"/>
                  </a:lnTo>
                  <a:cubicBezTo>
                    <a:pt x="6891" y="575"/>
                    <a:pt x="7006" y="460"/>
                    <a:pt x="7006" y="288"/>
                  </a:cubicBezTo>
                  <a:cubicBezTo>
                    <a:pt x="7006" y="135"/>
                    <a:pt x="6891" y="1"/>
                    <a:pt x="6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81"/>
            <p:cNvSpPr/>
            <p:nvPr/>
          </p:nvSpPr>
          <p:spPr>
            <a:xfrm>
              <a:off x="3826463" y="1556725"/>
              <a:ext cx="69400" cy="34250"/>
            </a:xfrm>
            <a:custGeom>
              <a:avLst/>
              <a:gdLst/>
              <a:ahLst/>
              <a:cxnLst/>
              <a:rect l="l" t="t" r="r" b="b"/>
              <a:pathLst>
                <a:path w="2776" h="1370" extrusionOk="0">
                  <a:moveTo>
                    <a:pt x="1656" y="1"/>
                  </a:moveTo>
                  <a:cubicBezTo>
                    <a:pt x="1584" y="1"/>
                    <a:pt x="1513" y="30"/>
                    <a:pt x="1455" y="87"/>
                  </a:cubicBezTo>
                  <a:cubicBezTo>
                    <a:pt x="1340" y="221"/>
                    <a:pt x="1340" y="374"/>
                    <a:pt x="1455" y="508"/>
                  </a:cubicBezTo>
                  <a:lnTo>
                    <a:pt x="1761" y="814"/>
                  </a:lnTo>
                  <a:lnTo>
                    <a:pt x="288" y="814"/>
                  </a:lnTo>
                  <a:cubicBezTo>
                    <a:pt x="275" y="813"/>
                    <a:pt x="263" y="812"/>
                    <a:pt x="251" y="812"/>
                  </a:cubicBezTo>
                  <a:cubicBezTo>
                    <a:pt x="99" y="812"/>
                    <a:pt x="0" y="923"/>
                    <a:pt x="0" y="1082"/>
                  </a:cubicBezTo>
                  <a:cubicBezTo>
                    <a:pt x="0" y="1235"/>
                    <a:pt x="115" y="1369"/>
                    <a:pt x="288" y="1369"/>
                  </a:cubicBezTo>
                  <a:lnTo>
                    <a:pt x="2450" y="1369"/>
                  </a:lnTo>
                  <a:cubicBezTo>
                    <a:pt x="2584" y="1369"/>
                    <a:pt x="2680" y="1293"/>
                    <a:pt x="2718" y="1197"/>
                  </a:cubicBezTo>
                  <a:cubicBezTo>
                    <a:pt x="2776" y="1101"/>
                    <a:pt x="2738" y="967"/>
                    <a:pt x="2642" y="891"/>
                  </a:cubicBezTo>
                  <a:lnTo>
                    <a:pt x="1857" y="87"/>
                  </a:lnTo>
                  <a:cubicBezTo>
                    <a:pt x="1800" y="30"/>
                    <a:pt x="1728" y="1"/>
                    <a:pt x="1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81"/>
            <p:cNvSpPr/>
            <p:nvPr/>
          </p:nvSpPr>
          <p:spPr>
            <a:xfrm>
              <a:off x="3825038" y="1600525"/>
              <a:ext cx="69400" cy="33525"/>
            </a:xfrm>
            <a:custGeom>
              <a:avLst/>
              <a:gdLst/>
              <a:ahLst/>
              <a:cxnLst/>
              <a:rect l="l" t="t" r="r" b="b"/>
              <a:pathLst>
                <a:path w="2776" h="1341" extrusionOk="0">
                  <a:moveTo>
                    <a:pt x="306" y="0"/>
                  </a:moveTo>
                  <a:cubicBezTo>
                    <a:pt x="191" y="0"/>
                    <a:pt x="96" y="77"/>
                    <a:pt x="57" y="172"/>
                  </a:cubicBezTo>
                  <a:cubicBezTo>
                    <a:pt x="0" y="268"/>
                    <a:pt x="19" y="402"/>
                    <a:pt x="115" y="479"/>
                  </a:cubicBezTo>
                  <a:lnTo>
                    <a:pt x="919" y="1263"/>
                  </a:lnTo>
                  <a:cubicBezTo>
                    <a:pt x="957" y="1321"/>
                    <a:pt x="1034" y="1340"/>
                    <a:pt x="1110" y="1340"/>
                  </a:cubicBezTo>
                  <a:cubicBezTo>
                    <a:pt x="1168" y="1340"/>
                    <a:pt x="1244" y="1321"/>
                    <a:pt x="1302" y="1263"/>
                  </a:cubicBezTo>
                  <a:cubicBezTo>
                    <a:pt x="1416" y="1149"/>
                    <a:pt x="1416" y="976"/>
                    <a:pt x="1302" y="862"/>
                  </a:cubicBezTo>
                  <a:lnTo>
                    <a:pt x="976" y="555"/>
                  </a:lnTo>
                  <a:lnTo>
                    <a:pt x="2469" y="555"/>
                  </a:lnTo>
                  <a:cubicBezTo>
                    <a:pt x="2482" y="557"/>
                    <a:pt x="2493" y="557"/>
                    <a:pt x="2505" y="557"/>
                  </a:cubicBezTo>
                  <a:cubicBezTo>
                    <a:pt x="2675" y="557"/>
                    <a:pt x="2775" y="431"/>
                    <a:pt x="2775" y="287"/>
                  </a:cubicBezTo>
                  <a:cubicBezTo>
                    <a:pt x="2775" y="115"/>
                    <a:pt x="2661" y="0"/>
                    <a:pt x="2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1" name="Google Shape;2851;p81"/>
          <p:cNvGrpSpPr/>
          <p:nvPr/>
        </p:nvGrpSpPr>
        <p:grpSpPr>
          <a:xfrm>
            <a:off x="3989549" y="1268588"/>
            <a:ext cx="483800" cy="417700"/>
            <a:chOff x="4152338" y="1445000"/>
            <a:chExt cx="483800" cy="417700"/>
          </a:xfrm>
        </p:grpSpPr>
        <p:sp>
          <p:nvSpPr>
            <p:cNvPr id="2852" name="Google Shape;2852;p81"/>
            <p:cNvSpPr/>
            <p:nvPr/>
          </p:nvSpPr>
          <p:spPr>
            <a:xfrm>
              <a:off x="4499263" y="1469875"/>
              <a:ext cx="22500" cy="14400"/>
            </a:xfrm>
            <a:custGeom>
              <a:avLst/>
              <a:gdLst/>
              <a:ahLst/>
              <a:cxnLst/>
              <a:rect l="l" t="t" r="r" b="b"/>
              <a:pathLst>
                <a:path w="900" h="576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35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81"/>
            <p:cNvSpPr/>
            <p:nvPr/>
          </p:nvSpPr>
          <p:spPr>
            <a:xfrm>
              <a:off x="4532263" y="1469875"/>
              <a:ext cx="22525" cy="14400"/>
            </a:xfrm>
            <a:custGeom>
              <a:avLst/>
              <a:gdLst/>
              <a:ahLst/>
              <a:cxnLst/>
              <a:rect l="l" t="t" r="r" b="b"/>
              <a:pathLst>
                <a:path w="901" h="576" extrusionOk="0">
                  <a:moveTo>
                    <a:pt x="288" y="1"/>
                  </a:moveTo>
                  <a:cubicBezTo>
                    <a:pt x="116" y="1"/>
                    <a:pt x="1" y="13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13" y="575"/>
                  </a:lnTo>
                  <a:cubicBezTo>
                    <a:pt x="786" y="575"/>
                    <a:pt x="900" y="460"/>
                    <a:pt x="900" y="288"/>
                  </a:cubicBezTo>
                  <a:cubicBezTo>
                    <a:pt x="900" y="135"/>
                    <a:pt x="786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81"/>
            <p:cNvSpPr/>
            <p:nvPr/>
          </p:nvSpPr>
          <p:spPr>
            <a:xfrm>
              <a:off x="4564813" y="1469875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34" y="1"/>
                    <a:pt x="0" y="135"/>
                    <a:pt x="0" y="288"/>
                  </a:cubicBezTo>
                  <a:cubicBezTo>
                    <a:pt x="0" y="460"/>
                    <a:pt x="134" y="575"/>
                    <a:pt x="288" y="575"/>
                  </a:cubicBezTo>
                  <a:lnTo>
                    <a:pt x="632" y="575"/>
                  </a:lnTo>
                  <a:cubicBezTo>
                    <a:pt x="804" y="575"/>
                    <a:pt x="919" y="460"/>
                    <a:pt x="919" y="288"/>
                  </a:cubicBezTo>
                  <a:cubicBezTo>
                    <a:pt x="919" y="135"/>
                    <a:pt x="804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81"/>
            <p:cNvSpPr/>
            <p:nvPr/>
          </p:nvSpPr>
          <p:spPr>
            <a:xfrm>
              <a:off x="4387288" y="1796225"/>
              <a:ext cx="14375" cy="20600"/>
            </a:xfrm>
            <a:custGeom>
              <a:avLst/>
              <a:gdLst/>
              <a:ahLst/>
              <a:cxnLst/>
              <a:rect l="l" t="t" r="r" b="b"/>
              <a:pathLst>
                <a:path w="575" h="824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lnTo>
                    <a:pt x="0" y="537"/>
                  </a:lnTo>
                  <a:cubicBezTo>
                    <a:pt x="0" y="709"/>
                    <a:pt x="115" y="824"/>
                    <a:pt x="287" y="824"/>
                  </a:cubicBezTo>
                  <a:cubicBezTo>
                    <a:pt x="441" y="824"/>
                    <a:pt x="574" y="709"/>
                    <a:pt x="574" y="537"/>
                  </a:cubicBezTo>
                  <a:lnTo>
                    <a:pt x="574" y="288"/>
                  </a:lnTo>
                  <a:cubicBezTo>
                    <a:pt x="574" y="116"/>
                    <a:pt x="46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81"/>
            <p:cNvSpPr/>
            <p:nvPr/>
          </p:nvSpPr>
          <p:spPr>
            <a:xfrm>
              <a:off x="4152338" y="1445000"/>
              <a:ext cx="483800" cy="417700"/>
            </a:xfrm>
            <a:custGeom>
              <a:avLst/>
              <a:gdLst/>
              <a:ahLst/>
              <a:cxnLst/>
              <a:rect l="l" t="t" r="r" b="b"/>
              <a:pathLst>
                <a:path w="19352" h="16708" extrusionOk="0">
                  <a:moveTo>
                    <a:pt x="689" y="1"/>
                  </a:moveTo>
                  <a:cubicBezTo>
                    <a:pt x="306" y="1"/>
                    <a:pt x="0" y="307"/>
                    <a:pt x="0" y="690"/>
                  </a:cubicBezTo>
                  <a:lnTo>
                    <a:pt x="0" y="12442"/>
                  </a:lnTo>
                  <a:cubicBezTo>
                    <a:pt x="0" y="12825"/>
                    <a:pt x="306" y="13131"/>
                    <a:pt x="689" y="13131"/>
                  </a:cubicBezTo>
                  <a:lnTo>
                    <a:pt x="7848" y="13131"/>
                  </a:lnTo>
                  <a:cubicBezTo>
                    <a:pt x="7944" y="13475"/>
                    <a:pt x="7982" y="13820"/>
                    <a:pt x="7944" y="14165"/>
                  </a:cubicBezTo>
                  <a:cubicBezTo>
                    <a:pt x="7905" y="14299"/>
                    <a:pt x="8039" y="14452"/>
                    <a:pt x="8173" y="14471"/>
                  </a:cubicBezTo>
                  <a:cubicBezTo>
                    <a:pt x="8185" y="14472"/>
                    <a:pt x="8196" y="14473"/>
                    <a:pt x="8207" y="14473"/>
                  </a:cubicBezTo>
                  <a:cubicBezTo>
                    <a:pt x="8346" y="14473"/>
                    <a:pt x="8462" y="14365"/>
                    <a:pt x="8480" y="14241"/>
                  </a:cubicBezTo>
                  <a:cubicBezTo>
                    <a:pt x="8537" y="13877"/>
                    <a:pt x="8518" y="13495"/>
                    <a:pt x="8441" y="13131"/>
                  </a:cubicBezTo>
                  <a:lnTo>
                    <a:pt x="10930" y="13131"/>
                  </a:lnTo>
                  <a:cubicBezTo>
                    <a:pt x="10719" y="13973"/>
                    <a:pt x="10872" y="14834"/>
                    <a:pt x="11427" y="15677"/>
                  </a:cubicBezTo>
                  <a:cubicBezTo>
                    <a:pt x="10843" y="15600"/>
                    <a:pt x="10260" y="15562"/>
                    <a:pt x="9673" y="15562"/>
                  </a:cubicBezTo>
                  <a:cubicBezTo>
                    <a:pt x="9087" y="15562"/>
                    <a:pt x="8499" y="15600"/>
                    <a:pt x="7905" y="15677"/>
                  </a:cubicBezTo>
                  <a:cubicBezTo>
                    <a:pt x="7963" y="15600"/>
                    <a:pt x="7982" y="15543"/>
                    <a:pt x="8039" y="15485"/>
                  </a:cubicBezTo>
                  <a:cubicBezTo>
                    <a:pt x="8097" y="15332"/>
                    <a:pt x="8058" y="15160"/>
                    <a:pt x="7944" y="15102"/>
                  </a:cubicBezTo>
                  <a:cubicBezTo>
                    <a:pt x="7891" y="15076"/>
                    <a:pt x="7836" y="15063"/>
                    <a:pt x="7785" y="15063"/>
                  </a:cubicBezTo>
                  <a:cubicBezTo>
                    <a:pt x="7686" y="15063"/>
                    <a:pt x="7598" y="15110"/>
                    <a:pt x="7561" y="15198"/>
                  </a:cubicBezTo>
                  <a:cubicBezTo>
                    <a:pt x="7427" y="15390"/>
                    <a:pt x="7293" y="15600"/>
                    <a:pt x="7121" y="15792"/>
                  </a:cubicBezTo>
                  <a:cubicBezTo>
                    <a:pt x="6623" y="15887"/>
                    <a:pt x="6087" y="16002"/>
                    <a:pt x="5589" y="16155"/>
                  </a:cubicBezTo>
                  <a:cubicBezTo>
                    <a:pt x="5455" y="16193"/>
                    <a:pt x="5360" y="16347"/>
                    <a:pt x="5398" y="16500"/>
                  </a:cubicBezTo>
                  <a:cubicBezTo>
                    <a:pt x="5444" y="16622"/>
                    <a:pt x="5539" y="16708"/>
                    <a:pt x="5663" y="16708"/>
                  </a:cubicBezTo>
                  <a:cubicBezTo>
                    <a:pt x="5694" y="16708"/>
                    <a:pt x="5727" y="16703"/>
                    <a:pt x="5762" y="16691"/>
                  </a:cubicBezTo>
                  <a:cubicBezTo>
                    <a:pt x="7063" y="16308"/>
                    <a:pt x="8374" y="16117"/>
                    <a:pt x="9685" y="16117"/>
                  </a:cubicBezTo>
                  <a:cubicBezTo>
                    <a:pt x="10997" y="16117"/>
                    <a:pt x="12308" y="16308"/>
                    <a:pt x="13609" y="16691"/>
                  </a:cubicBezTo>
                  <a:lnTo>
                    <a:pt x="13686" y="16691"/>
                  </a:lnTo>
                  <a:cubicBezTo>
                    <a:pt x="13801" y="16691"/>
                    <a:pt x="13915" y="16634"/>
                    <a:pt x="13935" y="16481"/>
                  </a:cubicBezTo>
                  <a:cubicBezTo>
                    <a:pt x="13992" y="16347"/>
                    <a:pt x="13896" y="16174"/>
                    <a:pt x="13743" y="16117"/>
                  </a:cubicBezTo>
                  <a:cubicBezTo>
                    <a:pt x="13246" y="15983"/>
                    <a:pt x="12729" y="15868"/>
                    <a:pt x="12212" y="15772"/>
                  </a:cubicBezTo>
                  <a:cubicBezTo>
                    <a:pt x="11446" y="14854"/>
                    <a:pt x="11236" y="13992"/>
                    <a:pt x="11504" y="13112"/>
                  </a:cubicBezTo>
                  <a:lnTo>
                    <a:pt x="18662" y="13112"/>
                  </a:lnTo>
                  <a:cubicBezTo>
                    <a:pt x="19045" y="13112"/>
                    <a:pt x="19351" y="12806"/>
                    <a:pt x="19351" y="12423"/>
                  </a:cubicBezTo>
                  <a:lnTo>
                    <a:pt x="19351" y="9934"/>
                  </a:lnTo>
                  <a:cubicBezTo>
                    <a:pt x="19351" y="9762"/>
                    <a:pt x="19237" y="9647"/>
                    <a:pt x="19064" y="9647"/>
                  </a:cubicBezTo>
                  <a:cubicBezTo>
                    <a:pt x="18892" y="9647"/>
                    <a:pt x="18777" y="9762"/>
                    <a:pt x="18777" y="9934"/>
                  </a:cubicBezTo>
                  <a:lnTo>
                    <a:pt x="18777" y="12423"/>
                  </a:lnTo>
                  <a:cubicBezTo>
                    <a:pt x="18777" y="12480"/>
                    <a:pt x="18720" y="12538"/>
                    <a:pt x="18662" y="12538"/>
                  </a:cubicBezTo>
                  <a:lnTo>
                    <a:pt x="689" y="12538"/>
                  </a:lnTo>
                  <a:cubicBezTo>
                    <a:pt x="613" y="12538"/>
                    <a:pt x="574" y="12480"/>
                    <a:pt x="574" y="12423"/>
                  </a:cubicBezTo>
                  <a:lnTo>
                    <a:pt x="574" y="2565"/>
                  </a:lnTo>
                  <a:lnTo>
                    <a:pt x="2048" y="2565"/>
                  </a:lnTo>
                  <a:cubicBezTo>
                    <a:pt x="2297" y="2565"/>
                    <a:pt x="2508" y="2412"/>
                    <a:pt x="2584" y="2202"/>
                  </a:cubicBezTo>
                  <a:lnTo>
                    <a:pt x="2699" y="1895"/>
                  </a:lnTo>
                  <a:lnTo>
                    <a:pt x="5245" y="1895"/>
                  </a:lnTo>
                  <a:lnTo>
                    <a:pt x="5360" y="2202"/>
                  </a:lnTo>
                  <a:cubicBezTo>
                    <a:pt x="5455" y="2412"/>
                    <a:pt x="5666" y="2565"/>
                    <a:pt x="5876" y="2565"/>
                  </a:cubicBezTo>
                  <a:lnTo>
                    <a:pt x="18777" y="2565"/>
                  </a:lnTo>
                  <a:lnTo>
                    <a:pt x="18777" y="8786"/>
                  </a:lnTo>
                  <a:cubicBezTo>
                    <a:pt x="18777" y="8939"/>
                    <a:pt x="18892" y="9073"/>
                    <a:pt x="19064" y="9073"/>
                  </a:cubicBezTo>
                  <a:cubicBezTo>
                    <a:pt x="19237" y="9073"/>
                    <a:pt x="19351" y="8939"/>
                    <a:pt x="19351" y="8786"/>
                  </a:cubicBezTo>
                  <a:lnTo>
                    <a:pt x="19351" y="651"/>
                  </a:lnTo>
                  <a:cubicBezTo>
                    <a:pt x="19351" y="307"/>
                    <a:pt x="19045" y="1"/>
                    <a:pt x="18662" y="1"/>
                  </a:cubicBezTo>
                  <a:lnTo>
                    <a:pt x="3446" y="1"/>
                  </a:lnTo>
                  <a:cubicBezTo>
                    <a:pt x="3273" y="1"/>
                    <a:pt x="3158" y="115"/>
                    <a:pt x="3158" y="288"/>
                  </a:cubicBezTo>
                  <a:cubicBezTo>
                    <a:pt x="3158" y="441"/>
                    <a:pt x="3273" y="575"/>
                    <a:pt x="3446" y="575"/>
                  </a:cubicBezTo>
                  <a:lnTo>
                    <a:pt x="18662" y="575"/>
                  </a:lnTo>
                  <a:cubicBezTo>
                    <a:pt x="18739" y="575"/>
                    <a:pt x="18777" y="613"/>
                    <a:pt x="18777" y="690"/>
                  </a:cubicBezTo>
                  <a:lnTo>
                    <a:pt x="18777" y="2029"/>
                  </a:lnTo>
                  <a:lnTo>
                    <a:pt x="5857" y="2029"/>
                  </a:lnTo>
                  <a:lnTo>
                    <a:pt x="5742" y="1723"/>
                  </a:lnTo>
                  <a:cubicBezTo>
                    <a:pt x="5647" y="1493"/>
                    <a:pt x="5436" y="1359"/>
                    <a:pt x="5206" y="1359"/>
                  </a:cubicBezTo>
                  <a:lnTo>
                    <a:pt x="2718" y="1359"/>
                  </a:lnTo>
                  <a:cubicBezTo>
                    <a:pt x="2489" y="1359"/>
                    <a:pt x="2278" y="1493"/>
                    <a:pt x="2201" y="1723"/>
                  </a:cubicBezTo>
                  <a:lnTo>
                    <a:pt x="2067" y="2029"/>
                  </a:lnTo>
                  <a:lnTo>
                    <a:pt x="574" y="2029"/>
                  </a:lnTo>
                  <a:lnTo>
                    <a:pt x="574" y="690"/>
                  </a:lnTo>
                  <a:cubicBezTo>
                    <a:pt x="574" y="613"/>
                    <a:pt x="613" y="575"/>
                    <a:pt x="689" y="575"/>
                  </a:cubicBezTo>
                  <a:lnTo>
                    <a:pt x="2297" y="575"/>
                  </a:lnTo>
                  <a:cubicBezTo>
                    <a:pt x="2469" y="575"/>
                    <a:pt x="2584" y="441"/>
                    <a:pt x="2584" y="288"/>
                  </a:cubicBezTo>
                  <a:cubicBezTo>
                    <a:pt x="2584" y="115"/>
                    <a:pt x="2469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81"/>
            <p:cNvSpPr/>
            <p:nvPr/>
          </p:nvSpPr>
          <p:spPr>
            <a:xfrm>
              <a:off x="4346613" y="1686175"/>
              <a:ext cx="95725" cy="52650"/>
            </a:xfrm>
            <a:custGeom>
              <a:avLst/>
              <a:gdLst/>
              <a:ahLst/>
              <a:cxnLst/>
              <a:rect l="l" t="t" r="r" b="b"/>
              <a:pathLst>
                <a:path w="3829" h="2106" extrusionOk="0">
                  <a:moveTo>
                    <a:pt x="3254" y="575"/>
                  </a:moveTo>
                  <a:lnTo>
                    <a:pt x="3254" y="1532"/>
                  </a:lnTo>
                  <a:lnTo>
                    <a:pt x="575" y="1532"/>
                  </a:lnTo>
                  <a:lnTo>
                    <a:pt x="575" y="575"/>
                  </a:lnTo>
                  <a:close/>
                  <a:moveTo>
                    <a:pt x="460" y="0"/>
                  </a:moveTo>
                  <a:cubicBezTo>
                    <a:pt x="211" y="0"/>
                    <a:pt x="0" y="192"/>
                    <a:pt x="0" y="441"/>
                  </a:cubicBezTo>
                  <a:lnTo>
                    <a:pt x="0" y="1646"/>
                  </a:lnTo>
                  <a:cubicBezTo>
                    <a:pt x="0" y="1876"/>
                    <a:pt x="192" y="2106"/>
                    <a:pt x="460" y="2106"/>
                  </a:cubicBezTo>
                  <a:lnTo>
                    <a:pt x="3369" y="2106"/>
                  </a:lnTo>
                  <a:cubicBezTo>
                    <a:pt x="3618" y="2106"/>
                    <a:pt x="3828" y="1914"/>
                    <a:pt x="3828" y="1646"/>
                  </a:cubicBezTo>
                  <a:lnTo>
                    <a:pt x="3828" y="441"/>
                  </a:lnTo>
                  <a:cubicBezTo>
                    <a:pt x="3828" y="211"/>
                    <a:pt x="3637" y="0"/>
                    <a:pt x="3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81"/>
            <p:cNvSpPr/>
            <p:nvPr/>
          </p:nvSpPr>
          <p:spPr>
            <a:xfrm>
              <a:off x="4275788" y="1545000"/>
              <a:ext cx="237375" cy="115825"/>
            </a:xfrm>
            <a:custGeom>
              <a:avLst/>
              <a:gdLst/>
              <a:ahLst/>
              <a:cxnLst/>
              <a:rect l="l" t="t" r="r" b="b"/>
              <a:pathLst>
                <a:path w="9495" h="4633" extrusionOk="0">
                  <a:moveTo>
                    <a:pt x="7446" y="537"/>
                  </a:moveTo>
                  <a:lnTo>
                    <a:pt x="7446" y="1475"/>
                  </a:lnTo>
                  <a:lnTo>
                    <a:pt x="6910" y="1475"/>
                  </a:lnTo>
                  <a:lnTo>
                    <a:pt x="6910" y="537"/>
                  </a:lnTo>
                  <a:close/>
                  <a:moveTo>
                    <a:pt x="3006" y="2068"/>
                  </a:moveTo>
                  <a:lnTo>
                    <a:pt x="3006" y="3006"/>
                  </a:lnTo>
                  <a:lnTo>
                    <a:pt x="2451" y="3006"/>
                  </a:lnTo>
                  <a:lnTo>
                    <a:pt x="2451" y="2068"/>
                  </a:lnTo>
                  <a:close/>
                  <a:moveTo>
                    <a:pt x="4862" y="2068"/>
                  </a:moveTo>
                  <a:lnTo>
                    <a:pt x="4862" y="4059"/>
                  </a:lnTo>
                  <a:lnTo>
                    <a:pt x="613" y="4059"/>
                  </a:lnTo>
                  <a:lnTo>
                    <a:pt x="613" y="2068"/>
                  </a:lnTo>
                  <a:lnTo>
                    <a:pt x="1876" y="2068"/>
                  </a:lnTo>
                  <a:lnTo>
                    <a:pt x="1876" y="3044"/>
                  </a:lnTo>
                  <a:cubicBezTo>
                    <a:pt x="1876" y="3331"/>
                    <a:pt x="2125" y="3580"/>
                    <a:pt x="2412" y="3580"/>
                  </a:cubicBezTo>
                  <a:lnTo>
                    <a:pt x="3044" y="3580"/>
                  </a:lnTo>
                  <a:cubicBezTo>
                    <a:pt x="3331" y="3580"/>
                    <a:pt x="3580" y="3331"/>
                    <a:pt x="3580" y="3044"/>
                  </a:cubicBezTo>
                  <a:lnTo>
                    <a:pt x="3580" y="2068"/>
                  </a:lnTo>
                  <a:close/>
                  <a:moveTo>
                    <a:pt x="8939" y="575"/>
                  </a:moveTo>
                  <a:lnTo>
                    <a:pt x="8939" y="4059"/>
                  </a:lnTo>
                  <a:lnTo>
                    <a:pt x="5417" y="4059"/>
                  </a:lnTo>
                  <a:lnTo>
                    <a:pt x="5417" y="575"/>
                  </a:lnTo>
                  <a:lnTo>
                    <a:pt x="6317" y="575"/>
                  </a:lnTo>
                  <a:lnTo>
                    <a:pt x="6317" y="1551"/>
                  </a:lnTo>
                  <a:cubicBezTo>
                    <a:pt x="6317" y="1838"/>
                    <a:pt x="6566" y="2068"/>
                    <a:pt x="6853" y="2068"/>
                  </a:cubicBezTo>
                  <a:lnTo>
                    <a:pt x="7504" y="2068"/>
                  </a:lnTo>
                  <a:cubicBezTo>
                    <a:pt x="7791" y="2068"/>
                    <a:pt x="8020" y="1838"/>
                    <a:pt x="8020" y="1551"/>
                  </a:cubicBezTo>
                  <a:lnTo>
                    <a:pt x="8020" y="575"/>
                  </a:lnTo>
                  <a:close/>
                  <a:moveTo>
                    <a:pt x="5130" y="1"/>
                  </a:moveTo>
                  <a:cubicBezTo>
                    <a:pt x="4958" y="1"/>
                    <a:pt x="4843" y="116"/>
                    <a:pt x="4843" y="269"/>
                  </a:cubicBezTo>
                  <a:lnTo>
                    <a:pt x="4843" y="1494"/>
                  </a:lnTo>
                  <a:lnTo>
                    <a:pt x="288" y="1494"/>
                  </a:lnTo>
                  <a:cubicBezTo>
                    <a:pt x="134" y="1494"/>
                    <a:pt x="1" y="1609"/>
                    <a:pt x="1" y="1781"/>
                  </a:cubicBezTo>
                  <a:lnTo>
                    <a:pt x="1" y="4346"/>
                  </a:lnTo>
                  <a:cubicBezTo>
                    <a:pt x="1" y="4518"/>
                    <a:pt x="134" y="4633"/>
                    <a:pt x="288" y="4633"/>
                  </a:cubicBezTo>
                  <a:lnTo>
                    <a:pt x="9188" y="4633"/>
                  </a:lnTo>
                  <a:cubicBezTo>
                    <a:pt x="9341" y="4633"/>
                    <a:pt x="9494" y="4499"/>
                    <a:pt x="9494" y="4346"/>
                  </a:cubicBezTo>
                  <a:lnTo>
                    <a:pt x="9494" y="269"/>
                  </a:lnTo>
                  <a:cubicBezTo>
                    <a:pt x="9494" y="116"/>
                    <a:pt x="9360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9" name="Google Shape;2859;p81"/>
          <p:cNvGrpSpPr/>
          <p:nvPr/>
        </p:nvGrpSpPr>
        <p:grpSpPr>
          <a:xfrm>
            <a:off x="4658851" y="1268588"/>
            <a:ext cx="484300" cy="417700"/>
            <a:chOff x="4699263" y="1447400"/>
            <a:chExt cx="484300" cy="417700"/>
          </a:xfrm>
        </p:grpSpPr>
        <p:sp>
          <p:nvSpPr>
            <p:cNvPr id="2860" name="Google Shape;2860;p81"/>
            <p:cNvSpPr/>
            <p:nvPr/>
          </p:nvSpPr>
          <p:spPr>
            <a:xfrm>
              <a:off x="5046688" y="1473225"/>
              <a:ext cx="22500" cy="14400"/>
            </a:xfrm>
            <a:custGeom>
              <a:avLst/>
              <a:gdLst/>
              <a:ahLst/>
              <a:cxnLst/>
              <a:rect l="l" t="t" r="r" b="b"/>
              <a:pathLst>
                <a:path w="900" h="576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41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41"/>
                    <a:pt x="900" y="288"/>
                  </a:cubicBezTo>
                  <a:cubicBezTo>
                    <a:pt x="900" y="116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81"/>
            <p:cNvSpPr/>
            <p:nvPr/>
          </p:nvSpPr>
          <p:spPr>
            <a:xfrm>
              <a:off x="5079213" y="1473225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35" y="1"/>
                    <a:pt x="1" y="116"/>
                    <a:pt x="1" y="288"/>
                  </a:cubicBezTo>
                  <a:cubicBezTo>
                    <a:pt x="1" y="441"/>
                    <a:pt x="135" y="575"/>
                    <a:pt x="288" y="575"/>
                  </a:cubicBezTo>
                  <a:lnTo>
                    <a:pt x="632" y="575"/>
                  </a:lnTo>
                  <a:cubicBezTo>
                    <a:pt x="804" y="575"/>
                    <a:pt x="919" y="441"/>
                    <a:pt x="919" y="288"/>
                  </a:cubicBezTo>
                  <a:cubicBezTo>
                    <a:pt x="919" y="116"/>
                    <a:pt x="804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81"/>
            <p:cNvSpPr/>
            <p:nvPr/>
          </p:nvSpPr>
          <p:spPr>
            <a:xfrm>
              <a:off x="5112238" y="1473225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41"/>
                    <a:pt x="115" y="575"/>
                    <a:pt x="287" y="575"/>
                  </a:cubicBezTo>
                  <a:lnTo>
                    <a:pt x="632" y="575"/>
                  </a:lnTo>
                  <a:cubicBezTo>
                    <a:pt x="785" y="575"/>
                    <a:pt x="919" y="441"/>
                    <a:pt x="919" y="288"/>
                  </a:cubicBezTo>
                  <a:cubicBezTo>
                    <a:pt x="919" y="116"/>
                    <a:pt x="78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81"/>
            <p:cNvSpPr/>
            <p:nvPr/>
          </p:nvSpPr>
          <p:spPr>
            <a:xfrm>
              <a:off x="4934713" y="1799100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7" y="1"/>
                  </a:moveTo>
                  <a:cubicBezTo>
                    <a:pt x="115" y="1"/>
                    <a:pt x="0" y="115"/>
                    <a:pt x="0" y="288"/>
                  </a:cubicBezTo>
                  <a:lnTo>
                    <a:pt x="0" y="556"/>
                  </a:lnTo>
                  <a:cubicBezTo>
                    <a:pt x="0" y="709"/>
                    <a:pt x="115" y="843"/>
                    <a:pt x="287" y="843"/>
                  </a:cubicBezTo>
                  <a:cubicBezTo>
                    <a:pt x="440" y="843"/>
                    <a:pt x="574" y="690"/>
                    <a:pt x="574" y="556"/>
                  </a:cubicBezTo>
                  <a:lnTo>
                    <a:pt x="574" y="288"/>
                  </a:lnTo>
                  <a:cubicBezTo>
                    <a:pt x="574" y="115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81"/>
            <p:cNvSpPr/>
            <p:nvPr/>
          </p:nvSpPr>
          <p:spPr>
            <a:xfrm>
              <a:off x="4699263" y="1447400"/>
              <a:ext cx="484300" cy="417700"/>
            </a:xfrm>
            <a:custGeom>
              <a:avLst/>
              <a:gdLst/>
              <a:ahLst/>
              <a:cxnLst/>
              <a:rect l="l" t="t" r="r" b="b"/>
              <a:pathLst>
                <a:path w="19372" h="16708" extrusionOk="0">
                  <a:moveTo>
                    <a:pt x="709" y="0"/>
                  </a:moveTo>
                  <a:cubicBezTo>
                    <a:pt x="326" y="0"/>
                    <a:pt x="1" y="306"/>
                    <a:pt x="1" y="689"/>
                  </a:cubicBezTo>
                  <a:lnTo>
                    <a:pt x="1" y="12442"/>
                  </a:lnTo>
                  <a:cubicBezTo>
                    <a:pt x="1" y="12824"/>
                    <a:pt x="326" y="13131"/>
                    <a:pt x="709" y="13131"/>
                  </a:cubicBezTo>
                  <a:lnTo>
                    <a:pt x="7849" y="13131"/>
                  </a:lnTo>
                  <a:cubicBezTo>
                    <a:pt x="7944" y="13475"/>
                    <a:pt x="8002" y="13820"/>
                    <a:pt x="7944" y="14164"/>
                  </a:cubicBezTo>
                  <a:cubicBezTo>
                    <a:pt x="7925" y="14298"/>
                    <a:pt x="8040" y="14451"/>
                    <a:pt x="8193" y="14471"/>
                  </a:cubicBezTo>
                  <a:cubicBezTo>
                    <a:pt x="8203" y="14472"/>
                    <a:pt x="8213" y="14473"/>
                    <a:pt x="8223" y="14473"/>
                  </a:cubicBezTo>
                  <a:cubicBezTo>
                    <a:pt x="8349" y="14473"/>
                    <a:pt x="8482" y="14365"/>
                    <a:pt x="8499" y="14241"/>
                  </a:cubicBezTo>
                  <a:cubicBezTo>
                    <a:pt x="8557" y="13877"/>
                    <a:pt x="8519" y="13494"/>
                    <a:pt x="8461" y="13131"/>
                  </a:cubicBezTo>
                  <a:lnTo>
                    <a:pt x="10949" y="13131"/>
                  </a:lnTo>
                  <a:cubicBezTo>
                    <a:pt x="10720" y="13973"/>
                    <a:pt x="10892" y="14834"/>
                    <a:pt x="11447" y="15676"/>
                  </a:cubicBezTo>
                  <a:cubicBezTo>
                    <a:pt x="10863" y="15600"/>
                    <a:pt x="10275" y="15562"/>
                    <a:pt x="9686" y="15562"/>
                  </a:cubicBezTo>
                  <a:cubicBezTo>
                    <a:pt x="9098" y="15562"/>
                    <a:pt x="8509" y="15600"/>
                    <a:pt x="7925" y="15676"/>
                  </a:cubicBezTo>
                  <a:cubicBezTo>
                    <a:pt x="7983" y="15600"/>
                    <a:pt x="8002" y="15542"/>
                    <a:pt x="8040" y="15485"/>
                  </a:cubicBezTo>
                  <a:cubicBezTo>
                    <a:pt x="8117" y="15332"/>
                    <a:pt x="8078" y="15160"/>
                    <a:pt x="7944" y="15102"/>
                  </a:cubicBezTo>
                  <a:cubicBezTo>
                    <a:pt x="7898" y="15076"/>
                    <a:pt x="7848" y="15063"/>
                    <a:pt x="7798" y="15063"/>
                  </a:cubicBezTo>
                  <a:cubicBezTo>
                    <a:pt x="7703" y="15063"/>
                    <a:pt x="7612" y="15110"/>
                    <a:pt x="7561" y="15198"/>
                  </a:cubicBezTo>
                  <a:cubicBezTo>
                    <a:pt x="7447" y="15389"/>
                    <a:pt x="7313" y="15600"/>
                    <a:pt x="7140" y="15791"/>
                  </a:cubicBezTo>
                  <a:cubicBezTo>
                    <a:pt x="6643" y="15887"/>
                    <a:pt x="6107" y="16002"/>
                    <a:pt x="5609" y="16155"/>
                  </a:cubicBezTo>
                  <a:cubicBezTo>
                    <a:pt x="5456" y="16193"/>
                    <a:pt x="5360" y="16346"/>
                    <a:pt x="5418" y="16499"/>
                  </a:cubicBezTo>
                  <a:cubicBezTo>
                    <a:pt x="5448" y="16622"/>
                    <a:pt x="5552" y="16708"/>
                    <a:pt x="5681" y="16708"/>
                  </a:cubicBezTo>
                  <a:cubicBezTo>
                    <a:pt x="5713" y="16708"/>
                    <a:pt x="5747" y="16702"/>
                    <a:pt x="5781" y="16691"/>
                  </a:cubicBezTo>
                  <a:cubicBezTo>
                    <a:pt x="7083" y="16308"/>
                    <a:pt x="8389" y="16117"/>
                    <a:pt x="9698" y="16117"/>
                  </a:cubicBezTo>
                  <a:cubicBezTo>
                    <a:pt x="11007" y="16117"/>
                    <a:pt x="12318" y="16308"/>
                    <a:pt x="13629" y="16691"/>
                  </a:cubicBezTo>
                  <a:lnTo>
                    <a:pt x="13686" y="16691"/>
                  </a:lnTo>
                  <a:cubicBezTo>
                    <a:pt x="13820" y="16691"/>
                    <a:pt x="13935" y="16633"/>
                    <a:pt x="13954" y="16480"/>
                  </a:cubicBezTo>
                  <a:cubicBezTo>
                    <a:pt x="14012" y="16346"/>
                    <a:pt x="13916" y="16174"/>
                    <a:pt x="13763" y="16117"/>
                  </a:cubicBezTo>
                  <a:cubicBezTo>
                    <a:pt x="13265" y="15983"/>
                    <a:pt x="12729" y="15868"/>
                    <a:pt x="12232" y="15772"/>
                  </a:cubicBezTo>
                  <a:cubicBezTo>
                    <a:pt x="11466" y="14853"/>
                    <a:pt x="11256" y="13992"/>
                    <a:pt x="11524" y="13112"/>
                  </a:cubicBezTo>
                  <a:lnTo>
                    <a:pt x="18663" y="13112"/>
                  </a:lnTo>
                  <a:cubicBezTo>
                    <a:pt x="19046" y="13112"/>
                    <a:pt x="19371" y="12805"/>
                    <a:pt x="19371" y="12422"/>
                  </a:cubicBezTo>
                  <a:lnTo>
                    <a:pt x="19371" y="9934"/>
                  </a:lnTo>
                  <a:cubicBezTo>
                    <a:pt x="19371" y="9762"/>
                    <a:pt x="19237" y="9647"/>
                    <a:pt x="19084" y="9647"/>
                  </a:cubicBezTo>
                  <a:cubicBezTo>
                    <a:pt x="18912" y="9647"/>
                    <a:pt x="18797" y="9762"/>
                    <a:pt x="18797" y="9934"/>
                  </a:cubicBezTo>
                  <a:lnTo>
                    <a:pt x="18797" y="12422"/>
                  </a:lnTo>
                  <a:cubicBezTo>
                    <a:pt x="18797" y="12480"/>
                    <a:pt x="18740" y="12537"/>
                    <a:pt x="18663" y="12537"/>
                  </a:cubicBezTo>
                  <a:lnTo>
                    <a:pt x="709" y="12537"/>
                  </a:lnTo>
                  <a:cubicBezTo>
                    <a:pt x="633" y="12537"/>
                    <a:pt x="575" y="12480"/>
                    <a:pt x="575" y="12422"/>
                  </a:cubicBezTo>
                  <a:lnTo>
                    <a:pt x="575" y="2565"/>
                  </a:lnTo>
                  <a:lnTo>
                    <a:pt x="2068" y="2565"/>
                  </a:lnTo>
                  <a:cubicBezTo>
                    <a:pt x="2298" y="2565"/>
                    <a:pt x="2527" y="2412"/>
                    <a:pt x="2585" y="2201"/>
                  </a:cubicBezTo>
                  <a:lnTo>
                    <a:pt x="2719" y="1895"/>
                  </a:lnTo>
                  <a:lnTo>
                    <a:pt x="5245" y="1895"/>
                  </a:lnTo>
                  <a:lnTo>
                    <a:pt x="5360" y="2201"/>
                  </a:lnTo>
                  <a:cubicBezTo>
                    <a:pt x="5456" y="2412"/>
                    <a:pt x="5686" y="2565"/>
                    <a:pt x="5896" y="2565"/>
                  </a:cubicBezTo>
                  <a:lnTo>
                    <a:pt x="18797" y="2565"/>
                  </a:lnTo>
                  <a:lnTo>
                    <a:pt x="18797" y="8786"/>
                  </a:lnTo>
                  <a:cubicBezTo>
                    <a:pt x="18797" y="8939"/>
                    <a:pt x="18912" y="9073"/>
                    <a:pt x="19084" y="9073"/>
                  </a:cubicBezTo>
                  <a:cubicBezTo>
                    <a:pt x="19237" y="9073"/>
                    <a:pt x="19371" y="8939"/>
                    <a:pt x="19371" y="8786"/>
                  </a:cubicBezTo>
                  <a:lnTo>
                    <a:pt x="19371" y="651"/>
                  </a:lnTo>
                  <a:cubicBezTo>
                    <a:pt x="19371" y="306"/>
                    <a:pt x="19084" y="0"/>
                    <a:pt x="18701" y="0"/>
                  </a:cubicBezTo>
                  <a:lnTo>
                    <a:pt x="3465" y="0"/>
                  </a:lnTo>
                  <a:cubicBezTo>
                    <a:pt x="3293" y="0"/>
                    <a:pt x="3159" y="115"/>
                    <a:pt x="3159" y="287"/>
                  </a:cubicBezTo>
                  <a:cubicBezTo>
                    <a:pt x="3159" y="440"/>
                    <a:pt x="3293" y="574"/>
                    <a:pt x="3465" y="574"/>
                  </a:cubicBezTo>
                  <a:lnTo>
                    <a:pt x="18682" y="574"/>
                  </a:lnTo>
                  <a:cubicBezTo>
                    <a:pt x="18740" y="574"/>
                    <a:pt x="18797" y="613"/>
                    <a:pt x="18797" y="689"/>
                  </a:cubicBezTo>
                  <a:lnTo>
                    <a:pt x="18797" y="2029"/>
                  </a:lnTo>
                  <a:lnTo>
                    <a:pt x="5877" y="2029"/>
                  </a:lnTo>
                  <a:lnTo>
                    <a:pt x="5762" y="1723"/>
                  </a:lnTo>
                  <a:cubicBezTo>
                    <a:pt x="5667" y="1493"/>
                    <a:pt x="5437" y="1359"/>
                    <a:pt x="5226" y="1359"/>
                  </a:cubicBezTo>
                  <a:lnTo>
                    <a:pt x="2738" y="1359"/>
                  </a:lnTo>
                  <a:cubicBezTo>
                    <a:pt x="2508" y="1359"/>
                    <a:pt x="2279" y="1493"/>
                    <a:pt x="2202" y="1723"/>
                  </a:cubicBezTo>
                  <a:lnTo>
                    <a:pt x="2087" y="2029"/>
                  </a:lnTo>
                  <a:lnTo>
                    <a:pt x="575" y="2029"/>
                  </a:lnTo>
                  <a:lnTo>
                    <a:pt x="575" y="689"/>
                  </a:lnTo>
                  <a:cubicBezTo>
                    <a:pt x="575" y="613"/>
                    <a:pt x="633" y="574"/>
                    <a:pt x="709" y="574"/>
                  </a:cubicBezTo>
                  <a:lnTo>
                    <a:pt x="2298" y="574"/>
                  </a:lnTo>
                  <a:cubicBezTo>
                    <a:pt x="2470" y="574"/>
                    <a:pt x="2604" y="440"/>
                    <a:pt x="2604" y="287"/>
                  </a:cubicBezTo>
                  <a:cubicBezTo>
                    <a:pt x="2604" y="115"/>
                    <a:pt x="2470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81"/>
            <p:cNvSpPr/>
            <p:nvPr/>
          </p:nvSpPr>
          <p:spPr>
            <a:xfrm>
              <a:off x="4875363" y="1555050"/>
              <a:ext cx="21550" cy="14400"/>
            </a:xfrm>
            <a:custGeom>
              <a:avLst/>
              <a:gdLst/>
              <a:ahLst/>
              <a:cxnLst/>
              <a:rect l="l" t="t" r="r" b="b"/>
              <a:pathLst>
                <a:path w="862" h="576" extrusionOk="0">
                  <a:moveTo>
                    <a:pt x="288" y="1"/>
                  </a:moveTo>
                  <a:cubicBezTo>
                    <a:pt x="116" y="1"/>
                    <a:pt x="1" y="116"/>
                    <a:pt x="1" y="288"/>
                  </a:cubicBezTo>
                  <a:cubicBezTo>
                    <a:pt x="1" y="441"/>
                    <a:pt x="116" y="575"/>
                    <a:pt x="288" y="575"/>
                  </a:cubicBezTo>
                  <a:lnTo>
                    <a:pt x="575" y="575"/>
                  </a:lnTo>
                  <a:cubicBezTo>
                    <a:pt x="747" y="575"/>
                    <a:pt x="862" y="441"/>
                    <a:pt x="862" y="288"/>
                  </a:cubicBezTo>
                  <a:cubicBezTo>
                    <a:pt x="862" y="135"/>
                    <a:pt x="747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81"/>
            <p:cNvSpPr/>
            <p:nvPr/>
          </p:nvSpPr>
          <p:spPr>
            <a:xfrm>
              <a:off x="4906463" y="1555050"/>
              <a:ext cx="101950" cy="14400"/>
            </a:xfrm>
            <a:custGeom>
              <a:avLst/>
              <a:gdLst/>
              <a:ahLst/>
              <a:cxnLst/>
              <a:rect l="l" t="t" r="r" b="b"/>
              <a:pathLst>
                <a:path w="4078" h="576" extrusionOk="0">
                  <a:moveTo>
                    <a:pt x="288" y="1"/>
                  </a:moveTo>
                  <a:cubicBezTo>
                    <a:pt x="116" y="1"/>
                    <a:pt x="1" y="116"/>
                    <a:pt x="1" y="288"/>
                  </a:cubicBezTo>
                  <a:cubicBezTo>
                    <a:pt x="1" y="441"/>
                    <a:pt x="116" y="575"/>
                    <a:pt x="288" y="575"/>
                  </a:cubicBezTo>
                  <a:lnTo>
                    <a:pt x="3791" y="575"/>
                  </a:lnTo>
                  <a:cubicBezTo>
                    <a:pt x="3944" y="575"/>
                    <a:pt x="4078" y="441"/>
                    <a:pt x="4078" y="288"/>
                  </a:cubicBezTo>
                  <a:cubicBezTo>
                    <a:pt x="4078" y="135"/>
                    <a:pt x="3944" y="1"/>
                    <a:pt x="3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81"/>
            <p:cNvSpPr/>
            <p:nvPr/>
          </p:nvSpPr>
          <p:spPr>
            <a:xfrm>
              <a:off x="4793063" y="1530650"/>
              <a:ext cx="298150" cy="212975"/>
            </a:xfrm>
            <a:custGeom>
              <a:avLst/>
              <a:gdLst/>
              <a:ahLst/>
              <a:cxnLst/>
              <a:rect l="l" t="t" r="r" b="b"/>
              <a:pathLst>
                <a:path w="11926" h="8519" extrusionOk="0">
                  <a:moveTo>
                    <a:pt x="9322" y="537"/>
                  </a:moveTo>
                  <a:lnTo>
                    <a:pt x="9322" y="1972"/>
                  </a:lnTo>
                  <a:lnTo>
                    <a:pt x="2584" y="1972"/>
                  </a:lnTo>
                  <a:lnTo>
                    <a:pt x="2584" y="537"/>
                  </a:lnTo>
                  <a:close/>
                  <a:moveTo>
                    <a:pt x="785" y="1742"/>
                  </a:moveTo>
                  <a:cubicBezTo>
                    <a:pt x="919" y="1742"/>
                    <a:pt x="1015" y="1857"/>
                    <a:pt x="1015" y="1972"/>
                  </a:cubicBezTo>
                  <a:cubicBezTo>
                    <a:pt x="1015" y="2106"/>
                    <a:pt x="900" y="2221"/>
                    <a:pt x="785" y="2221"/>
                  </a:cubicBezTo>
                  <a:cubicBezTo>
                    <a:pt x="632" y="2221"/>
                    <a:pt x="536" y="2106"/>
                    <a:pt x="536" y="1972"/>
                  </a:cubicBezTo>
                  <a:cubicBezTo>
                    <a:pt x="536" y="1857"/>
                    <a:pt x="670" y="1742"/>
                    <a:pt x="785" y="1742"/>
                  </a:cubicBezTo>
                  <a:close/>
                  <a:moveTo>
                    <a:pt x="11121" y="1742"/>
                  </a:moveTo>
                  <a:cubicBezTo>
                    <a:pt x="11255" y="1742"/>
                    <a:pt x="11351" y="1857"/>
                    <a:pt x="11351" y="1972"/>
                  </a:cubicBezTo>
                  <a:cubicBezTo>
                    <a:pt x="11351" y="2106"/>
                    <a:pt x="11236" y="2221"/>
                    <a:pt x="11121" y="2221"/>
                  </a:cubicBezTo>
                  <a:cubicBezTo>
                    <a:pt x="10968" y="2221"/>
                    <a:pt x="10872" y="2106"/>
                    <a:pt x="10872" y="1972"/>
                  </a:cubicBezTo>
                  <a:cubicBezTo>
                    <a:pt x="10872" y="1857"/>
                    <a:pt x="10968" y="1742"/>
                    <a:pt x="11121" y="1742"/>
                  </a:cubicBezTo>
                  <a:close/>
                  <a:moveTo>
                    <a:pt x="9322" y="2527"/>
                  </a:moveTo>
                  <a:lnTo>
                    <a:pt x="9322" y="3963"/>
                  </a:lnTo>
                  <a:lnTo>
                    <a:pt x="2584" y="3963"/>
                  </a:lnTo>
                  <a:lnTo>
                    <a:pt x="2584" y="2527"/>
                  </a:lnTo>
                  <a:close/>
                  <a:moveTo>
                    <a:pt x="9322" y="4537"/>
                  </a:moveTo>
                  <a:lnTo>
                    <a:pt x="9322" y="5973"/>
                  </a:lnTo>
                  <a:lnTo>
                    <a:pt x="2584" y="5973"/>
                  </a:lnTo>
                  <a:lnTo>
                    <a:pt x="2584" y="4537"/>
                  </a:lnTo>
                  <a:close/>
                  <a:moveTo>
                    <a:pt x="785" y="5705"/>
                  </a:moveTo>
                  <a:cubicBezTo>
                    <a:pt x="919" y="5705"/>
                    <a:pt x="1015" y="5839"/>
                    <a:pt x="1015" y="5953"/>
                  </a:cubicBezTo>
                  <a:cubicBezTo>
                    <a:pt x="1015" y="6087"/>
                    <a:pt x="900" y="6183"/>
                    <a:pt x="785" y="6183"/>
                  </a:cubicBezTo>
                  <a:cubicBezTo>
                    <a:pt x="632" y="6183"/>
                    <a:pt x="536" y="6068"/>
                    <a:pt x="536" y="5953"/>
                  </a:cubicBezTo>
                  <a:cubicBezTo>
                    <a:pt x="536" y="5839"/>
                    <a:pt x="670" y="5705"/>
                    <a:pt x="785" y="5705"/>
                  </a:cubicBezTo>
                  <a:close/>
                  <a:moveTo>
                    <a:pt x="11121" y="5705"/>
                  </a:moveTo>
                  <a:cubicBezTo>
                    <a:pt x="11255" y="5705"/>
                    <a:pt x="11351" y="5839"/>
                    <a:pt x="11351" y="5953"/>
                  </a:cubicBezTo>
                  <a:cubicBezTo>
                    <a:pt x="11351" y="6087"/>
                    <a:pt x="11236" y="6183"/>
                    <a:pt x="11121" y="6183"/>
                  </a:cubicBezTo>
                  <a:cubicBezTo>
                    <a:pt x="10968" y="6183"/>
                    <a:pt x="10872" y="6068"/>
                    <a:pt x="10872" y="5953"/>
                  </a:cubicBezTo>
                  <a:cubicBezTo>
                    <a:pt x="10872" y="5839"/>
                    <a:pt x="10968" y="5705"/>
                    <a:pt x="11121" y="5705"/>
                  </a:cubicBezTo>
                  <a:close/>
                  <a:moveTo>
                    <a:pt x="9322" y="6528"/>
                  </a:moveTo>
                  <a:lnTo>
                    <a:pt x="9322" y="7963"/>
                  </a:lnTo>
                  <a:lnTo>
                    <a:pt x="2584" y="7963"/>
                  </a:lnTo>
                  <a:lnTo>
                    <a:pt x="2584" y="6528"/>
                  </a:lnTo>
                  <a:close/>
                  <a:moveTo>
                    <a:pt x="2527" y="1"/>
                  </a:moveTo>
                  <a:cubicBezTo>
                    <a:pt x="2240" y="1"/>
                    <a:pt x="2029" y="230"/>
                    <a:pt x="2029" y="498"/>
                  </a:cubicBezTo>
                  <a:lnTo>
                    <a:pt x="2029" y="2049"/>
                  </a:lnTo>
                  <a:cubicBezTo>
                    <a:pt x="2029" y="2125"/>
                    <a:pt x="2049" y="2221"/>
                    <a:pt x="2068" y="2259"/>
                  </a:cubicBezTo>
                  <a:cubicBezTo>
                    <a:pt x="2049" y="2336"/>
                    <a:pt x="2029" y="2412"/>
                    <a:pt x="2029" y="2489"/>
                  </a:cubicBezTo>
                  <a:lnTo>
                    <a:pt x="2029" y="2795"/>
                  </a:lnTo>
                  <a:lnTo>
                    <a:pt x="1092" y="2795"/>
                  </a:lnTo>
                  <a:lnTo>
                    <a:pt x="1092" y="2719"/>
                  </a:lnTo>
                  <a:cubicBezTo>
                    <a:pt x="1398" y="2604"/>
                    <a:pt x="1627" y="2317"/>
                    <a:pt x="1627" y="1953"/>
                  </a:cubicBezTo>
                  <a:cubicBezTo>
                    <a:pt x="1627" y="1494"/>
                    <a:pt x="1264" y="1149"/>
                    <a:pt x="804" y="1149"/>
                  </a:cubicBezTo>
                  <a:cubicBezTo>
                    <a:pt x="345" y="1149"/>
                    <a:pt x="0" y="1494"/>
                    <a:pt x="0" y="1953"/>
                  </a:cubicBezTo>
                  <a:cubicBezTo>
                    <a:pt x="0" y="2298"/>
                    <a:pt x="211" y="2604"/>
                    <a:pt x="517" y="2719"/>
                  </a:cubicBezTo>
                  <a:lnTo>
                    <a:pt x="517" y="3082"/>
                  </a:lnTo>
                  <a:cubicBezTo>
                    <a:pt x="517" y="3235"/>
                    <a:pt x="632" y="3369"/>
                    <a:pt x="804" y="3369"/>
                  </a:cubicBezTo>
                  <a:lnTo>
                    <a:pt x="2029" y="3369"/>
                  </a:lnTo>
                  <a:lnTo>
                    <a:pt x="2029" y="4039"/>
                  </a:lnTo>
                  <a:cubicBezTo>
                    <a:pt x="2029" y="4116"/>
                    <a:pt x="2049" y="4192"/>
                    <a:pt x="2068" y="4250"/>
                  </a:cubicBezTo>
                  <a:cubicBezTo>
                    <a:pt x="2049" y="4326"/>
                    <a:pt x="2029" y="4403"/>
                    <a:pt x="2029" y="4460"/>
                  </a:cubicBezTo>
                  <a:lnTo>
                    <a:pt x="2029" y="6030"/>
                  </a:lnTo>
                  <a:cubicBezTo>
                    <a:pt x="2029" y="6087"/>
                    <a:pt x="2049" y="6183"/>
                    <a:pt x="2068" y="6241"/>
                  </a:cubicBezTo>
                  <a:cubicBezTo>
                    <a:pt x="2049" y="6317"/>
                    <a:pt x="2029" y="6374"/>
                    <a:pt x="2029" y="6451"/>
                  </a:cubicBezTo>
                  <a:lnTo>
                    <a:pt x="2029" y="6757"/>
                  </a:lnTo>
                  <a:lnTo>
                    <a:pt x="1092" y="6757"/>
                  </a:lnTo>
                  <a:lnTo>
                    <a:pt x="1092" y="6700"/>
                  </a:lnTo>
                  <a:cubicBezTo>
                    <a:pt x="1398" y="6566"/>
                    <a:pt x="1627" y="6279"/>
                    <a:pt x="1627" y="5934"/>
                  </a:cubicBezTo>
                  <a:cubicBezTo>
                    <a:pt x="1627" y="5475"/>
                    <a:pt x="1264" y="5111"/>
                    <a:pt x="804" y="5111"/>
                  </a:cubicBezTo>
                  <a:cubicBezTo>
                    <a:pt x="345" y="5111"/>
                    <a:pt x="0" y="5475"/>
                    <a:pt x="0" y="5934"/>
                  </a:cubicBezTo>
                  <a:cubicBezTo>
                    <a:pt x="0" y="6260"/>
                    <a:pt x="211" y="6566"/>
                    <a:pt x="517" y="6700"/>
                  </a:cubicBezTo>
                  <a:lnTo>
                    <a:pt x="517" y="7044"/>
                  </a:lnTo>
                  <a:cubicBezTo>
                    <a:pt x="517" y="7217"/>
                    <a:pt x="632" y="7332"/>
                    <a:pt x="804" y="7332"/>
                  </a:cubicBezTo>
                  <a:lnTo>
                    <a:pt x="2029" y="7332"/>
                  </a:lnTo>
                  <a:lnTo>
                    <a:pt x="2029" y="8001"/>
                  </a:lnTo>
                  <a:cubicBezTo>
                    <a:pt x="2029" y="8289"/>
                    <a:pt x="2259" y="8518"/>
                    <a:pt x="2527" y="8518"/>
                  </a:cubicBezTo>
                  <a:lnTo>
                    <a:pt x="9399" y="8518"/>
                  </a:lnTo>
                  <a:cubicBezTo>
                    <a:pt x="9686" y="8518"/>
                    <a:pt x="9896" y="8269"/>
                    <a:pt x="9896" y="8001"/>
                  </a:cubicBezTo>
                  <a:lnTo>
                    <a:pt x="9896" y="7332"/>
                  </a:lnTo>
                  <a:lnTo>
                    <a:pt x="11121" y="7332"/>
                  </a:lnTo>
                  <a:cubicBezTo>
                    <a:pt x="11293" y="7332"/>
                    <a:pt x="11408" y="7217"/>
                    <a:pt x="11408" y="7044"/>
                  </a:cubicBezTo>
                  <a:lnTo>
                    <a:pt x="11408" y="6700"/>
                  </a:lnTo>
                  <a:cubicBezTo>
                    <a:pt x="11715" y="6566"/>
                    <a:pt x="11925" y="6279"/>
                    <a:pt x="11925" y="5934"/>
                  </a:cubicBezTo>
                  <a:cubicBezTo>
                    <a:pt x="11925" y="5475"/>
                    <a:pt x="11581" y="5111"/>
                    <a:pt x="11121" y="5111"/>
                  </a:cubicBezTo>
                  <a:cubicBezTo>
                    <a:pt x="10662" y="5111"/>
                    <a:pt x="10298" y="5475"/>
                    <a:pt x="10298" y="5934"/>
                  </a:cubicBezTo>
                  <a:cubicBezTo>
                    <a:pt x="10298" y="6260"/>
                    <a:pt x="10528" y="6566"/>
                    <a:pt x="10834" y="6700"/>
                  </a:cubicBezTo>
                  <a:lnTo>
                    <a:pt x="10834" y="6757"/>
                  </a:lnTo>
                  <a:lnTo>
                    <a:pt x="9896" y="6757"/>
                  </a:lnTo>
                  <a:lnTo>
                    <a:pt x="9896" y="6451"/>
                  </a:lnTo>
                  <a:cubicBezTo>
                    <a:pt x="9896" y="6374"/>
                    <a:pt x="9877" y="6279"/>
                    <a:pt x="9858" y="6241"/>
                  </a:cubicBezTo>
                  <a:cubicBezTo>
                    <a:pt x="9877" y="6164"/>
                    <a:pt x="9896" y="6087"/>
                    <a:pt x="9896" y="6030"/>
                  </a:cubicBezTo>
                  <a:lnTo>
                    <a:pt x="9896" y="4460"/>
                  </a:lnTo>
                  <a:cubicBezTo>
                    <a:pt x="9896" y="4403"/>
                    <a:pt x="9877" y="4307"/>
                    <a:pt x="9858" y="4250"/>
                  </a:cubicBezTo>
                  <a:cubicBezTo>
                    <a:pt x="9877" y="4173"/>
                    <a:pt x="9896" y="4116"/>
                    <a:pt x="9896" y="4039"/>
                  </a:cubicBezTo>
                  <a:lnTo>
                    <a:pt x="9896" y="3369"/>
                  </a:lnTo>
                  <a:lnTo>
                    <a:pt x="11121" y="3369"/>
                  </a:lnTo>
                  <a:cubicBezTo>
                    <a:pt x="11293" y="3369"/>
                    <a:pt x="11408" y="3235"/>
                    <a:pt x="11408" y="3082"/>
                  </a:cubicBezTo>
                  <a:lnTo>
                    <a:pt x="11408" y="2719"/>
                  </a:lnTo>
                  <a:cubicBezTo>
                    <a:pt x="11715" y="2604"/>
                    <a:pt x="11925" y="2317"/>
                    <a:pt x="11925" y="1953"/>
                  </a:cubicBezTo>
                  <a:cubicBezTo>
                    <a:pt x="11925" y="1494"/>
                    <a:pt x="11581" y="1149"/>
                    <a:pt x="11121" y="1149"/>
                  </a:cubicBezTo>
                  <a:cubicBezTo>
                    <a:pt x="10662" y="1149"/>
                    <a:pt x="10298" y="1494"/>
                    <a:pt x="10298" y="1953"/>
                  </a:cubicBezTo>
                  <a:cubicBezTo>
                    <a:pt x="10298" y="2298"/>
                    <a:pt x="10528" y="2604"/>
                    <a:pt x="10834" y="2719"/>
                  </a:cubicBezTo>
                  <a:lnTo>
                    <a:pt x="10834" y="2795"/>
                  </a:lnTo>
                  <a:lnTo>
                    <a:pt x="9896" y="2795"/>
                  </a:lnTo>
                  <a:lnTo>
                    <a:pt x="9896" y="2489"/>
                  </a:lnTo>
                  <a:cubicBezTo>
                    <a:pt x="9896" y="2412"/>
                    <a:pt x="9877" y="2317"/>
                    <a:pt x="9858" y="2259"/>
                  </a:cubicBezTo>
                  <a:cubicBezTo>
                    <a:pt x="9877" y="2183"/>
                    <a:pt x="9896" y="2125"/>
                    <a:pt x="9896" y="2049"/>
                  </a:cubicBezTo>
                  <a:lnTo>
                    <a:pt x="9896" y="498"/>
                  </a:lnTo>
                  <a:cubicBezTo>
                    <a:pt x="9896" y="211"/>
                    <a:pt x="9666" y="1"/>
                    <a:pt x="9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81"/>
            <p:cNvSpPr/>
            <p:nvPr/>
          </p:nvSpPr>
          <p:spPr>
            <a:xfrm>
              <a:off x="4875363" y="1604825"/>
              <a:ext cx="21550" cy="14375"/>
            </a:xfrm>
            <a:custGeom>
              <a:avLst/>
              <a:gdLst/>
              <a:ahLst/>
              <a:cxnLst/>
              <a:rect l="l" t="t" r="r" b="b"/>
              <a:pathLst>
                <a:path w="862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8"/>
                  </a:cubicBezTo>
                  <a:cubicBezTo>
                    <a:pt x="20" y="441"/>
                    <a:pt x="154" y="575"/>
                    <a:pt x="288" y="575"/>
                  </a:cubicBezTo>
                  <a:lnTo>
                    <a:pt x="575" y="575"/>
                  </a:lnTo>
                  <a:cubicBezTo>
                    <a:pt x="747" y="575"/>
                    <a:pt x="862" y="441"/>
                    <a:pt x="862" y="288"/>
                  </a:cubicBezTo>
                  <a:cubicBezTo>
                    <a:pt x="862" y="115"/>
                    <a:pt x="747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81"/>
            <p:cNvSpPr/>
            <p:nvPr/>
          </p:nvSpPr>
          <p:spPr>
            <a:xfrm>
              <a:off x="4906463" y="1604825"/>
              <a:ext cx="101950" cy="14375"/>
            </a:xfrm>
            <a:custGeom>
              <a:avLst/>
              <a:gdLst/>
              <a:ahLst/>
              <a:cxnLst/>
              <a:rect l="l" t="t" r="r" b="b"/>
              <a:pathLst>
                <a:path w="4078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8"/>
                  </a:cubicBezTo>
                  <a:cubicBezTo>
                    <a:pt x="1" y="441"/>
                    <a:pt x="135" y="575"/>
                    <a:pt x="288" y="575"/>
                  </a:cubicBezTo>
                  <a:lnTo>
                    <a:pt x="3791" y="575"/>
                  </a:lnTo>
                  <a:cubicBezTo>
                    <a:pt x="3944" y="575"/>
                    <a:pt x="4078" y="441"/>
                    <a:pt x="4078" y="288"/>
                  </a:cubicBezTo>
                  <a:cubicBezTo>
                    <a:pt x="4078" y="115"/>
                    <a:pt x="3944" y="0"/>
                    <a:pt x="3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81"/>
            <p:cNvSpPr/>
            <p:nvPr/>
          </p:nvSpPr>
          <p:spPr>
            <a:xfrm>
              <a:off x="4875363" y="1655075"/>
              <a:ext cx="21550" cy="14375"/>
            </a:xfrm>
            <a:custGeom>
              <a:avLst/>
              <a:gdLst/>
              <a:ahLst/>
              <a:cxnLst/>
              <a:rect l="l" t="t" r="r" b="b"/>
              <a:pathLst>
                <a:path w="862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40"/>
                    <a:pt x="116" y="574"/>
                    <a:pt x="288" y="574"/>
                  </a:cubicBezTo>
                  <a:lnTo>
                    <a:pt x="575" y="574"/>
                  </a:lnTo>
                  <a:cubicBezTo>
                    <a:pt x="747" y="574"/>
                    <a:pt x="862" y="440"/>
                    <a:pt x="862" y="287"/>
                  </a:cubicBezTo>
                  <a:cubicBezTo>
                    <a:pt x="862" y="115"/>
                    <a:pt x="747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81"/>
            <p:cNvSpPr/>
            <p:nvPr/>
          </p:nvSpPr>
          <p:spPr>
            <a:xfrm>
              <a:off x="4906463" y="1655075"/>
              <a:ext cx="101950" cy="14375"/>
            </a:xfrm>
            <a:custGeom>
              <a:avLst/>
              <a:gdLst/>
              <a:ahLst/>
              <a:cxnLst/>
              <a:rect l="l" t="t" r="r" b="b"/>
              <a:pathLst>
                <a:path w="4078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40"/>
                    <a:pt x="116" y="574"/>
                    <a:pt x="288" y="574"/>
                  </a:cubicBezTo>
                  <a:lnTo>
                    <a:pt x="3791" y="574"/>
                  </a:lnTo>
                  <a:cubicBezTo>
                    <a:pt x="3944" y="574"/>
                    <a:pt x="4078" y="440"/>
                    <a:pt x="4078" y="287"/>
                  </a:cubicBezTo>
                  <a:cubicBezTo>
                    <a:pt x="4078" y="115"/>
                    <a:pt x="3944" y="0"/>
                    <a:pt x="3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81"/>
            <p:cNvSpPr/>
            <p:nvPr/>
          </p:nvSpPr>
          <p:spPr>
            <a:xfrm>
              <a:off x="4875363" y="1704350"/>
              <a:ext cx="21550" cy="14375"/>
            </a:xfrm>
            <a:custGeom>
              <a:avLst/>
              <a:gdLst/>
              <a:ahLst/>
              <a:cxnLst/>
              <a:rect l="l" t="t" r="r" b="b"/>
              <a:pathLst>
                <a:path w="862" h="575" extrusionOk="0">
                  <a:moveTo>
                    <a:pt x="288" y="1"/>
                  </a:moveTo>
                  <a:cubicBezTo>
                    <a:pt x="116" y="1"/>
                    <a:pt x="1" y="13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575" y="575"/>
                  </a:lnTo>
                  <a:cubicBezTo>
                    <a:pt x="747" y="575"/>
                    <a:pt x="862" y="460"/>
                    <a:pt x="862" y="288"/>
                  </a:cubicBezTo>
                  <a:cubicBezTo>
                    <a:pt x="862" y="154"/>
                    <a:pt x="747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81"/>
            <p:cNvSpPr/>
            <p:nvPr/>
          </p:nvSpPr>
          <p:spPr>
            <a:xfrm>
              <a:off x="4906463" y="1704350"/>
              <a:ext cx="101950" cy="14375"/>
            </a:xfrm>
            <a:custGeom>
              <a:avLst/>
              <a:gdLst/>
              <a:ahLst/>
              <a:cxnLst/>
              <a:rect l="l" t="t" r="r" b="b"/>
              <a:pathLst>
                <a:path w="4078" h="575" extrusionOk="0">
                  <a:moveTo>
                    <a:pt x="288" y="1"/>
                  </a:moveTo>
                  <a:cubicBezTo>
                    <a:pt x="116" y="1"/>
                    <a:pt x="1" y="13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3791" y="575"/>
                  </a:lnTo>
                  <a:cubicBezTo>
                    <a:pt x="3944" y="575"/>
                    <a:pt x="4078" y="460"/>
                    <a:pt x="4078" y="288"/>
                  </a:cubicBezTo>
                  <a:cubicBezTo>
                    <a:pt x="4078" y="154"/>
                    <a:pt x="3944" y="1"/>
                    <a:pt x="3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4" name="Google Shape;2874;p81"/>
          <p:cNvGrpSpPr/>
          <p:nvPr/>
        </p:nvGrpSpPr>
        <p:grpSpPr>
          <a:xfrm>
            <a:off x="5328654" y="1268338"/>
            <a:ext cx="483800" cy="418200"/>
            <a:chOff x="5214163" y="1442125"/>
            <a:chExt cx="483800" cy="418200"/>
          </a:xfrm>
        </p:grpSpPr>
        <p:sp>
          <p:nvSpPr>
            <p:cNvPr id="2875" name="Google Shape;2875;p81"/>
            <p:cNvSpPr/>
            <p:nvPr/>
          </p:nvSpPr>
          <p:spPr>
            <a:xfrm>
              <a:off x="5560113" y="1467000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35" y="1"/>
                    <a:pt x="1" y="116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633" y="575"/>
                  </a:lnTo>
                  <a:cubicBezTo>
                    <a:pt x="805" y="575"/>
                    <a:pt x="920" y="460"/>
                    <a:pt x="920" y="288"/>
                  </a:cubicBezTo>
                  <a:cubicBezTo>
                    <a:pt x="920" y="116"/>
                    <a:pt x="805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81"/>
            <p:cNvSpPr/>
            <p:nvPr/>
          </p:nvSpPr>
          <p:spPr>
            <a:xfrm>
              <a:off x="5593138" y="1467000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632" y="575"/>
                  </a:lnTo>
                  <a:cubicBezTo>
                    <a:pt x="785" y="575"/>
                    <a:pt x="919" y="460"/>
                    <a:pt x="919" y="288"/>
                  </a:cubicBezTo>
                  <a:cubicBezTo>
                    <a:pt x="919" y="116"/>
                    <a:pt x="78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81"/>
            <p:cNvSpPr/>
            <p:nvPr/>
          </p:nvSpPr>
          <p:spPr>
            <a:xfrm>
              <a:off x="5626163" y="1467000"/>
              <a:ext cx="22500" cy="14400"/>
            </a:xfrm>
            <a:custGeom>
              <a:avLst/>
              <a:gdLst/>
              <a:ahLst/>
              <a:cxnLst/>
              <a:rect l="l" t="t" r="r" b="b"/>
              <a:pathLst>
                <a:path w="900" h="576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16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81"/>
            <p:cNvSpPr/>
            <p:nvPr/>
          </p:nvSpPr>
          <p:spPr>
            <a:xfrm>
              <a:off x="5448638" y="1793850"/>
              <a:ext cx="14375" cy="20600"/>
            </a:xfrm>
            <a:custGeom>
              <a:avLst/>
              <a:gdLst/>
              <a:ahLst/>
              <a:cxnLst/>
              <a:rect l="l" t="t" r="r" b="b"/>
              <a:pathLst>
                <a:path w="575" h="824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536"/>
                  </a:lnTo>
                  <a:cubicBezTo>
                    <a:pt x="0" y="708"/>
                    <a:pt x="115" y="823"/>
                    <a:pt x="287" y="823"/>
                  </a:cubicBezTo>
                  <a:cubicBezTo>
                    <a:pt x="440" y="823"/>
                    <a:pt x="574" y="689"/>
                    <a:pt x="574" y="536"/>
                  </a:cubicBezTo>
                  <a:lnTo>
                    <a:pt x="574" y="287"/>
                  </a:lnTo>
                  <a:cubicBezTo>
                    <a:pt x="574" y="115"/>
                    <a:pt x="44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81"/>
            <p:cNvSpPr/>
            <p:nvPr/>
          </p:nvSpPr>
          <p:spPr>
            <a:xfrm>
              <a:off x="5214163" y="1442125"/>
              <a:ext cx="483800" cy="418200"/>
            </a:xfrm>
            <a:custGeom>
              <a:avLst/>
              <a:gdLst/>
              <a:ahLst/>
              <a:cxnLst/>
              <a:rect l="l" t="t" r="r" b="b"/>
              <a:pathLst>
                <a:path w="19352" h="16728" extrusionOk="0">
                  <a:moveTo>
                    <a:pt x="3446" y="1"/>
                  </a:moveTo>
                  <a:cubicBezTo>
                    <a:pt x="3273" y="1"/>
                    <a:pt x="3158" y="116"/>
                    <a:pt x="3158" y="288"/>
                  </a:cubicBezTo>
                  <a:cubicBezTo>
                    <a:pt x="3158" y="441"/>
                    <a:pt x="3273" y="556"/>
                    <a:pt x="3446" y="556"/>
                  </a:cubicBezTo>
                  <a:lnTo>
                    <a:pt x="18662" y="556"/>
                  </a:lnTo>
                  <a:cubicBezTo>
                    <a:pt x="18720" y="556"/>
                    <a:pt x="18777" y="613"/>
                    <a:pt x="18777" y="690"/>
                  </a:cubicBezTo>
                  <a:lnTo>
                    <a:pt x="18777" y="2030"/>
                  </a:lnTo>
                  <a:lnTo>
                    <a:pt x="5857" y="2030"/>
                  </a:lnTo>
                  <a:lnTo>
                    <a:pt x="5742" y="1704"/>
                  </a:lnTo>
                  <a:cubicBezTo>
                    <a:pt x="5666" y="1513"/>
                    <a:pt x="5494" y="1398"/>
                    <a:pt x="5283" y="1379"/>
                  </a:cubicBezTo>
                  <a:lnTo>
                    <a:pt x="2622" y="1379"/>
                  </a:lnTo>
                  <a:cubicBezTo>
                    <a:pt x="2431" y="1398"/>
                    <a:pt x="2259" y="1551"/>
                    <a:pt x="2163" y="1742"/>
                  </a:cubicBezTo>
                  <a:lnTo>
                    <a:pt x="2048" y="2049"/>
                  </a:lnTo>
                  <a:lnTo>
                    <a:pt x="574" y="2049"/>
                  </a:lnTo>
                  <a:lnTo>
                    <a:pt x="574" y="709"/>
                  </a:lnTo>
                  <a:cubicBezTo>
                    <a:pt x="574" y="632"/>
                    <a:pt x="613" y="594"/>
                    <a:pt x="689" y="594"/>
                  </a:cubicBezTo>
                  <a:lnTo>
                    <a:pt x="2297" y="594"/>
                  </a:lnTo>
                  <a:cubicBezTo>
                    <a:pt x="2450" y="594"/>
                    <a:pt x="2584" y="460"/>
                    <a:pt x="2584" y="307"/>
                  </a:cubicBezTo>
                  <a:cubicBezTo>
                    <a:pt x="2584" y="135"/>
                    <a:pt x="2450" y="20"/>
                    <a:pt x="2297" y="20"/>
                  </a:cubicBezTo>
                  <a:lnTo>
                    <a:pt x="689" y="20"/>
                  </a:lnTo>
                  <a:cubicBezTo>
                    <a:pt x="306" y="20"/>
                    <a:pt x="0" y="326"/>
                    <a:pt x="0" y="709"/>
                  </a:cubicBezTo>
                  <a:lnTo>
                    <a:pt x="0" y="12461"/>
                  </a:lnTo>
                  <a:cubicBezTo>
                    <a:pt x="0" y="12844"/>
                    <a:pt x="306" y="13150"/>
                    <a:pt x="689" y="13150"/>
                  </a:cubicBezTo>
                  <a:lnTo>
                    <a:pt x="7848" y="13150"/>
                  </a:lnTo>
                  <a:cubicBezTo>
                    <a:pt x="7944" y="13495"/>
                    <a:pt x="7982" y="13839"/>
                    <a:pt x="7944" y="14184"/>
                  </a:cubicBezTo>
                  <a:cubicBezTo>
                    <a:pt x="7905" y="14318"/>
                    <a:pt x="8039" y="14471"/>
                    <a:pt x="8173" y="14490"/>
                  </a:cubicBezTo>
                  <a:cubicBezTo>
                    <a:pt x="8185" y="14492"/>
                    <a:pt x="8196" y="14492"/>
                    <a:pt x="8207" y="14492"/>
                  </a:cubicBezTo>
                  <a:cubicBezTo>
                    <a:pt x="8346" y="14492"/>
                    <a:pt x="8462" y="14385"/>
                    <a:pt x="8480" y="14260"/>
                  </a:cubicBezTo>
                  <a:cubicBezTo>
                    <a:pt x="8537" y="13897"/>
                    <a:pt x="8518" y="13514"/>
                    <a:pt x="8441" y="13150"/>
                  </a:cubicBezTo>
                  <a:lnTo>
                    <a:pt x="10930" y="13150"/>
                  </a:lnTo>
                  <a:cubicBezTo>
                    <a:pt x="10700" y="13992"/>
                    <a:pt x="10872" y="14854"/>
                    <a:pt x="11427" y="15696"/>
                  </a:cubicBezTo>
                  <a:cubicBezTo>
                    <a:pt x="10843" y="15619"/>
                    <a:pt x="10255" y="15581"/>
                    <a:pt x="9666" y="15581"/>
                  </a:cubicBezTo>
                  <a:cubicBezTo>
                    <a:pt x="9078" y="15581"/>
                    <a:pt x="8489" y="15619"/>
                    <a:pt x="7905" y="15696"/>
                  </a:cubicBezTo>
                  <a:cubicBezTo>
                    <a:pt x="7963" y="15619"/>
                    <a:pt x="7982" y="15562"/>
                    <a:pt x="8020" y="15505"/>
                  </a:cubicBezTo>
                  <a:cubicBezTo>
                    <a:pt x="8097" y="15351"/>
                    <a:pt x="8058" y="15179"/>
                    <a:pt x="7924" y="15122"/>
                  </a:cubicBezTo>
                  <a:cubicBezTo>
                    <a:pt x="7878" y="15095"/>
                    <a:pt x="7828" y="15083"/>
                    <a:pt x="7778" y="15083"/>
                  </a:cubicBezTo>
                  <a:cubicBezTo>
                    <a:pt x="7683" y="15083"/>
                    <a:pt x="7592" y="15129"/>
                    <a:pt x="7542" y="15217"/>
                  </a:cubicBezTo>
                  <a:cubicBezTo>
                    <a:pt x="7427" y="15409"/>
                    <a:pt x="7293" y="15619"/>
                    <a:pt x="7121" y="15811"/>
                  </a:cubicBezTo>
                  <a:cubicBezTo>
                    <a:pt x="6623" y="15907"/>
                    <a:pt x="6087" y="16021"/>
                    <a:pt x="5589" y="16174"/>
                  </a:cubicBezTo>
                  <a:cubicBezTo>
                    <a:pt x="5436" y="16213"/>
                    <a:pt x="5340" y="16366"/>
                    <a:pt x="5398" y="16519"/>
                  </a:cubicBezTo>
                  <a:cubicBezTo>
                    <a:pt x="5444" y="16641"/>
                    <a:pt x="5539" y="16727"/>
                    <a:pt x="5663" y="16727"/>
                  </a:cubicBezTo>
                  <a:cubicBezTo>
                    <a:pt x="5694" y="16727"/>
                    <a:pt x="5727" y="16722"/>
                    <a:pt x="5762" y="16710"/>
                  </a:cubicBezTo>
                  <a:cubicBezTo>
                    <a:pt x="7063" y="16328"/>
                    <a:pt x="8369" y="16136"/>
                    <a:pt x="9678" y="16136"/>
                  </a:cubicBezTo>
                  <a:cubicBezTo>
                    <a:pt x="10987" y="16136"/>
                    <a:pt x="12298" y="16328"/>
                    <a:pt x="13609" y="16710"/>
                  </a:cubicBezTo>
                  <a:lnTo>
                    <a:pt x="13667" y="16710"/>
                  </a:lnTo>
                  <a:cubicBezTo>
                    <a:pt x="13801" y="16710"/>
                    <a:pt x="13915" y="16653"/>
                    <a:pt x="13935" y="16500"/>
                  </a:cubicBezTo>
                  <a:cubicBezTo>
                    <a:pt x="13992" y="16366"/>
                    <a:pt x="13896" y="16194"/>
                    <a:pt x="13743" y="16136"/>
                  </a:cubicBezTo>
                  <a:cubicBezTo>
                    <a:pt x="13246" y="16002"/>
                    <a:pt x="12729" y="15887"/>
                    <a:pt x="12212" y="15792"/>
                  </a:cubicBezTo>
                  <a:cubicBezTo>
                    <a:pt x="11446" y="14873"/>
                    <a:pt x="11236" y="14012"/>
                    <a:pt x="11504" y="13131"/>
                  </a:cubicBezTo>
                  <a:lnTo>
                    <a:pt x="18643" y="13131"/>
                  </a:lnTo>
                  <a:cubicBezTo>
                    <a:pt x="19045" y="13131"/>
                    <a:pt x="19351" y="12825"/>
                    <a:pt x="19351" y="12442"/>
                  </a:cubicBezTo>
                  <a:lnTo>
                    <a:pt x="19351" y="9954"/>
                  </a:lnTo>
                  <a:cubicBezTo>
                    <a:pt x="19351" y="9782"/>
                    <a:pt x="19217" y="9667"/>
                    <a:pt x="19064" y="9667"/>
                  </a:cubicBezTo>
                  <a:cubicBezTo>
                    <a:pt x="18892" y="9667"/>
                    <a:pt x="18777" y="9782"/>
                    <a:pt x="18777" y="9954"/>
                  </a:cubicBezTo>
                  <a:lnTo>
                    <a:pt x="18777" y="12442"/>
                  </a:lnTo>
                  <a:cubicBezTo>
                    <a:pt x="18777" y="12499"/>
                    <a:pt x="18720" y="12557"/>
                    <a:pt x="18643" y="12557"/>
                  </a:cubicBezTo>
                  <a:lnTo>
                    <a:pt x="689" y="12557"/>
                  </a:lnTo>
                  <a:cubicBezTo>
                    <a:pt x="613" y="12557"/>
                    <a:pt x="555" y="12499"/>
                    <a:pt x="555" y="12442"/>
                  </a:cubicBezTo>
                  <a:lnTo>
                    <a:pt x="555" y="2585"/>
                  </a:lnTo>
                  <a:lnTo>
                    <a:pt x="2048" y="2585"/>
                  </a:lnTo>
                  <a:cubicBezTo>
                    <a:pt x="2278" y="2585"/>
                    <a:pt x="2508" y="2432"/>
                    <a:pt x="2565" y="2221"/>
                  </a:cubicBezTo>
                  <a:lnTo>
                    <a:pt x="2699" y="1915"/>
                  </a:lnTo>
                  <a:lnTo>
                    <a:pt x="5226" y="1915"/>
                  </a:lnTo>
                  <a:lnTo>
                    <a:pt x="5340" y="2221"/>
                  </a:lnTo>
                  <a:cubicBezTo>
                    <a:pt x="5436" y="2432"/>
                    <a:pt x="5666" y="2585"/>
                    <a:pt x="5876" y="2585"/>
                  </a:cubicBezTo>
                  <a:lnTo>
                    <a:pt x="18777" y="2585"/>
                  </a:lnTo>
                  <a:lnTo>
                    <a:pt x="18777" y="8805"/>
                  </a:lnTo>
                  <a:cubicBezTo>
                    <a:pt x="18777" y="8958"/>
                    <a:pt x="18892" y="9092"/>
                    <a:pt x="19064" y="9092"/>
                  </a:cubicBezTo>
                  <a:cubicBezTo>
                    <a:pt x="19237" y="9092"/>
                    <a:pt x="19351" y="8958"/>
                    <a:pt x="19351" y="8805"/>
                  </a:cubicBezTo>
                  <a:lnTo>
                    <a:pt x="19351" y="671"/>
                  </a:lnTo>
                  <a:cubicBezTo>
                    <a:pt x="19332" y="307"/>
                    <a:pt x="19045" y="1"/>
                    <a:pt x="18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81"/>
            <p:cNvSpPr/>
            <p:nvPr/>
          </p:nvSpPr>
          <p:spPr>
            <a:xfrm>
              <a:off x="5432363" y="1635450"/>
              <a:ext cx="47400" cy="61275"/>
            </a:xfrm>
            <a:custGeom>
              <a:avLst/>
              <a:gdLst/>
              <a:ahLst/>
              <a:cxnLst/>
              <a:rect l="l" t="t" r="r" b="b"/>
              <a:pathLst>
                <a:path w="1896" h="2451" extrusionOk="0">
                  <a:moveTo>
                    <a:pt x="993" y="0"/>
                  </a:moveTo>
                  <a:cubicBezTo>
                    <a:pt x="833" y="0"/>
                    <a:pt x="670" y="39"/>
                    <a:pt x="536" y="115"/>
                  </a:cubicBezTo>
                  <a:cubicBezTo>
                    <a:pt x="230" y="268"/>
                    <a:pt x="115" y="613"/>
                    <a:pt x="230" y="977"/>
                  </a:cubicBezTo>
                  <a:cubicBezTo>
                    <a:pt x="96" y="996"/>
                    <a:pt x="0" y="1111"/>
                    <a:pt x="0" y="1264"/>
                  </a:cubicBezTo>
                  <a:cubicBezTo>
                    <a:pt x="0" y="1417"/>
                    <a:pt x="115" y="1551"/>
                    <a:pt x="287" y="1551"/>
                  </a:cubicBezTo>
                  <a:lnTo>
                    <a:pt x="421" y="1551"/>
                  </a:lnTo>
                  <a:cubicBezTo>
                    <a:pt x="421" y="1608"/>
                    <a:pt x="402" y="1666"/>
                    <a:pt x="307" y="1800"/>
                  </a:cubicBezTo>
                  <a:lnTo>
                    <a:pt x="173" y="1991"/>
                  </a:lnTo>
                  <a:cubicBezTo>
                    <a:pt x="96" y="2087"/>
                    <a:pt x="96" y="2182"/>
                    <a:pt x="134" y="2278"/>
                  </a:cubicBezTo>
                  <a:cubicBezTo>
                    <a:pt x="192" y="2374"/>
                    <a:pt x="287" y="2450"/>
                    <a:pt x="402" y="2450"/>
                  </a:cubicBezTo>
                  <a:lnTo>
                    <a:pt x="1608" y="2450"/>
                  </a:lnTo>
                  <a:cubicBezTo>
                    <a:pt x="1742" y="2450"/>
                    <a:pt x="1895" y="2336"/>
                    <a:pt x="1895" y="2163"/>
                  </a:cubicBezTo>
                  <a:cubicBezTo>
                    <a:pt x="1857" y="2049"/>
                    <a:pt x="1742" y="1934"/>
                    <a:pt x="1570" y="1895"/>
                  </a:cubicBezTo>
                  <a:lnTo>
                    <a:pt x="938" y="1895"/>
                  </a:lnTo>
                  <a:cubicBezTo>
                    <a:pt x="977" y="1781"/>
                    <a:pt x="996" y="1685"/>
                    <a:pt x="996" y="1570"/>
                  </a:cubicBezTo>
                  <a:lnTo>
                    <a:pt x="1130" y="1570"/>
                  </a:lnTo>
                  <a:cubicBezTo>
                    <a:pt x="1283" y="1570"/>
                    <a:pt x="1417" y="1455"/>
                    <a:pt x="1417" y="1283"/>
                  </a:cubicBezTo>
                  <a:cubicBezTo>
                    <a:pt x="1417" y="1111"/>
                    <a:pt x="1283" y="996"/>
                    <a:pt x="1130" y="996"/>
                  </a:cubicBezTo>
                  <a:lnTo>
                    <a:pt x="862" y="996"/>
                  </a:lnTo>
                  <a:cubicBezTo>
                    <a:pt x="804" y="919"/>
                    <a:pt x="766" y="804"/>
                    <a:pt x="766" y="709"/>
                  </a:cubicBezTo>
                  <a:cubicBezTo>
                    <a:pt x="766" y="613"/>
                    <a:pt x="879" y="569"/>
                    <a:pt x="987" y="569"/>
                  </a:cubicBezTo>
                  <a:cubicBezTo>
                    <a:pt x="1051" y="569"/>
                    <a:pt x="1113" y="584"/>
                    <a:pt x="1149" y="613"/>
                  </a:cubicBezTo>
                  <a:cubicBezTo>
                    <a:pt x="1225" y="651"/>
                    <a:pt x="1264" y="709"/>
                    <a:pt x="1264" y="728"/>
                  </a:cubicBezTo>
                  <a:cubicBezTo>
                    <a:pt x="1310" y="850"/>
                    <a:pt x="1404" y="936"/>
                    <a:pt x="1529" y="936"/>
                  </a:cubicBezTo>
                  <a:cubicBezTo>
                    <a:pt x="1560" y="936"/>
                    <a:pt x="1593" y="931"/>
                    <a:pt x="1627" y="919"/>
                  </a:cubicBezTo>
                  <a:cubicBezTo>
                    <a:pt x="1761" y="881"/>
                    <a:pt x="1857" y="728"/>
                    <a:pt x="1819" y="556"/>
                  </a:cubicBezTo>
                  <a:cubicBezTo>
                    <a:pt x="1761" y="402"/>
                    <a:pt x="1627" y="230"/>
                    <a:pt x="1436" y="115"/>
                  </a:cubicBezTo>
                  <a:cubicBezTo>
                    <a:pt x="1311" y="39"/>
                    <a:pt x="1154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81"/>
            <p:cNvSpPr/>
            <p:nvPr/>
          </p:nvSpPr>
          <p:spPr>
            <a:xfrm>
              <a:off x="5335213" y="1537350"/>
              <a:ext cx="240725" cy="188075"/>
            </a:xfrm>
            <a:custGeom>
              <a:avLst/>
              <a:gdLst/>
              <a:ahLst/>
              <a:cxnLst/>
              <a:rect l="l" t="t" r="r" b="b"/>
              <a:pathLst>
                <a:path w="9629" h="7523" extrusionOk="0">
                  <a:moveTo>
                    <a:pt x="2355" y="575"/>
                  </a:moveTo>
                  <a:cubicBezTo>
                    <a:pt x="3331" y="575"/>
                    <a:pt x="4116" y="1379"/>
                    <a:pt x="4116" y="2355"/>
                  </a:cubicBezTo>
                  <a:cubicBezTo>
                    <a:pt x="4116" y="2565"/>
                    <a:pt x="4078" y="2757"/>
                    <a:pt x="4001" y="2967"/>
                  </a:cubicBezTo>
                  <a:cubicBezTo>
                    <a:pt x="3446" y="3178"/>
                    <a:pt x="3006" y="3580"/>
                    <a:pt x="2738" y="4078"/>
                  </a:cubicBezTo>
                  <a:cubicBezTo>
                    <a:pt x="2623" y="4135"/>
                    <a:pt x="2489" y="4135"/>
                    <a:pt x="2355" y="4135"/>
                  </a:cubicBezTo>
                  <a:cubicBezTo>
                    <a:pt x="1379" y="4135"/>
                    <a:pt x="575" y="3331"/>
                    <a:pt x="575" y="2355"/>
                  </a:cubicBezTo>
                  <a:cubicBezTo>
                    <a:pt x="575" y="1379"/>
                    <a:pt x="1379" y="575"/>
                    <a:pt x="2355" y="575"/>
                  </a:cubicBezTo>
                  <a:close/>
                  <a:moveTo>
                    <a:pt x="7274" y="575"/>
                  </a:moveTo>
                  <a:cubicBezTo>
                    <a:pt x="8270" y="575"/>
                    <a:pt x="9054" y="1379"/>
                    <a:pt x="9054" y="2355"/>
                  </a:cubicBezTo>
                  <a:cubicBezTo>
                    <a:pt x="9054" y="3331"/>
                    <a:pt x="8270" y="4135"/>
                    <a:pt x="7274" y="4135"/>
                  </a:cubicBezTo>
                  <a:cubicBezTo>
                    <a:pt x="7140" y="4135"/>
                    <a:pt x="7025" y="4097"/>
                    <a:pt x="6891" y="4078"/>
                  </a:cubicBezTo>
                  <a:cubicBezTo>
                    <a:pt x="6604" y="3580"/>
                    <a:pt x="6183" y="3178"/>
                    <a:pt x="5628" y="2967"/>
                  </a:cubicBezTo>
                  <a:cubicBezTo>
                    <a:pt x="5552" y="2776"/>
                    <a:pt x="5513" y="2565"/>
                    <a:pt x="5513" y="2355"/>
                  </a:cubicBezTo>
                  <a:cubicBezTo>
                    <a:pt x="5513" y="1379"/>
                    <a:pt x="6298" y="575"/>
                    <a:pt x="7274" y="575"/>
                  </a:cubicBezTo>
                  <a:close/>
                  <a:moveTo>
                    <a:pt x="4786" y="3408"/>
                  </a:moveTo>
                  <a:cubicBezTo>
                    <a:pt x="4958" y="3408"/>
                    <a:pt x="5130" y="3427"/>
                    <a:pt x="5303" y="3484"/>
                  </a:cubicBezTo>
                  <a:cubicBezTo>
                    <a:pt x="5800" y="3618"/>
                    <a:pt x="6183" y="3982"/>
                    <a:pt x="6394" y="4441"/>
                  </a:cubicBezTo>
                  <a:cubicBezTo>
                    <a:pt x="6489" y="4652"/>
                    <a:pt x="6547" y="4901"/>
                    <a:pt x="6547" y="5149"/>
                  </a:cubicBezTo>
                  <a:cubicBezTo>
                    <a:pt x="6585" y="6164"/>
                    <a:pt x="5800" y="6949"/>
                    <a:pt x="4824" y="6949"/>
                  </a:cubicBezTo>
                  <a:cubicBezTo>
                    <a:pt x="3829" y="6949"/>
                    <a:pt x="3044" y="6164"/>
                    <a:pt x="3044" y="5188"/>
                  </a:cubicBezTo>
                  <a:cubicBezTo>
                    <a:pt x="3044" y="4920"/>
                    <a:pt x="3102" y="4671"/>
                    <a:pt x="3197" y="4460"/>
                  </a:cubicBezTo>
                  <a:cubicBezTo>
                    <a:pt x="3484" y="3848"/>
                    <a:pt x="4078" y="3408"/>
                    <a:pt x="4786" y="3408"/>
                  </a:cubicBezTo>
                  <a:close/>
                  <a:moveTo>
                    <a:pt x="2355" y="1"/>
                  </a:moveTo>
                  <a:cubicBezTo>
                    <a:pt x="1054" y="1"/>
                    <a:pt x="1" y="1053"/>
                    <a:pt x="1" y="2355"/>
                  </a:cubicBezTo>
                  <a:cubicBezTo>
                    <a:pt x="1" y="3656"/>
                    <a:pt x="1054" y="4709"/>
                    <a:pt x="2355" y="4709"/>
                  </a:cubicBezTo>
                  <a:lnTo>
                    <a:pt x="2527" y="4709"/>
                  </a:lnTo>
                  <a:cubicBezTo>
                    <a:pt x="2489" y="4843"/>
                    <a:pt x="2470" y="5015"/>
                    <a:pt x="2470" y="5188"/>
                  </a:cubicBezTo>
                  <a:cubicBezTo>
                    <a:pt x="2470" y="6470"/>
                    <a:pt x="3523" y="7523"/>
                    <a:pt x="4824" y="7523"/>
                  </a:cubicBezTo>
                  <a:cubicBezTo>
                    <a:pt x="6107" y="7523"/>
                    <a:pt x="7159" y="6470"/>
                    <a:pt x="7159" y="5188"/>
                  </a:cubicBezTo>
                  <a:cubicBezTo>
                    <a:pt x="7159" y="5015"/>
                    <a:pt x="7140" y="4843"/>
                    <a:pt x="7121" y="4709"/>
                  </a:cubicBezTo>
                  <a:lnTo>
                    <a:pt x="7274" y="4709"/>
                  </a:lnTo>
                  <a:cubicBezTo>
                    <a:pt x="8576" y="4709"/>
                    <a:pt x="9629" y="3656"/>
                    <a:pt x="9629" y="2355"/>
                  </a:cubicBezTo>
                  <a:cubicBezTo>
                    <a:pt x="9629" y="1053"/>
                    <a:pt x="8576" y="1"/>
                    <a:pt x="7274" y="1"/>
                  </a:cubicBezTo>
                  <a:cubicBezTo>
                    <a:pt x="5992" y="1"/>
                    <a:pt x="4939" y="1053"/>
                    <a:pt x="4939" y="2355"/>
                  </a:cubicBezTo>
                  <a:cubicBezTo>
                    <a:pt x="4939" y="2527"/>
                    <a:pt x="4958" y="2661"/>
                    <a:pt x="4977" y="2833"/>
                  </a:cubicBezTo>
                  <a:lnTo>
                    <a:pt x="4652" y="2833"/>
                  </a:lnTo>
                  <a:cubicBezTo>
                    <a:pt x="4671" y="2661"/>
                    <a:pt x="4690" y="2527"/>
                    <a:pt x="4690" y="2355"/>
                  </a:cubicBezTo>
                  <a:cubicBezTo>
                    <a:pt x="4690" y="1053"/>
                    <a:pt x="3638" y="1"/>
                    <a:pt x="2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81"/>
            <p:cNvSpPr/>
            <p:nvPr/>
          </p:nvSpPr>
          <p:spPr>
            <a:xfrm>
              <a:off x="5496013" y="1557925"/>
              <a:ext cx="41175" cy="75350"/>
            </a:xfrm>
            <a:custGeom>
              <a:avLst/>
              <a:gdLst/>
              <a:ahLst/>
              <a:cxnLst/>
              <a:rect l="l" t="t" r="r" b="b"/>
              <a:pathLst>
                <a:path w="1647" h="3014" extrusionOk="0">
                  <a:moveTo>
                    <a:pt x="804" y="1"/>
                  </a:moveTo>
                  <a:cubicBezTo>
                    <a:pt x="632" y="1"/>
                    <a:pt x="517" y="116"/>
                    <a:pt x="517" y="288"/>
                  </a:cubicBezTo>
                  <a:lnTo>
                    <a:pt x="517" y="403"/>
                  </a:lnTo>
                  <a:cubicBezTo>
                    <a:pt x="325" y="479"/>
                    <a:pt x="153" y="671"/>
                    <a:pt x="134" y="919"/>
                  </a:cubicBezTo>
                  <a:cubicBezTo>
                    <a:pt x="77" y="1149"/>
                    <a:pt x="153" y="1360"/>
                    <a:pt x="325" y="1513"/>
                  </a:cubicBezTo>
                  <a:cubicBezTo>
                    <a:pt x="459" y="1628"/>
                    <a:pt x="670" y="1704"/>
                    <a:pt x="900" y="1800"/>
                  </a:cubicBezTo>
                  <a:cubicBezTo>
                    <a:pt x="938" y="1819"/>
                    <a:pt x="1014" y="1838"/>
                    <a:pt x="995" y="1934"/>
                  </a:cubicBezTo>
                  <a:cubicBezTo>
                    <a:pt x="995" y="2010"/>
                    <a:pt x="919" y="2106"/>
                    <a:pt x="804" y="2106"/>
                  </a:cubicBezTo>
                  <a:cubicBezTo>
                    <a:pt x="632" y="2106"/>
                    <a:pt x="613" y="2106"/>
                    <a:pt x="479" y="2030"/>
                  </a:cubicBezTo>
                  <a:cubicBezTo>
                    <a:pt x="438" y="1996"/>
                    <a:pt x="388" y="1981"/>
                    <a:pt x="338" y="1981"/>
                  </a:cubicBezTo>
                  <a:cubicBezTo>
                    <a:pt x="243" y="1981"/>
                    <a:pt x="145" y="2032"/>
                    <a:pt x="96" y="2106"/>
                  </a:cubicBezTo>
                  <a:cubicBezTo>
                    <a:pt x="0" y="2221"/>
                    <a:pt x="57" y="2412"/>
                    <a:pt x="172" y="2489"/>
                  </a:cubicBezTo>
                  <a:cubicBezTo>
                    <a:pt x="287" y="2566"/>
                    <a:pt x="383" y="2604"/>
                    <a:pt x="517" y="2623"/>
                  </a:cubicBezTo>
                  <a:lnTo>
                    <a:pt x="517" y="2719"/>
                  </a:lnTo>
                  <a:cubicBezTo>
                    <a:pt x="517" y="2891"/>
                    <a:pt x="632" y="3006"/>
                    <a:pt x="804" y="3006"/>
                  </a:cubicBezTo>
                  <a:cubicBezTo>
                    <a:pt x="829" y="3011"/>
                    <a:pt x="853" y="3013"/>
                    <a:pt x="875" y="3013"/>
                  </a:cubicBezTo>
                  <a:cubicBezTo>
                    <a:pt x="1023" y="3013"/>
                    <a:pt x="1110" y="2907"/>
                    <a:pt x="1110" y="2757"/>
                  </a:cubicBezTo>
                  <a:lnTo>
                    <a:pt x="1110" y="2623"/>
                  </a:lnTo>
                  <a:cubicBezTo>
                    <a:pt x="1359" y="2527"/>
                    <a:pt x="1550" y="2317"/>
                    <a:pt x="1589" y="2049"/>
                  </a:cubicBezTo>
                  <a:cubicBezTo>
                    <a:pt x="1646" y="1704"/>
                    <a:pt x="1474" y="1379"/>
                    <a:pt x="1110" y="1264"/>
                  </a:cubicBezTo>
                  <a:cubicBezTo>
                    <a:pt x="976" y="1226"/>
                    <a:pt x="804" y="1149"/>
                    <a:pt x="708" y="1073"/>
                  </a:cubicBezTo>
                  <a:lnTo>
                    <a:pt x="708" y="996"/>
                  </a:lnTo>
                  <a:cubicBezTo>
                    <a:pt x="708" y="977"/>
                    <a:pt x="727" y="958"/>
                    <a:pt x="747" y="958"/>
                  </a:cubicBezTo>
                  <a:cubicBezTo>
                    <a:pt x="774" y="948"/>
                    <a:pt x="801" y="943"/>
                    <a:pt x="828" y="943"/>
                  </a:cubicBezTo>
                  <a:cubicBezTo>
                    <a:pt x="955" y="943"/>
                    <a:pt x="1072" y="1034"/>
                    <a:pt x="1072" y="1034"/>
                  </a:cubicBezTo>
                  <a:cubicBezTo>
                    <a:pt x="1117" y="1072"/>
                    <a:pt x="1170" y="1089"/>
                    <a:pt x="1226" y="1089"/>
                  </a:cubicBezTo>
                  <a:cubicBezTo>
                    <a:pt x="1312" y="1089"/>
                    <a:pt x="1404" y="1047"/>
                    <a:pt x="1474" y="977"/>
                  </a:cubicBezTo>
                  <a:cubicBezTo>
                    <a:pt x="1570" y="862"/>
                    <a:pt x="1550" y="671"/>
                    <a:pt x="1416" y="575"/>
                  </a:cubicBezTo>
                  <a:cubicBezTo>
                    <a:pt x="1397" y="556"/>
                    <a:pt x="1282" y="460"/>
                    <a:pt x="1091" y="403"/>
                  </a:cubicBezTo>
                  <a:lnTo>
                    <a:pt x="1091" y="288"/>
                  </a:lnTo>
                  <a:cubicBezTo>
                    <a:pt x="1091" y="116"/>
                    <a:pt x="976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81"/>
            <p:cNvSpPr/>
            <p:nvPr/>
          </p:nvSpPr>
          <p:spPr>
            <a:xfrm>
              <a:off x="5368713" y="1561975"/>
              <a:ext cx="51700" cy="69675"/>
            </a:xfrm>
            <a:custGeom>
              <a:avLst/>
              <a:gdLst/>
              <a:ahLst/>
              <a:cxnLst/>
              <a:rect l="l" t="t" r="r" b="b"/>
              <a:pathLst>
                <a:path w="2068" h="2787" extrusionOk="0">
                  <a:moveTo>
                    <a:pt x="309" y="1"/>
                  </a:moveTo>
                  <a:cubicBezTo>
                    <a:pt x="261" y="1"/>
                    <a:pt x="213" y="16"/>
                    <a:pt x="173" y="49"/>
                  </a:cubicBezTo>
                  <a:cubicBezTo>
                    <a:pt x="58" y="145"/>
                    <a:pt x="1" y="317"/>
                    <a:pt x="96" y="432"/>
                  </a:cubicBezTo>
                  <a:lnTo>
                    <a:pt x="575" y="1159"/>
                  </a:lnTo>
                  <a:lnTo>
                    <a:pt x="345" y="1159"/>
                  </a:lnTo>
                  <a:cubicBezTo>
                    <a:pt x="173" y="1159"/>
                    <a:pt x="58" y="1274"/>
                    <a:pt x="58" y="1447"/>
                  </a:cubicBezTo>
                  <a:cubicBezTo>
                    <a:pt x="58" y="1619"/>
                    <a:pt x="173" y="1734"/>
                    <a:pt x="345" y="1734"/>
                  </a:cubicBezTo>
                  <a:lnTo>
                    <a:pt x="766" y="1734"/>
                  </a:lnTo>
                  <a:lnTo>
                    <a:pt x="766" y="2499"/>
                  </a:lnTo>
                  <a:cubicBezTo>
                    <a:pt x="766" y="2652"/>
                    <a:pt x="900" y="2786"/>
                    <a:pt x="1053" y="2786"/>
                  </a:cubicBezTo>
                  <a:cubicBezTo>
                    <a:pt x="1226" y="2786"/>
                    <a:pt x="1340" y="2652"/>
                    <a:pt x="1340" y="2499"/>
                  </a:cubicBezTo>
                  <a:lnTo>
                    <a:pt x="1340" y="1734"/>
                  </a:lnTo>
                  <a:lnTo>
                    <a:pt x="1781" y="1734"/>
                  </a:lnTo>
                  <a:cubicBezTo>
                    <a:pt x="1876" y="1734"/>
                    <a:pt x="2010" y="1580"/>
                    <a:pt x="2010" y="1447"/>
                  </a:cubicBezTo>
                  <a:cubicBezTo>
                    <a:pt x="2010" y="1274"/>
                    <a:pt x="1896" y="1159"/>
                    <a:pt x="1723" y="1159"/>
                  </a:cubicBezTo>
                  <a:lnTo>
                    <a:pt x="1494" y="1159"/>
                  </a:lnTo>
                  <a:lnTo>
                    <a:pt x="1972" y="432"/>
                  </a:lnTo>
                  <a:cubicBezTo>
                    <a:pt x="2068" y="317"/>
                    <a:pt x="2010" y="126"/>
                    <a:pt x="1896" y="49"/>
                  </a:cubicBezTo>
                  <a:cubicBezTo>
                    <a:pt x="1855" y="16"/>
                    <a:pt x="1806" y="1"/>
                    <a:pt x="1755" y="1"/>
                  </a:cubicBezTo>
                  <a:cubicBezTo>
                    <a:pt x="1660" y="1"/>
                    <a:pt x="1562" y="51"/>
                    <a:pt x="1513" y="126"/>
                  </a:cubicBezTo>
                  <a:lnTo>
                    <a:pt x="1034" y="853"/>
                  </a:lnTo>
                  <a:lnTo>
                    <a:pt x="556" y="126"/>
                  </a:lnTo>
                  <a:cubicBezTo>
                    <a:pt x="494" y="51"/>
                    <a:pt x="399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81"/>
            <p:cNvSpPr/>
            <p:nvPr/>
          </p:nvSpPr>
          <p:spPr>
            <a:xfrm>
              <a:off x="5589313" y="1552200"/>
              <a:ext cx="63175" cy="158875"/>
            </a:xfrm>
            <a:custGeom>
              <a:avLst/>
              <a:gdLst/>
              <a:ahLst/>
              <a:cxnLst/>
              <a:rect l="l" t="t" r="r" b="b"/>
              <a:pathLst>
                <a:path w="2527" h="6355" extrusionOk="0">
                  <a:moveTo>
                    <a:pt x="1493" y="0"/>
                  </a:moveTo>
                  <a:cubicBezTo>
                    <a:pt x="1321" y="0"/>
                    <a:pt x="1206" y="115"/>
                    <a:pt x="1206" y="287"/>
                  </a:cubicBezTo>
                  <a:cubicBezTo>
                    <a:pt x="1206" y="440"/>
                    <a:pt x="1321" y="574"/>
                    <a:pt x="1493" y="574"/>
                  </a:cubicBezTo>
                  <a:lnTo>
                    <a:pt x="1953" y="574"/>
                  </a:lnTo>
                  <a:lnTo>
                    <a:pt x="1953" y="4996"/>
                  </a:lnTo>
                  <a:lnTo>
                    <a:pt x="938" y="4996"/>
                  </a:lnTo>
                  <a:lnTo>
                    <a:pt x="1225" y="4689"/>
                  </a:lnTo>
                  <a:cubicBezTo>
                    <a:pt x="1321" y="4555"/>
                    <a:pt x="1321" y="4402"/>
                    <a:pt x="1206" y="4268"/>
                  </a:cubicBezTo>
                  <a:cubicBezTo>
                    <a:pt x="1154" y="4225"/>
                    <a:pt x="1089" y="4201"/>
                    <a:pt x="1023" y="4201"/>
                  </a:cubicBezTo>
                  <a:cubicBezTo>
                    <a:pt x="946" y="4201"/>
                    <a:pt x="867" y="4234"/>
                    <a:pt x="804" y="4307"/>
                  </a:cubicBezTo>
                  <a:lnTo>
                    <a:pt x="96" y="5091"/>
                  </a:lnTo>
                  <a:cubicBezTo>
                    <a:pt x="0" y="5187"/>
                    <a:pt x="0" y="5359"/>
                    <a:pt x="96" y="5474"/>
                  </a:cubicBezTo>
                  <a:lnTo>
                    <a:pt x="804" y="6259"/>
                  </a:lnTo>
                  <a:cubicBezTo>
                    <a:pt x="843" y="6336"/>
                    <a:pt x="938" y="6355"/>
                    <a:pt x="1015" y="6355"/>
                  </a:cubicBezTo>
                  <a:cubicBezTo>
                    <a:pt x="1091" y="6355"/>
                    <a:pt x="1149" y="6336"/>
                    <a:pt x="1206" y="6278"/>
                  </a:cubicBezTo>
                  <a:cubicBezTo>
                    <a:pt x="1321" y="6182"/>
                    <a:pt x="1321" y="5991"/>
                    <a:pt x="1225" y="5876"/>
                  </a:cubicBezTo>
                  <a:lnTo>
                    <a:pt x="938" y="5570"/>
                  </a:lnTo>
                  <a:lnTo>
                    <a:pt x="2240" y="5570"/>
                  </a:lnTo>
                  <a:cubicBezTo>
                    <a:pt x="2412" y="5570"/>
                    <a:pt x="2527" y="5417"/>
                    <a:pt x="2527" y="5283"/>
                  </a:cubicBezTo>
                  <a:lnTo>
                    <a:pt x="2527" y="287"/>
                  </a:lnTo>
                  <a:cubicBezTo>
                    <a:pt x="2527" y="115"/>
                    <a:pt x="2412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81"/>
            <p:cNvSpPr/>
            <p:nvPr/>
          </p:nvSpPr>
          <p:spPr>
            <a:xfrm>
              <a:off x="5258663" y="1551925"/>
              <a:ext cx="62700" cy="159150"/>
            </a:xfrm>
            <a:custGeom>
              <a:avLst/>
              <a:gdLst/>
              <a:ahLst/>
              <a:cxnLst/>
              <a:rect l="l" t="t" r="r" b="b"/>
              <a:pathLst>
                <a:path w="2508" h="6366" extrusionOk="0">
                  <a:moveTo>
                    <a:pt x="1510" y="1"/>
                  </a:moveTo>
                  <a:cubicBezTo>
                    <a:pt x="1442" y="1"/>
                    <a:pt x="1374" y="25"/>
                    <a:pt x="1321" y="68"/>
                  </a:cubicBezTo>
                  <a:cubicBezTo>
                    <a:pt x="1206" y="164"/>
                    <a:pt x="1206" y="356"/>
                    <a:pt x="1302" y="470"/>
                  </a:cubicBezTo>
                  <a:lnTo>
                    <a:pt x="1589" y="796"/>
                  </a:lnTo>
                  <a:lnTo>
                    <a:pt x="287" y="796"/>
                  </a:lnTo>
                  <a:cubicBezTo>
                    <a:pt x="115" y="796"/>
                    <a:pt x="0" y="911"/>
                    <a:pt x="0" y="1083"/>
                  </a:cubicBezTo>
                  <a:lnTo>
                    <a:pt x="0" y="6079"/>
                  </a:lnTo>
                  <a:cubicBezTo>
                    <a:pt x="0" y="6251"/>
                    <a:pt x="115" y="6366"/>
                    <a:pt x="287" y="6366"/>
                  </a:cubicBezTo>
                  <a:lnTo>
                    <a:pt x="1034" y="6366"/>
                  </a:lnTo>
                  <a:cubicBezTo>
                    <a:pt x="1206" y="6366"/>
                    <a:pt x="1321" y="6251"/>
                    <a:pt x="1321" y="6079"/>
                  </a:cubicBezTo>
                  <a:cubicBezTo>
                    <a:pt x="1321" y="5906"/>
                    <a:pt x="1206" y="5791"/>
                    <a:pt x="1034" y="5791"/>
                  </a:cubicBezTo>
                  <a:lnTo>
                    <a:pt x="575" y="5791"/>
                  </a:lnTo>
                  <a:lnTo>
                    <a:pt x="575" y="1370"/>
                  </a:lnTo>
                  <a:lnTo>
                    <a:pt x="1589" y="1370"/>
                  </a:lnTo>
                  <a:lnTo>
                    <a:pt x="1302" y="1676"/>
                  </a:lnTo>
                  <a:cubicBezTo>
                    <a:pt x="1206" y="1791"/>
                    <a:pt x="1206" y="1982"/>
                    <a:pt x="1321" y="2078"/>
                  </a:cubicBezTo>
                  <a:cubicBezTo>
                    <a:pt x="1378" y="2136"/>
                    <a:pt x="1436" y="2155"/>
                    <a:pt x="1512" y="2155"/>
                  </a:cubicBezTo>
                  <a:cubicBezTo>
                    <a:pt x="1589" y="2155"/>
                    <a:pt x="1685" y="2136"/>
                    <a:pt x="1723" y="2059"/>
                  </a:cubicBezTo>
                  <a:lnTo>
                    <a:pt x="2431" y="1274"/>
                  </a:lnTo>
                  <a:cubicBezTo>
                    <a:pt x="2508" y="1179"/>
                    <a:pt x="2508" y="1006"/>
                    <a:pt x="2431" y="891"/>
                  </a:cubicBezTo>
                  <a:lnTo>
                    <a:pt x="1723" y="107"/>
                  </a:lnTo>
                  <a:cubicBezTo>
                    <a:pt x="1671" y="34"/>
                    <a:pt x="1591" y="1"/>
                    <a:pt x="1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6" name="Google Shape;2886;p81"/>
          <p:cNvGrpSpPr/>
          <p:nvPr/>
        </p:nvGrpSpPr>
        <p:grpSpPr>
          <a:xfrm>
            <a:off x="5997957" y="1268450"/>
            <a:ext cx="484300" cy="417975"/>
            <a:chOff x="5753913" y="1443575"/>
            <a:chExt cx="484300" cy="417975"/>
          </a:xfrm>
        </p:grpSpPr>
        <p:sp>
          <p:nvSpPr>
            <p:cNvPr id="2887" name="Google Shape;2887;p81"/>
            <p:cNvSpPr/>
            <p:nvPr/>
          </p:nvSpPr>
          <p:spPr>
            <a:xfrm>
              <a:off x="6100363" y="1468925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1"/>
                  </a:moveTo>
                  <a:cubicBezTo>
                    <a:pt x="115" y="1"/>
                    <a:pt x="1" y="115"/>
                    <a:pt x="1" y="288"/>
                  </a:cubicBezTo>
                  <a:cubicBezTo>
                    <a:pt x="1" y="441"/>
                    <a:pt x="115" y="575"/>
                    <a:pt x="288" y="575"/>
                  </a:cubicBezTo>
                  <a:lnTo>
                    <a:pt x="632" y="575"/>
                  </a:lnTo>
                  <a:cubicBezTo>
                    <a:pt x="785" y="575"/>
                    <a:pt x="919" y="441"/>
                    <a:pt x="919" y="288"/>
                  </a:cubicBezTo>
                  <a:cubicBezTo>
                    <a:pt x="919" y="115"/>
                    <a:pt x="78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81"/>
            <p:cNvSpPr/>
            <p:nvPr/>
          </p:nvSpPr>
          <p:spPr>
            <a:xfrm>
              <a:off x="6133388" y="1468925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1"/>
                  </a:moveTo>
                  <a:cubicBezTo>
                    <a:pt x="115" y="1"/>
                    <a:pt x="0" y="115"/>
                    <a:pt x="0" y="288"/>
                  </a:cubicBezTo>
                  <a:cubicBezTo>
                    <a:pt x="0" y="441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41"/>
                    <a:pt x="900" y="288"/>
                  </a:cubicBezTo>
                  <a:cubicBezTo>
                    <a:pt x="900" y="115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81"/>
            <p:cNvSpPr/>
            <p:nvPr/>
          </p:nvSpPr>
          <p:spPr>
            <a:xfrm>
              <a:off x="6166413" y="1468925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1"/>
                  </a:moveTo>
                  <a:cubicBezTo>
                    <a:pt x="115" y="1"/>
                    <a:pt x="0" y="115"/>
                    <a:pt x="0" y="288"/>
                  </a:cubicBezTo>
                  <a:cubicBezTo>
                    <a:pt x="0" y="441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41"/>
                    <a:pt x="900" y="288"/>
                  </a:cubicBezTo>
                  <a:cubicBezTo>
                    <a:pt x="900" y="115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81"/>
            <p:cNvSpPr/>
            <p:nvPr/>
          </p:nvSpPr>
          <p:spPr>
            <a:xfrm>
              <a:off x="5988388" y="1794800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lnTo>
                    <a:pt x="1" y="555"/>
                  </a:lnTo>
                  <a:cubicBezTo>
                    <a:pt x="1" y="728"/>
                    <a:pt x="116" y="842"/>
                    <a:pt x="288" y="842"/>
                  </a:cubicBezTo>
                  <a:cubicBezTo>
                    <a:pt x="460" y="842"/>
                    <a:pt x="575" y="728"/>
                    <a:pt x="575" y="575"/>
                  </a:cubicBezTo>
                  <a:lnTo>
                    <a:pt x="575" y="287"/>
                  </a:lnTo>
                  <a:cubicBezTo>
                    <a:pt x="575" y="115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81"/>
            <p:cNvSpPr/>
            <p:nvPr/>
          </p:nvSpPr>
          <p:spPr>
            <a:xfrm>
              <a:off x="5753913" y="1443575"/>
              <a:ext cx="484300" cy="417975"/>
            </a:xfrm>
            <a:custGeom>
              <a:avLst/>
              <a:gdLst/>
              <a:ahLst/>
              <a:cxnLst/>
              <a:rect l="l" t="t" r="r" b="b"/>
              <a:pathLst>
                <a:path w="19372" h="16719" extrusionOk="0">
                  <a:moveTo>
                    <a:pt x="709" y="0"/>
                  </a:moveTo>
                  <a:cubicBezTo>
                    <a:pt x="326" y="0"/>
                    <a:pt x="1" y="325"/>
                    <a:pt x="1" y="708"/>
                  </a:cubicBezTo>
                  <a:lnTo>
                    <a:pt x="1" y="12441"/>
                  </a:lnTo>
                  <a:cubicBezTo>
                    <a:pt x="1" y="12824"/>
                    <a:pt x="326" y="13150"/>
                    <a:pt x="709" y="13150"/>
                  </a:cubicBezTo>
                  <a:lnTo>
                    <a:pt x="7848" y="13150"/>
                  </a:lnTo>
                  <a:cubicBezTo>
                    <a:pt x="7944" y="13475"/>
                    <a:pt x="8002" y="13839"/>
                    <a:pt x="7944" y="14164"/>
                  </a:cubicBezTo>
                  <a:cubicBezTo>
                    <a:pt x="7925" y="14317"/>
                    <a:pt x="8040" y="14451"/>
                    <a:pt x="8193" y="14490"/>
                  </a:cubicBezTo>
                  <a:cubicBezTo>
                    <a:pt x="8203" y="14491"/>
                    <a:pt x="8213" y="14492"/>
                    <a:pt x="8223" y="14492"/>
                  </a:cubicBezTo>
                  <a:cubicBezTo>
                    <a:pt x="8349" y="14492"/>
                    <a:pt x="8482" y="14383"/>
                    <a:pt x="8499" y="14241"/>
                  </a:cubicBezTo>
                  <a:cubicBezTo>
                    <a:pt x="8538" y="13877"/>
                    <a:pt x="8518" y="13494"/>
                    <a:pt x="8442" y="13150"/>
                  </a:cubicBezTo>
                  <a:lnTo>
                    <a:pt x="10930" y="13150"/>
                  </a:lnTo>
                  <a:cubicBezTo>
                    <a:pt x="10720" y="13973"/>
                    <a:pt x="10892" y="14834"/>
                    <a:pt x="11447" y="15676"/>
                  </a:cubicBezTo>
                  <a:cubicBezTo>
                    <a:pt x="10854" y="15609"/>
                    <a:pt x="10265" y="15576"/>
                    <a:pt x="9679" y="15576"/>
                  </a:cubicBezTo>
                  <a:cubicBezTo>
                    <a:pt x="9093" y="15576"/>
                    <a:pt x="8509" y="15609"/>
                    <a:pt x="7925" y="15676"/>
                  </a:cubicBezTo>
                  <a:cubicBezTo>
                    <a:pt x="7963" y="15600"/>
                    <a:pt x="8002" y="15561"/>
                    <a:pt x="8040" y="15485"/>
                  </a:cubicBezTo>
                  <a:cubicBezTo>
                    <a:pt x="8116" y="15351"/>
                    <a:pt x="8059" y="15179"/>
                    <a:pt x="7944" y="15102"/>
                  </a:cubicBezTo>
                  <a:cubicBezTo>
                    <a:pt x="7902" y="15078"/>
                    <a:pt x="7856" y="15067"/>
                    <a:pt x="7811" y="15067"/>
                  </a:cubicBezTo>
                  <a:cubicBezTo>
                    <a:pt x="7711" y="15067"/>
                    <a:pt x="7614" y="15119"/>
                    <a:pt x="7561" y="15198"/>
                  </a:cubicBezTo>
                  <a:cubicBezTo>
                    <a:pt x="7447" y="15389"/>
                    <a:pt x="7293" y="15600"/>
                    <a:pt x="7140" y="15791"/>
                  </a:cubicBezTo>
                  <a:cubicBezTo>
                    <a:pt x="6623" y="15887"/>
                    <a:pt x="6107" y="16021"/>
                    <a:pt x="5609" y="16155"/>
                  </a:cubicBezTo>
                  <a:cubicBezTo>
                    <a:pt x="5456" y="16212"/>
                    <a:pt x="5360" y="16346"/>
                    <a:pt x="5418" y="16518"/>
                  </a:cubicBezTo>
                  <a:cubicBezTo>
                    <a:pt x="5450" y="16632"/>
                    <a:pt x="5565" y="16718"/>
                    <a:pt x="5693" y="16718"/>
                  </a:cubicBezTo>
                  <a:cubicBezTo>
                    <a:pt x="5716" y="16718"/>
                    <a:pt x="5739" y="16716"/>
                    <a:pt x="5762" y="16710"/>
                  </a:cubicBezTo>
                  <a:cubicBezTo>
                    <a:pt x="7073" y="16327"/>
                    <a:pt x="8384" y="16136"/>
                    <a:pt x="9693" y="16136"/>
                  </a:cubicBezTo>
                  <a:cubicBezTo>
                    <a:pt x="11002" y="16136"/>
                    <a:pt x="12308" y="16327"/>
                    <a:pt x="13610" y="16710"/>
                  </a:cubicBezTo>
                  <a:lnTo>
                    <a:pt x="13686" y="16710"/>
                  </a:lnTo>
                  <a:cubicBezTo>
                    <a:pt x="13801" y="16710"/>
                    <a:pt x="13935" y="16633"/>
                    <a:pt x="13954" y="16499"/>
                  </a:cubicBezTo>
                  <a:cubicBezTo>
                    <a:pt x="13993" y="16346"/>
                    <a:pt x="13897" y="16174"/>
                    <a:pt x="13763" y="16136"/>
                  </a:cubicBezTo>
                  <a:cubicBezTo>
                    <a:pt x="13265" y="15982"/>
                    <a:pt x="12729" y="15868"/>
                    <a:pt x="12232" y="15772"/>
                  </a:cubicBezTo>
                  <a:cubicBezTo>
                    <a:pt x="11466" y="14872"/>
                    <a:pt x="11255" y="14011"/>
                    <a:pt x="11504" y="13111"/>
                  </a:cubicBezTo>
                  <a:lnTo>
                    <a:pt x="18663" y="13111"/>
                  </a:lnTo>
                  <a:cubicBezTo>
                    <a:pt x="19046" y="13111"/>
                    <a:pt x="19352" y="12805"/>
                    <a:pt x="19352" y="12422"/>
                  </a:cubicBezTo>
                  <a:lnTo>
                    <a:pt x="19352" y="9934"/>
                  </a:lnTo>
                  <a:cubicBezTo>
                    <a:pt x="19352" y="9762"/>
                    <a:pt x="19237" y="9647"/>
                    <a:pt x="19065" y="9647"/>
                  </a:cubicBezTo>
                  <a:cubicBezTo>
                    <a:pt x="18912" y="9647"/>
                    <a:pt x="18778" y="9762"/>
                    <a:pt x="18778" y="9934"/>
                  </a:cubicBezTo>
                  <a:lnTo>
                    <a:pt x="18778" y="12422"/>
                  </a:lnTo>
                  <a:cubicBezTo>
                    <a:pt x="18778" y="12499"/>
                    <a:pt x="18739" y="12537"/>
                    <a:pt x="18663" y="12537"/>
                  </a:cubicBezTo>
                  <a:lnTo>
                    <a:pt x="690" y="12537"/>
                  </a:lnTo>
                  <a:cubicBezTo>
                    <a:pt x="632" y="12537"/>
                    <a:pt x="575" y="12499"/>
                    <a:pt x="575" y="12422"/>
                  </a:cubicBezTo>
                  <a:lnTo>
                    <a:pt x="575" y="2622"/>
                  </a:lnTo>
                  <a:lnTo>
                    <a:pt x="2068" y="2622"/>
                  </a:lnTo>
                  <a:cubicBezTo>
                    <a:pt x="2298" y="2622"/>
                    <a:pt x="2508" y="2469"/>
                    <a:pt x="2585" y="2259"/>
                  </a:cubicBezTo>
                  <a:lnTo>
                    <a:pt x="2700" y="1933"/>
                  </a:lnTo>
                  <a:lnTo>
                    <a:pt x="5245" y="1933"/>
                  </a:lnTo>
                  <a:lnTo>
                    <a:pt x="5360" y="2259"/>
                  </a:lnTo>
                  <a:cubicBezTo>
                    <a:pt x="5456" y="2469"/>
                    <a:pt x="5666" y="2622"/>
                    <a:pt x="5896" y="2622"/>
                  </a:cubicBezTo>
                  <a:lnTo>
                    <a:pt x="18778" y="2622"/>
                  </a:lnTo>
                  <a:lnTo>
                    <a:pt x="18778" y="8843"/>
                  </a:lnTo>
                  <a:cubicBezTo>
                    <a:pt x="18797" y="8977"/>
                    <a:pt x="18912" y="9130"/>
                    <a:pt x="19084" y="9130"/>
                  </a:cubicBezTo>
                  <a:cubicBezTo>
                    <a:pt x="19237" y="9130"/>
                    <a:pt x="19371" y="8996"/>
                    <a:pt x="19371" y="8843"/>
                  </a:cubicBezTo>
                  <a:lnTo>
                    <a:pt x="19371" y="708"/>
                  </a:lnTo>
                  <a:cubicBezTo>
                    <a:pt x="19371" y="325"/>
                    <a:pt x="19046" y="0"/>
                    <a:pt x="18663" y="0"/>
                  </a:cubicBezTo>
                  <a:lnTo>
                    <a:pt x="3446" y="0"/>
                  </a:lnTo>
                  <a:cubicBezTo>
                    <a:pt x="3293" y="0"/>
                    <a:pt x="3159" y="134"/>
                    <a:pt x="3159" y="287"/>
                  </a:cubicBezTo>
                  <a:cubicBezTo>
                    <a:pt x="3159" y="459"/>
                    <a:pt x="3293" y="574"/>
                    <a:pt x="3446" y="574"/>
                  </a:cubicBezTo>
                  <a:lnTo>
                    <a:pt x="18663" y="574"/>
                  </a:lnTo>
                  <a:cubicBezTo>
                    <a:pt x="18739" y="574"/>
                    <a:pt x="18797" y="632"/>
                    <a:pt x="18797" y="689"/>
                  </a:cubicBezTo>
                  <a:lnTo>
                    <a:pt x="18797" y="2029"/>
                  </a:lnTo>
                  <a:lnTo>
                    <a:pt x="5877" y="2029"/>
                  </a:lnTo>
                  <a:lnTo>
                    <a:pt x="5743" y="1723"/>
                  </a:lnTo>
                  <a:cubicBezTo>
                    <a:pt x="5647" y="1512"/>
                    <a:pt x="5437" y="1359"/>
                    <a:pt x="5226" y="1359"/>
                  </a:cubicBezTo>
                  <a:lnTo>
                    <a:pt x="2738" y="1359"/>
                  </a:lnTo>
                  <a:cubicBezTo>
                    <a:pt x="2489" y="1359"/>
                    <a:pt x="2279" y="1512"/>
                    <a:pt x="2202" y="1723"/>
                  </a:cubicBezTo>
                  <a:lnTo>
                    <a:pt x="2087" y="2029"/>
                  </a:lnTo>
                  <a:lnTo>
                    <a:pt x="575" y="2029"/>
                  </a:lnTo>
                  <a:lnTo>
                    <a:pt x="575" y="708"/>
                  </a:lnTo>
                  <a:cubicBezTo>
                    <a:pt x="575" y="632"/>
                    <a:pt x="632" y="574"/>
                    <a:pt x="709" y="574"/>
                  </a:cubicBezTo>
                  <a:lnTo>
                    <a:pt x="2298" y="574"/>
                  </a:lnTo>
                  <a:cubicBezTo>
                    <a:pt x="2470" y="574"/>
                    <a:pt x="2585" y="459"/>
                    <a:pt x="2585" y="287"/>
                  </a:cubicBezTo>
                  <a:cubicBezTo>
                    <a:pt x="2585" y="134"/>
                    <a:pt x="2470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81"/>
            <p:cNvSpPr/>
            <p:nvPr/>
          </p:nvSpPr>
          <p:spPr>
            <a:xfrm>
              <a:off x="5944838" y="1572875"/>
              <a:ext cx="52675" cy="71200"/>
            </a:xfrm>
            <a:custGeom>
              <a:avLst/>
              <a:gdLst/>
              <a:ahLst/>
              <a:cxnLst/>
              <a:rect l="l" t="t" r="r" b="b"/>
              <a:pathLst>
                <a:path w="2107" h="2848" extrusionOk="0">
                  <a:moveTo>
                    <a:pt x="1102" y="1"/>
                  </a:moveTo>
                  <a:cubicBezTo>
                    <a:pt x="920" y="1"/>
                    <a:pt x="738" y="44"/>
                    <a:pt x="594" y="130"/>
                  </a:cubicBezTo>
                  <a:cubicBezTo>
                    <a:pt x="192" y="341"/>
                    <a:pt x="116" y="762"/>
                    <a:pt x="288" y="1183"/>
                  </a:cubicBezTo>
                  <a:cubicBezTo>
                    <a:pt x="116" y="1183"/>
                    <a:pt x="1" y="1298"/>
                    <a:pt x="1" y="1470"/>
                  </a:cubicBezTo>
                  <a:cubicBezTo>
                    <a:pt x="1" y="1623"/>
                    <a:pt x="116" y="1757"/>
                    <a:pt x="288" y="1757"/>
                  </a:cubicBezTo>
                  <a:lnTo>
                    <a:pt x="499" y="1757"/>
                  </a:lnTo>
                  <a:cubicBezTo>
                    <a:pt x="499" y="1891"/>
                    <a:pt x="499" y="1968"/>
                    <a:pt x="365" y="2159"/>
                  </a:cubicBezTo>
                  <a:lnTo>
                    <a:pt x="173" y="2389"/>
                  </a:lnTo>
                  <a:cubicBezTo>
                    <a:pt x="97" y="2484"/>
                    <a:pt x="97" y="2580"/>
                    <a:pt x="154" y="2676"/>
                  </a:cubicBezTo>
                  <a:cubicBezTo>
                    <a:pt x="192" y="2771"/>
                    <a:pt x="288" y="2848"/>
                    <a:pt x="403" y="2848"/>
                  </a:cubicBezTo>
                  <a:lnTo>
                    <a:pt x="1819" y="2848"/>
                  </a:lnTo>
                  <a:cubicBezTo>
                    <a:pt x="1972" y="2848"/>
                    <a:pt x="2106" y="2733"/>
                    <a:pt x="2106" y="2561"/>
                  </a:cubicBezTo>
                  <a:cubicBezTo>
                    <a:pt x="2106" y="2389"/>
                    <a:pt x="1992" y="2274"/>
                    <a:pt x="1819" y="2274"/>
                  </a:cubicBezTo>
                  <a:lnTo>
                    <a:pt x="939" y="2274"/>
                  </a:lnTo>
                  <a:cubicBezTo>
                    <a:pt x="1035" y="2102"/>
                    <a:pt x="1073" y="1948"/>
                    <a:pt x="1054" y="1757"/>
                  </a:cubicBezTo>
                  <a:lnTo>
                    <a:pt x="1264" y="1757"/>
                  </a:lnTo>
                  <a:cubicBezTo>
                    <a:pt x="1436" y="1757"/>
                    <a:pt x="1551" y="1623"/>
                    <a:pt x="1551" y="1470"/>
                  </a:cubicBezTo>
                  <a:cubicBezTo>
                    <a:pt x="1551" y="1298"/>
                    <a:pt x="1436" y="1183"/>
                    <a:pt x="1264" y="1183"/>
                  </a:cubicBezTo>
                  <a:lnTo>
                    <a:pt x="901" y="1183"/>
                  </a:lnTo>
                  <a:cubicBezTo>
                    <a:pt x="843" y="1087"/>
                    <a:pt x="767" y="915"/>
                    <a:pt x="767" y="800"/>
                  </a:cubicBezTo>
                  <a:cubicBezTo>
                    <a:pt x="767" y="639"/>
                    <a:pt x="926" y="574"/>
                    <a:pt x="1086" y="574"/>
                  </a:cubicBezTo>
                  <a:cubicBezTo>
                    <a:pt x="1173" y="574"/>
                    <a:pt x="1261" y="594"/>
                    <a:pt x="1322" y="628"/>
                  </a:cubicBezTo>
                  <a:cubicBezTo>
                    <a:pt x="1417" y="666"/>
                    <a:pt x="1475" y="743"/>
                    <a:pt x="1475" y="819"/>
                  </a:cubicBezTo>
                  <a:cubicBezTo>
                    <a:pt x="1523" y="933"/>
                    <a:pt x="1627" y="1019"/>
                    <a:pt x="1763" y="1019"/>
                  </a:cubicBezTo>
                  <a:cubicBezTo>
                    <a:pt x="1787" y="1019"/>
                    <a:pt x="1812" y="1016"/>
                    <a:pt x="1838" y="1011"/>
                  </a:cubicBezTo>
                  <a:cubicBezTo>
                    <a:pt x="1992" y="953"/>
                    <a:pt x="2087" y="819"/>
                    <a:pt x="2030" y="647"/>
                  </a:cubicBezTo>
                  <a:cubicBezTo>
                    <a:pt x="1992" y="455"/>
                    <a:pt x="1819" y="264"/>
                    <a:pt x="1609" y="130"/>
                  </a:cubicBezTo>
                  <a:cubicBezTo>
                    <a:pt x="1465" y="44"/>
                    <a:pt x="1283" y="1"/>
                    <a:pt x="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81"/>
            <p:cNvSpPr/>
            <p:nvPr/>
          </p:nvSpPr>
          <p:spPr>
            <a:xfrm>
              <a:off x="5902263" y="1532575"/>
              <a:ext cx="161750" cy="144525"/>
            </a:xfrm>
            <a:custGeom>
              <a:avLst/>
              <a:gdLst/>
              <a:ahLst/>
              <a:cxnLst/>
              <a:rect l="l" t="t" r="r" b="b"/>
              <a:pathLst>
                <a:path w="6470" h="5781" extrusionOk="0">
                  <a:moveTo>
                    <a:pt x="5455" y="594"/>
                  </a:moveTo>
                  <a:lnTo>
                    <a:pt x="5455" y="2508"/>
                  </a:lnTo>
                  <a:cubicBezTo>
                    <a:pt x="5455" y="2699"/>
                    <a:pt x="5589" y="2833"/>
                    <a:pt x="5743" y="2910"/>
                  </a:cubicBezTo>
                  <a:lnTo>
                    <a:pt x="5245" y="3580"/>
                  </a:lnTo>
                  <a:lnTo>
                    <a:pt x="4747" y="2910"/>
                  </a:lnTo>
                  <a:cubicBezTo>
                    <a:pt x="4881" y="2852"/>
                    <a:pt x="5015" y="2680"/>
                    <a:pt x="5015" y="2508"/>
                  </a:cubicBezTo>
                  <a:lnTo>
                    <a:pt x="5015" y="594"/>
                  </a:lnTo>
                  <a:close/>
                  <a:moveTo>
                    <a:pt x="2757" y="842"/>
                  </a:moveTo>
                  <a:cubicBezTo>
                    <a:pt x="3407" y="842"/>
                    <a:pt x="4020" y="1130"/>
                    <a:pt x="4441" y="1646"/>
                  </a:cubicBezTo>
                  <a:lnTo>
                    <a:pt x="4441" y="2374"/>
                  </a:lnTo>
                  <a:cubicBezTo>
                    <a:pt x="4269" y="2374"/>
                    <a:pt x="4116" y="2469"/>
                    <a:pt x="4077" y="2623"/>
                  </a:cubicBezTo>
                  <a:cubicBezTo>
                    <a:pt x="4001" y="2756"/>
                    <a:pt x="4020" y="2929"/>
                    <a:pt x="4116" y="3044"/>
                  </a:cubicBezTo>
                  <a:lnTo>
                    <a:pt x="4766" y="3905"/>
                  </a:lnTo>
                  <a:cubicBezTo>
                    <a:pt x="4403" y="4709"/>
                    <a:pt x="3637" y="5226"/>
                    <a:pt x="2757" y="5226"/>
                  </a:cubicBezTo>
                  <a:cubicBezTo>
                    <a:pt x="1570" y="5226"/>
                    <a:pt x="575" y="4249"/>
                    <a:pt x="575" y="3024"/>
                  </a:cubicBezTo>
                  <a:cubicBezTo>
                    <a:pt x="575" y="1838"/>
                    <a:pt x="1570" y="842"/>
                    <a:pt x="2757" y="842"/>
                  </a:cubicBezTo>
                  <a:close/>
                  <a:moveTo>
                    <a:pt x="4862" y="0"/>
                  </a:moveTo>
                  <a:cubicBezTo>
                    <a:pt x="4632" y="0"/>
                    <a:pt x="4441" y="192"/>
                    <a:pt x="4441" y="440"/>
                  </a:cubicBezTo>
                  <a:lnTo>
                    <a:pt x="4441" y="842"/>
                  </a:lnTo>
                  <a:cubicBezTo>
                    <a:pt x="3963" y="479"/>
                    <a:pt x="3388" y="268"/>
                    <a:pt x="2757" y="268"/>
                  </a:cubicBezTo>
                  <a:cubicBezTo>
                    <a:pt x="1225" y="268"/>
                    <a:pt x="0" y="1512"/>
                    <a:pt x="0" y="3024"/>
                  </a:cubicBezTo>
                  <a:cubicBezTo>
                    <a:pt x="0" y="4537"/>
                    <a:pt x="1245" y="5781"/>
                    <a:pt x="2757" y="5781"/>
                  </a:cubicBezTo>
                  <a:cubicBezTo>
                    <a:pt x="3809" y="5781"/>
                    <a:pt x="4766" y="5187"/>
                    <a:pt x="5226" y="4249"/>
                  </a:cubicBezTo>
                  <a:cubicBezTo>
                    <a:pt x="5360" y="4249"/>
                    <a:pt x="5494" y="4173"/>
                    <a:pt x="5551" y="4077"/>
                  </a:cubicBezTo>
                  <a:lnTo>
                    <a:pt x="6355" y="3024"/>
                  </a:lnTo>
                  <a:cubicBezTo>
                    <a:pt x="6432" y="2910"/>
                    <a:pt x="6470" y="2737"/>
                    <a:pt x="6393" y="2584"/>
                  </a:cubicBezTo>
                  <a:cubicBezTo>
                    <a:pt x="6317" y="2450"/>
                    <a:pt x="6183" y="2355"/>
                    <a:pt x="6030" y="2355"/>
                  </a:cubicBezTo>
                  <a:lnTo>
                    <a:pt x="6030" y="440"/>
                  </a:lnTo>
                  <a:cubicBezTo>
                    <a:pt x="6030" y="192"/>
                    <a:pt x="5838" y="0"/>
                    <a:pt x="5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81"/>
            <p:cNvSpPr/>
            <p:nvPr/>
          </p:nvSpPr>
          <p:spPr>
            <a:xfrm>
              <a:off x="6061613" y="1547875"/>
              <a:ext cx="28250" cy="14375"/>
            </a:xfrm>
            <a:custGeom>
              <a:avLst/>
              <a:gdLst/>
              <a:ahLst/>
              <a:cxnLst/>
              <a:rect l="l" t="t" r="r" b="b"/>
              <a:pathLst>
                <a:path w="1130" h="575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41"/>
                    <a:pt x="115" y="575"/>
                    <a:pt x="287" y="575"/>
                  </a:cubicBezTo>
                  <a:lnTo>
                    <a:pt x="842" y="575"/>
                  </a:lnTo>
                  <a:cubicBezTo>
                    <a:pt x="976" y="575"/>
                    <a:pt x="1130" y="422"/>
                    <a:pt x="1130" y="288"/>
                  </a:cubicBezTo>
                  <a:cubicBezTo>
                    <a:pt x="1130" y="116"/>
                    <a:pt x="996" y="1"/>
                    <a:pt x="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81"/>
            <p:cNvSpPr/>
            <p:nvPr/>
          </p:nvSpPr>
          <p:spPr>
            <a:xfrm>
              <a:off x="5786463" y="1689050"/>
              <a:ext cx="76575" cy="52650"/>
            </a:xfrm>
            <a:custGeom>
              <a:avLst/>
              <a:gdLst/>
              <a:ahLst/>
              <a:cxnLst/>
              <a:rect l="l" t="t" r="r" b="b"/>
              <a:pathLst>
                <a:path w="3063" h="2106" extrusionOk="0">
                  <a:moveTo>
                    <a:pt x="2489" y="574"/>
                  </a:moveTo>
                  <a:lnTo>
                    <a:pt x="2489" y="1531"/>
                  </a:lnTo>
                  <a:lnTo>
                    <a:pt x="555" y="1531"/>
                  </a:lnTo>
                  <a:lnTo>
                    <a:pt x="555" y="574"/>
                  </a:lnTo>
                  <a:close/>
                  <a:moveTo>
                    <a:pt x="460" y="0"/>
                  </a:moveTo>
                  <a:cubicBezTo>
                    <a:pt x="211" y="0"/>
                    <a:pt x="0" y="192"/>
                    <a:pt x="0" y="460"/>
                  </a:cubicBezTo>
                  <a:lnTo>
                    <a:pt x="0" y="1646"/>
                  </a:lnTo>
                  <a:cubicBezTo>
                    <a:pt x="0" y="1895"/>
                    <a:pt x="192" y="2106"/>
                    <a:pt x="460" y="2106"/>
                  </a:cubicBezTo>
                  <a:lnTo>
                    <a:pt x="2604" y="2106"/>
                  </a:lnTo>
                  <a:cubicBezTo>
                    <a:pt x="2852" y="2106"/>
                    <a:pt x="3063" y="1914"/>
                    <a:pt x="3063" y="1646"/>
                  </a:cubicBezTo>
                  <a:lnTo>
                    <a:pt x="3063" y="460"/>
                  </a:lnTo>
                  <a:cubicBezTo>
                    <a:pt x="3063" y="211"/>
                    <a:pt x="2871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81"/>
            <p:cNvSpPr/>
            <p:nvPr/>
          </p:nvSpPr>
          <p:spPr>
            <a:xfrm>
              <a:off x="6129088" y="1689050"/>
              <a:ext cx="76575" cy="52650"/>
            </a:xfrm>
            <a:custGeom>
              <a:avLst/>
              <a:gdLst/>
              <a:ahLst/>
              <a:cxnLst/>
              <a:rect l="l" t="t" r="r" b="b"/>
              <a:pathLst>
                <a:path w="3063" h="2106" extrusionOk="0">
                  <a:moveTo>
                    <a:pt x="2507" y="574"/>
                  </a:moveTo>
                  <a:lnTo>
                    <a:pt x="2507" y="1531"/>
                  </a:lnTo>
                  <a:lnTo>
                    <a:pt x="574" y="1531"/>
                  </a:lnTo>
                  <a:lnTo>
                    <a:pt x="574" y="574"/>
                  </a:lnTo>
                  <a:close/>
                  <a:moveTo>
                    <a:pt x="459" y="0"/>
                  </a:moveTo>
                  <a:cubicBezTo>
                    <a:pt x="211" y="0"/>
                    <a:pt x="0" y="192"/>
                    <a:pt x="0" y="460"/>
                  </a:cubicBezTo>
                  <a:lnTo>
                    <a:pt x="0" y="1646"/>
                  </a:lnTo>
                  <a:cubicBezTo>
                    <a:pt x="0" y="1895"/>
                    <a:pt x="191" y="2106"/>
                    <a:pt x="459" y="2106"/>
                  </a:cubicBezTo>
                  <a:lnTo>
                    <a:pt x="2603" y="2106"/>
                  </a:lnTo>
                  <a:cubicBezTo>
                    <a:pt x="2852" y="2106"/>
                    <a:pt x="3063" y="1914"/>
                    <a:pt x="3063" y="1646"/>
                  </a:cubicBezTo>
                  <a:lnTo>
                    <a:pt x="3063" y="460"/>
                  </a:lnTo>
                  <a:cubicBezTo>
                    <a:pt x="3063" y="211"/>
                    <a:pt x="2871" y="0"/>
                    <a:pt x="2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81"/>
            <p:cNvSpPr/>
            <p:nvPr/>
          </p:nvSpPr>
          <p:spPr>
            <a:xfrm>
              <a:off x="5921413" y="1708175"/>
              <a:ext cx="28725" cy="14400"/>
            </a:xfrm>
            <a:custGeom>
              <a:avLst/>
              <a:gdLst/>
              <a:ahLst/>
              <a:cxnLst/>
              <a:rect l="l" t="t" r="r" b="b"/>
              <a:pathLst>
                <a:path w="1149" h="576" extrusionOk="0">
                  <a:moveTo>
                    <a:pt x="287" y="1"/>
                  </a:moveTo>
                  <a:cubicBezTo>
                    <a:pt x="134" y="1"/>
                    <a:pt x="0" y="116"/>
                    <a:pt x="0" y="288"/>
                  </a:cubicBezTo>
                  <a:cubicBezTo>
                    <a:pt x="0" y="460"/>
                    <a:pt x="134" y="575"/>
                    <a:pt x="287" y="575"/>
                  </a:cubicBezTo>
                  <a:lnTo>
                    <a:pt x="861" y="575"/>
                  </a:lnTo>
                  <a:cubicBezTo>
                    <a:pt x="1034" y="575"/>
                    <a:pt x="1148" y="460"/>
                    <a:pt x="1148" y="288"/>
                  </a:cubicBezTo>
                  <a:cubicBezTo>
                    <a:pt x="1148" y="116"/>
                    <a:pt x="1034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81"/>
            <p:cNvSpPr/>
            <p:nvPr/>
          </p:nvSpPr>
          <p:spPr>
            <a:xfrm>
              <a:off x="5956813" y="1708175"/>
              <a:ext cx="114400" cy="14400"/>
            </a:xfrm>
            <a:custGeom>
              <a:avLst/>
              <a:gdLst/>
              <a:ahLst/>
              <a:cxnLst/>
              <a:rect l="l" t="t" r="r" b="b"/>
              <a:pathLst>
                <a:path w="4576" h="576" extrusionOk="0">
                  <a:moveTo>
                    <a:pt x="288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22"/>
                    <a:pt x="115" y="575"/>
                    <a:pt x="288" y="575"/>
                  </a:cubicBezTo>
                  <a:lnTo>
                    <a:pt x="4288" y="575"/>
                  </a:lnTo>
                  <a:cubicBezTo>
                    <a:pt x="4460" y="575"/>
                    <a:pt x="4575" y="460"/>
                    <a:pt x="4575" y="288"/>
                  </a:cubicBezTo>
                  <a:cubicBezTo>
                    <a:pt x="4575" y="116"/>
                    <a:pt x="4460" y="1"/>
                    <a:pt x="4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81"/>
          <p:cNvGrpSpPr/>
          <p:nvPr/>
        </p:nvGrpSpPr>
        <p:grpSpPr>
          <a:xfrm>
            <a:off x="6667760" y="1268450"/>
            <a:ext cx="484300" cy="417975"/>
            <a:chOff x="6271188" y="1438300"/>
            <a:chExt cx="484300" cy="417975"/>
          </a:xfrm>
        </p:grpSpPr>
        <p:sp>
          <p:nvSpPr>
            <p:cNvPr id="2900" name="Google Shape;2900;p81"/>
            <p:cNvSpPr/>
            <p:nvPr/>
          </p:nvSpPr>
          <p:spPr>
            <a:xfrm>
              <a:off x="6617638" y="1463650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35" y="1"/>
                    <a:pt x="1" y="116"/>
                    <a:pt x="1" y="288"/>
                  </a:cubicBezTo>
                  <a:cubicBezTo>
                    <a:pt x="1" y="441"/>
                    <a:pt x="135" y="575"/>
                    <a:pt x="288" y="575"/>
                  </a:cubicBezTo>
                  <a:lnTo>
                    <a:pt x="632" y="575"/>
                  </a:lnTo>
                  <a:cubicBezTo>
                    <a:pt x="805" y="575"/>
                    <a:pt x="919" y="441"/>
                    <a:pt x="919" y="288"/>
                  </a:cubicBezTo>
                  <a:cubicBezTo>
                    <a:pt x="919" y="116"/>
                    <a:pt x="80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81"/>
            <p:cNvSpPr/>
            <p:nvPr/>
          </p:nvSpPr>
          <p:spPr>
            <a:xfrm>
              <a:off x="6650663" y="1463650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41"/>
                    <a:pt x="115" y="575"/>
                    <a:pt x="287" y="575"/>
                  </a:cubicBezTo>
                  <a:lnTo>
                    <a:pt x="632" y="575"/>
                  </a:lnTo>
                  <a:cubicBezTo>
                    <a:pt x="785" y="575"/>
                    <a:pt x="919" y="441"/>
                    <a:pt x="919" y="288"/>
                  </a:cubicBezTo>
                  <a:cubicBezTo>
                    <a:pt x="919" y="116"/>
                    <a:pt x="78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81"/>
            <p:cNvSpPr/>
            <p:nvPr/>
          </p:nvSpPr>
          <p:spPr>
            <a:xfrm>
              <a:off x="6684163" y="1463650"/>
              <a:ext cx="22975" cy="14400"/>
            </a:xfrm>
            <a:custGeom>
              <a:avLst/>
              <a:gdLst/>
              <a:ahLst/>
              <a:cxnLst/>
              <a:rect l="l" t="t" r="r" b="b"/>
              <a:pathLst>
                <a:path w="919" h="576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41"/>
                    <a:pt x="115" y="575"/>
                    <a:pt x="287" y="575"/>
                  </a:cubicBezTo>
                  <a:lnTo>
                    <a:pt x="632" y="575"/>
                  </a:lnTo>
                  <a:cubicBezTo>
                    <a:pt x="785" y="575"/>
                    <a:pt x="919" y="441"/>
                    <a:pt x="919" y="288"/>
                  </a:cubicBezTo>
                  <a:cubicBezTo>
                    <a:pt x="919" y="116"/>
                    <a:pt x="78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81"/>
            <p:cNvSpPr/>
            <p:nvPr/>
          </p:nvSpPr>
          <p:spPr>
            <a:xfrm>
              <a:off x="6505663" y="1790000"/>
              <a:ext cx="14875" cy="21100"/>
            </a:xfrm>
            <a:custGeom>
              <a:avLst/>
              <a:gdLst/>
              <a:ahLst/>
              <a:cxnLst/>
              <a:rect l="l" t="t" r="r" b="b"/>
              <a:pathLst>
                <a:path w="595" h="844" extrusionOk="0">
                  <a:moveTo>
                    <a:pt x="307" y="1"/>
                  </a:moveTo>
                  <a:cubicBezTo>
                    <a:pt x="135" y="1"/>
                    <a:pt x="1" y="116"/>
                    <a:pt x="1" y="288"/>
                  </a:cubicBezTo>
                  <a:lnTo>
                    <a:pt x="1" y="556"/>
                  </a:lnTo>
                  <a:cubicBezTo>
                    <a:pt x="1" y="728"/>
                    <a:pt x="135" y="843"/>
                    <a:pt x="307" y="843"/>
                  </a:cubicBezTo>
                  <a:cubicBezTo>
                    <a:pt x="460" y="824"/>
                    <a:pt x="594" y="690"/>
                    <a:pt x="594" y="556"/>
                  </a:cubicBezTo>
                  <a:lnTo>
                    <a:pt x="594" y="288"/>
                  </a:lnTo>
                  <a:cubicBezTo>
                    <a:pt x="594" y="116"/>
                    <a:pt x="460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81"/>
            <p:cNvSpPr/>
            <p:nvPr/>
          </p:nvSpPr>
          <p:spPr>
            <a:xfrm>
              <a:off x="6271188" y="1438300"/>
              <a:ext cx="484300" cy="417975"/>
            </a:xfrm>
            <a:custGeom>
              <a:avLst/>
              <a:gdLst/>
              <a:ahLst/>
              <a:cxnLst/>
              <a:rect l="l" t="t" r="r" b="b"/>
              <a:pathLst>
                <a:path w="19372" h="16719" extrusionOk="0">
                  <a:moveTo>
                    <a:pt x="709" y="1"/>
                  </a:moveTo>
                  <a:cubicBezTo>
                    <a:pt x="326" y="1"/>
                    <a:pt x="1" y="307"/>
                    <a:pt x="1" y="690"/>
                  </a:cubicBezTo>
                  <a:lnTo>
                    <a:pt x="1" y="12442"/>
                  </a:lnTo>
                  <a:cubicBezTo>
                    <a:pt x="1" y="12825"/>
                    <a:pt x="326" y="13131"/>
                    <a:pt x="709" y="13131"/>
                  </a:cubicBezTo>
                  <a:lnTo>
                    <a:pt x="7848" y="13131"/>
                  </a:lnTo>
                  <a:cubicBezTo>
                    <a:pt x="7944" y="13476"/>
                    <a:pt x="8002" y="13839"/>
                    <a:pt x="7944" y="14165"/>
                  </a:cubicBezTo>
                  <a:cubicBezTo>
                    <a:pt x="7925" y="14318"/>
                    <a:pt x="8040" y="14452"/>
                    <a:pt x="8193" y="14471"/>
                  </a:cubicBezTo>
                  <a:cubicBezTo>
                    <a:pt x="8209" y="14475"/>
                    <a:pt x="8225" y="14477"/>
                    <a:pt x="8241" y="14477"/>
                  </a:cubicBezTo>
                  <a:cubicBezTo>
                    <a:pt x="8361" y="14477"/>
                    <a:pt x="8482" y="14359"/>
                    <a:pt x="8499" y="14241"/>
                  </a:cubicBezTo>
                  <a:cubicBezTo>
                    <a:pt x="8557" y="13877"/>
                    <a:pt x="8518" y="13495"/>
                    <a:pt x="8461" y="13131"/>
                  </a:cubicBezTo>
                  <a:lnTo>
                    <a:pt x="10949" y="13131"/>
                  </a:lnTo>
                  <a:cubicBezTo>
                    <a:pt x="10720" y="13973"/>
                    <a:pt x="10892" y="14835"/>
                    <a:pt x="11447" y="15677"/>
                  </a:cubicBezTo>
                  <a:cubicBezTo>
                    <a:pt x="10863" y="15600"/>
                    <a:pt x="10275" y="15562"/>
                    <a:pt x="9686" y="15562"/>
                  </a:cubicBezTo>
                  <a:cubicBezTo>
                    <a:pt x="9097" y="15562"/>
                    <a:pt x="8509" y="15600"/>
                    <a:pt x="7925" y="15677"/>
                  </a:cubicBezTo>
                  <a:cubicBezTo>
                    <a:pt x="7982" y="15600"/>
                    <a:pt x="8002" y="15562"/>
                    <a:pt x="8040" y="15485"/>
                  </a:cubicBezTo>
                  <a:cubicBezTo>
                    <a:pt x="8116" y="15332"/>
                    <a:pt x="8078" y="15179"/>
                    <a:pt x="7944" y="15102"/>
                  </a:cubicBezTo>
                  <a:cubicBezTo>
                    <a:pt x="7902" y="15078"/>
                    <a:pt x="7856" y="15068"/>
                    <a:pt x="7811" y="15068"/>
                  </a:cubicBezTo>
                  <a:cubicBezTo>
                    <a:pt x="7711" y="15068"/>
                    <a:pt x="7614" y="15119"/>
                    <a:pt x="7561" y="15198"/>
                  </a:cubicBezTo>
                  <a:cubicBezTo>
                    <a:pt x="7446" y="15390"/>
                    <a:pt x="7313" y="15600"/>
                    <a:pt x="7140" y="15792"/>
                  </a:cubicBezTo>
                  <a:cubicBezTo>
                    <a:pt x="6643" y="15887"/>
                    <a:pt x="6107" y="16002"/>
                    <a:pt x="5609" y="16155"/>
                  </a:cubicBezTo>
                  <a:cubicBezTo>
                    <a:pt x="5456" y="16193"/>
                    <a:pt x="5360" y="16347"/>
                    <a:pt x="5418" y="16519"/>
                  </a:cubicBezTo>
                  <a:cubicBezTo>
                    <a:pt x="5450" y="16633"/>
                    <a:pt x="5565" y="16719"/>
                    <a:pt x="5705" y="16719"/>
                  </a:cubicBezTo>
                  <a:cubicBezTo>
                    <a:pt x="5730" y="16719"/>
                    <a:pt x="5755" y="16716"/>
                    <a:pt x="5781" y="16710"/>
                  </a:cubicBezTo>
                  <a:cubicBezTo>
                    <a:pt x="7083" y="16327"/>
                    <a:pt x="8389" y="16136"/>
                    <a:pt x="9698" y="16136"/>
                  </a:cubicBezTo>
                  <a:cubicBezTo>
                    <a:pt x="11007" y="16136"/>
                    <a:pt x="12318" y="16327"/>
                    <a:pt x="13629" y="16710"/>
                  </a:cubicBezTo>
                  <a:lnTo>
                    <a:pt x="13686" y="16710"/>
                  </a:lnTo>
                  <a:cubicBezTo>
                    <a:pt x="13820" y="16710"/>
                    <a:pt x="13935" y="16634"/>
                    <a:pt x="13954" y="16481"/>
                  </a:cubicBezTo>
                  <a:cubicBezTo>
                    <a:pt x="14012" y="16347"/>
                    <a:pt x="13916" y="16174"/>
                    <a:pt x="13763" y="16136"/>
                  </a:cubicBezTo>
                  <a:cubicBezTo>
                    <a:pt x="13265" y="15983"/>
                    <a:pt x="12729" y="15868"/>
                    <a:pt x="12232" y="15772"/>
                  </a:cubicBezTo>
                  <a:cubicBezTo>
                    <a:pt x="11466" y="14854"/>
                    <a:pt x="11255" y="13992"/>
                    <a:pt x="11523" y="13112"/>
                  </a:cubicBezTo>
                  <a:lnTo>
                    <a:pt x="18663" y="13112"/>
                  </a:lnTo>
                  <a:cubicBezTo>
                    <a:pt x="19046" y="13112"/>
                    <a:pt x="19371" y="12806"/>
                    <a:pt x="19371" y="12423"/>
                  </a:cubicBezTo>
                  <a:lnTo>
                    <a:pt x="19371" y="9935"/>
                  </a:lnTo>
                  <a:cubicBezTo>
                    <a:pt x="19371" y="9762"/>
                    <a:pt x="19237" y="9647"/>
                    <a:pt x="19084" y="9647"/>
                  </a:cubicBezTo>
                  <a:cubicBezTo>
                    <a:pt x="18912" y="9647"/>
                    <a:pt x="18797" y="9762"/>
                    <a:pt x="18797" y="9935"/>
                  </a:cubicBezTo>
                  <a:lnTo>
                    <a:pt x="18797" y="12423"/>
                  </a:lnTo>
                  <a:cubicBezTo>
                    <a:pt x="18797" y="12499"/>
                    <a:pt x="18739" y="12538"/>
                    <a:pt x="18663" y="12538"/>
                  </a:cubicBezTo>
                  <a:lnTo>
                    <a:pt x="709" y="12538"/>
                  </a:lnTo>
                  <a:cubicBezTo>
                    <a:pt x="632" y="12538"/>
                    <a:pt x="575" y="12499"/>
                    <a:pt x="575" y="12423"/>
                  </a:cubicBezTo>
                  <a:lnTo>
                    <a:pt x="575" y="2565"/>
                  </a:lnTo>
                  <a:lnTo>
                    <a:pt x="2068" y="2565"/>
                  </a:lnTo>
                  <a:cubicBezTo>
                    <a:pt x="2298" y="2565"/>
                    <a:pt x="2527" y="2412"/>
                    <a:pt x="2585" y="2202"/>
                  </a:cubicBezTo>
                  <a:lnTo>
                    <a:pt x="2719" y="1895"/>
                  </a:lnTo>
                  <a:lnTo>
                    <a:pt x="5245" y="1895"/>
                  </a:lnTo>
                  <a:lnTo>
                    <a:pt x="5360" y="2202"/>
                  </a:lnTo>
                  <a:cubicBezTo>
                    <a:pt x="5456" y="2412"/>
                    <a:pt x="5686" y="2565"/>
                    <a:pt x="5896" y="2565"/>
                  </a:cubicBezTo>
                  <a:lnTo>
                    <a:pt x="18797" y="2565"/>
                  </a:lnTo>
                  <a:lnTo>
                    <a:pt x="18797" y="8786"/>
                  </a:lnTo>
                  <a:cubicBezTo>
                    <a:pt x="18797" y="8958"/>
                    <a:pt x="18912" y="9073"/>
                    <a:pt x="19084" y="9073"/>
                  </a:cubicBezTo>
                  <a:cubicBezTo>
                    <a:pt x="19237" y="9073"/>
                    <a:pt x="19371" y="8958"/>
                    <a:pt x="19371" y="8786"/>
                  </a:cubicBezTo>
                  <a:lnTo>
                    <a:pt x="19371" y="651"/>
                  </a:lnTo>
                  <a:cubicBezTo>
                    <a:pt x="19371" y="307"/>
                    <a:pt x="19065" y="1"/>
                    <a:pt x="18682" y="1"/>
                  </a:cubicBezTo>
                  <a:lnTo>
                    <a:pt x="3465" y="1"/>
                  </a:lnTo>
                  <a:cubicBezTo>
                    <a:pt x="3293" y="1"/>
                    <a:pt x="3159" y="115"/>
                    <a:pt x="3159" y="288"/>
                  </a:cubicBezTo>
                  <a:cubicBezTo>
                    <a:pt x="3159" y="460"/>
                    <a:pt x="3293" y="575"/>
                    <a:pt x="3465" y="575"/>
                  </a:cubicBezTo>
                  <a:lnTo>
                    <a:pt x="18682" y="575"/>
                  </a:lnTo>
                  <a:cubicBezTo>
                    <a:pt x="18739" y="575"/>
                    <a:pt x="18797" y="613"/>
                    <a:pt x="18797" y="690"/>
                  </a:cubicBezTo>
                  <a:lnTo>
                    <a:pt x="18797" y="2029"/>
                  </a:lnTo>
                  <a:lnTo>
                    <a:pt x="5877" y="2029"/>
                  </a:lnTo>
                  <a:lnTo>
                    <a:pt x="5762" y="1723"/>
                  </a:lnTo>
                  <a:cubicBezTo>
                    <a:pt x="5666" y="1513"/>
                    <a:pt x="5437" y="1360"/>
                    <a:pt x="5226" y="1360"/>
                  </a:cubicBezTo>
                  <a:lnTo>
                    <a:pt x="2738" y="1360"/>
                  </a:lnTo>
                  <a:cubicBezTo>
                    <a:pt x="2508" y="1360"/>
                    <a:pt x="2279" y="1513"/>
                    <a:pt x="2202" y="1723"/>
                  </a:cubicBezTo>
                  <a:lnTo>
                    <a:pt x="2087" y="2029"/>
                  </a:lnTo>
                  <a:lnTo>
                    <a:pt x="575" y="2029"/>
                  </a:lnTo>
                  <a:lnTo>
                    <a:pt x="575" y="690"/>
                  </a:lnTo>
                  <a:cubicBezTo>
                    <a:pt x="575" y="613"/>
                    <a:pt x="632" y="575"/>
                    <a:pt x="709" y="575"/>
                  </a:cubicBezTo>
                  <a:lnTo>
                    <a:pt x="2298" y="575"/>
                  </a:lnTo>
                  <a:cubicBezTo>
                    <a:pt x="2470" y="575"/>
                    <a:pt x="2604" y="460"/>
                    <a:pt x="2604" y="288"/>
                  </a:cubicBezTo>
                  <a:cubicBezTo>
                    <a:pt x="2604" y="115"/>
                    <a:pt x="24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81"/>
            <p:cNvSpPr/>
            <p:nvPr/>
          </p:nvSpPr>
          <p:spPr>
            <a:xfrm>
              <a:off x="6394163" y="1514875"/>
              <a:ext cx="239300" cy="224925"/>
            </a:xfrm>
            <a:custGeom>
              <a:avLst/>
              <a:gdLst/>
              <a:ahLst/>
              <a:cxnLst/>
              <a:rect l="l" t="t" r="r" b="b"/>
              <a:pathLst>
                <a:path w="9572" h="8997" extrusionOk="0">
                  <a:moveTo>
                    <a:pt x="862" y="574"/>
                  </a:moveTo>
                  <a:cubicBezTo>
                    <a:pt x="1035" y="574"/>
                    <a:pt x="1169" y="727"/>
                    <a:pt x="1169" y="881"/>
                  </a:cubicBezTo>
                  <a:cubicBezTo>
                    <a:pt x="1169" y="1053"/>
                    <a:pt x="1035" y="1206"/>
                    <a:pt x="862" y="1206"/>
                  </a:cubicBezTo>
                  <a:cubicBezTo>
                    <a:pt x="690" y="1206"/>
                    <a:pt x="556" y="1053"/>
                    <a:pt x="556" y="881"/>
                  </a:cubicBezTo>
                  <a:cubicBezTo>
                    <a:pt x="556" y="727"/>
                    <a:pt x="690" y="574"/>
                    <a:pt x="862" y="574"/>
                  </a:cubicBezTo>
                  <a:close/>
                  <a:moveTo>
                    <a:pt x="8691" y="574"/>
                  </a:moveTo>
                  <a:cubicBezTo>
                    <a:pt x="8844" y="574"/>
                    <a:pt x="8997" y="727"/>
                    <a:pt x="8997" y="881"/>
                  </a:cubicBezTo>
                  <a:cubicBezTo>
                    <a:pt x="8997" y="1053"/>
                    <a:pt x="8844" y="1206"/>
                    <a:pt x="8691" y="1206"/>
                  </a:cubicBezTo>
                  <a:cubicBezTo>
                    <a:pt x="8519" y="1206"/>
                    <a:pt x="8365" y="1053"/>
                    <a:pt x="8365" y="881"/>
                  </a:cubicBezTo>
                  <a:cubicBezTo>
                    <a:pt x="8365" y="727"/>
                    <a:pt x="8499" y="574"/>
                    <a:pt x="8691" y="574"/>
                  </a:cubicBezTo>
                  <a:close/>
                  <a:moveTo>
                    <a:pt x="4633" y="593"/>
                  </a:moveTo>
                  <a:cubicBezTo>
                    <a:pt x="5016" y="593"/>
                    <a:pt x="5379" y="861"/>
                    <a:pt x="5475" y="1225"/>
                  </a:cubicBezTo>
                  <a:cubicBezTo>
                    <a:pt x="5524" y="1339"/>
                    <a:pt x="5628" y="1425"/>
                    <a:pt x="5752" y="1425"/>
                  </a:cubicBezTo>
                  <a:cubicBezTo>
                    <a:pt x="5774" y="1425"/>
                    <a:pt x="5797" y="1422"/>
                    <a:pt x="5820" y="1416"/>
                  </a:cubicBezTo>
                  <a:cubicBezTo>
                    <a:pt x="5877" y="1378"/>
                    <a:pt x="5935" y="1378"/>
                    <a:pt x="5992" y="1378"/>
                  </a:cubicBezTo>
                  <a:cubicBezTo>
                    <a:pt x="6413" y="1378"/>
                    <a:pt x="6738" y="1723"/>
                    <a:pt x="6738" y="2125"/>
                  </a:cubicBezTo>
                  <a:cubicBezTo>
                    <a:pt x="6738" y="2527"/>
                    <a:pt x="6413" y="2871"/>
                    <a:pt x="5992" y="2871"/>
                  </a:cubicBezTo>
                  <a:lnTo>
                    <a:pt x="3370" y="2871"/>
                  </a:lnTo>
                  <a:cubicBezTo>
                    <a:pt x="3044" y="2871"/>
                    <a:pt x="2776" y="2584"/>
                    <a:pt x="2776" y="2278"/>
                  </a:cubicBezTo>
                  <a:cubicBezTo>
                    <a:pt x="2776" y="1933"/>
                    <a:pt x="3044" y="1684"/>
                    <a:pt x="3370" y="1684"/>
                  </a:cubicBezTo>
                  <a:lnTo>
                    <a:pt x="3446" y="1684"/>
                  </a:lnTo>
                  <a:cubicBezTo>
                    <a:pt x="3504" y="1684"/>
                    <a:pt x="3619" y="1684"/>
                    <a:pt x="3657" y="1608"/>
                  </a:cubicBezTo>
                  <a:cubicBezTo>
                    <a:pt x="3733" y="1550"/>
                    <a:pt x="3752" y="1474"/>
                    <a:pt x="3752" y="1416"/>
                  </a:cubicBezTo>
                  <a:cubicBezTo>
                    <a:pt x="3772" y="957"/>
                    <a:pt x="4154" y="593"/>
                    <a:pt x="4633" y="593"/>
                  </a:cubicBezTo>
                  <a:close/>
                  <a:moveTo>
                    <a:pt x="3370" y="5819"/>
                  </a:moveTo>
                  <a:lnTo>
                    <a:pt x="3370" y="6316"/>
                  </a:lnTo>
                  <a:lnTo>
                    <a:pt x="1073" y="6316"/>
                  </a:lnTo>
                  <a:lnTo>
                    <a:pt x="1073" y="5819"/>
                  </a:lnTo>
                  <a:close/>
                  <a:moveTo>
                    <a:pt x="8442" y="5819"/>
                  </a:moveTo>
                  <a:lnTo>
                    <a:pt x="8442" y="6316"/>
                  </a:lnTo>
                  <a:lnTo>
                    <a:pt x="6145" y="6316"/>
                  </a:lnTo>
                  <a:lnTo>
                    <a:pt x="6145" y="5819"/>
                  </a:lnTo>
                  <a:close/>
                  <a:moveTo>
                    <a:pt x="3370" y="6891"/>
                  </a:moveTo>
                  <a:lnTo>
                    <a:pt x="3370" y="7388"/>
                  </a:lnTo>
                  <a:lnTo>
                    <a:pt x="1073" y="7388"/>
                  </a:lnTo>
                  <a:lnTo>
                    <a:pt x="1073" y="6891"/>
                  </a:lnTo>
                  <a:close/>
                  <a:moveTo>
                    <a:pt x="8442" y="6891"/>
                  </a:moveTo>
                  <a:lnTo>
                    <a:pt x="8442" y="7388"/>
                  </a:lnTo>
                  <a:lnTo>
                    <a:pt x="6145" y="7388"/>
                  </a:lnTo>
                  <a:lnTo>
                    <a:pt x="6145" y="6891"/>
                  </a:lnTo>
                  <a:close/>
                  <a:moveTo>
                    <a:pt x="3370" y="7943"/>
                  </a:moveTo>
                  <a:lnTo>
                    <a:pt x="3370" y="8441"/>
                  </a:lnTo>
                  <a:lnTo>
                    <a:pt x="1073" y="8441"/>
                  </a:lnTo>
                  <a:lnTo>
                    <a:pt x="1073" y="7943"/>
                  </a:lnTo>
                  <a:close/>
                  <a:moveTo>
                    <a:pt x="8442" y="7943"/>
                  </a:moveTo>
                  <a:lnTo>
                    <a:pt x="8442" y="8441"/>
                  </a:lnTo>
                  <a:lnTo>
                    <a:pt x="6145" y="8441"/>
                  </a:lnTo>
                  <a:lnTo>
                    <a:pt x="6145" y="7943"/>
                  </a:lnTo>
                  <a:close/>
                  <a:moveTo>
                    <a:pt x="881" y="0"/>
                  </a:moveTo>
                  <a:cubicBezTo>
                    <a:pt x="403" y="0"/>
                    <a:pt x="1" y="402"/>
                    <a:pt x="1" y="881"/>
                  </a:cubicBezTo>
                  <a:cubicBezTo>
                    <a:pt x="1" y="1263"/>
                    <a:pt x="269" y="1608"/>
                    <a:pt x="594" y="1723"/>
                  </a:cubicBezTo>
                  <a:lnTo>
                    <a:pt x="594" y="2259"/>
                  </a:lnTo>
                  <a:cubicBezTo>
                    <a:pt x="594" y="2412"/>
                    <a:pt x="709" y="2546"/>
                    <a:pt x="881" y="2546"/>
                  </a:cubicBezTo>
                  <a:lnTo>
                    <a:pt x="2240" y="2546"/>
                  </a:lnTo>
                  <a:cubicBezTo>
                    <a:pt x="2374" y="3043"/>
                    <a:pt x="2815" y="3426"/>
                    <a:pt x="3370" y="3426"/>
                  </a:cubicBezTo>
                  <a:lnTo>
                    <a:pt x="3714" y="3426"/>
                  </a:lnTo>
                  <a:lnTo>
                    <a:pt x="3714" y="3924"/>
                  </a:lnTo>
                  <a:lnTo>
                    <a:pt x="2489" y="3924"/>
                  </a:lnTo>
                  <a:cubicBezTo>
                    <a:pt x="2183" y="3924"/>
                    <a:pt x="1934" y="4154"/>
                    <a:pt x="1934" y="4479"/>
                  </a:cubicBezTo>
                  <a:lnTo>
                    <a:pt x="1934" y="5245"/>
                  </a:lnTo>
                  <a:lnTo>
                    <a:pt x="977" y="5245"/>
                  </a:lnTo>
                  <a:cubicBezTo>
                    <a:pt x="709" y="5245"/>
                    <a:pt x="518" y="5455"/>
                    <a:pt x="518" y="5685"/>
                  </a:cubicBezTo>
                  <a:lnTo>
                    <a:pt x="518" y="8537"/>
                  </a:lnTo>
                  <a:cubicBezTo>
                    <a:pt x="518" y="8805"/>
                    <a:pt x="747" y="8996"/>
                    <a:pt x="977" y="8996"/>
                  </a:cubicBezTo>
                  <a:lnTo>
                    <a:pt x="3465" y="8996"/>
                  </a:lnTo>
                  <a:cubicBezTo>
                    <a:pt x="3733" y="8996"/>
                    <a:pt x="3925" y="8786"/>
                    <a:pt x="3925" y="8537"/>
                  </a:cubicBezTo>
                  <a:lnTo>
                    <a:pt x="3925" y="5685"/>
                  </a:lnTo>
                  <a:cubicBezTo>
                    <a:pt x="3925" y="5436"/>
                    <a:pt x="3714" y="5245"/>
                    <a:pt x="3465" y="5245"/>
                  </a:cubicBezTo>
                  <a:lnTo>
                    <a:pt x="2508" y="5245"/>
                  </a:lnTo>
                  <a:lnTo>
                    <a:pt x="2508" y="4498"/>
                  </a:lnTo>
                  <a:lnTo>
                    <a:pt x="3733" y="4498"/>
                  </a:lnTo>
                  <a:cubicBezTo>
                    <a:pt x="4040" y="4498"/>
                    <a:pt x="4288" y="4249"/>
                    <a:pt x="4288" y="3943"/>
                  </a:cubicBezTo>
                  <a:lnTo>
                    <a:pt x="4288" y="3426"/>
                  </a:lnTo>
                  <a:lnTo>
                    <a:pt x="5265" y="3426"/>
                  </a:lnTo>
                  <a:lnTo>
                    <a:pt x="5265" y="3943"/>
                  </a:lnTo>
                  <a:cubicBezTo>
                    <a:pt x="5265" y="4249"/>
                    <a:pt x="5494" y="4498"/>
                    <a:pt x="5820" y="4498"/>
                  </a:cubicBezTo>
                  <a:lnTo>
                    <a:pt x="7026" y="4498"/>
                  </a:lnTo>
                  <a:lnTo>
                    <a:pt x="7026" y="5245"/>
                  </a:lnTo>
                  <a:lnTo>
                    <a:pt x="6069" y="5245"/>
                  </a:lnTo>
                  <a:cubicBezTo>
                    <a:pt x="5820" y="5245"/>
                    <a:pt x="5628" y="5455"/>
                    <a:pt x="5628" y="5685"/>
                  </a:cubicBezTo>
                  <a:lnTo>
                    <a:pt x="5628" y="8537"/>
                  </a:lnTo>
                  <a:cubicBezTo>
                    <a:pt x="5628" y="8805"/>
                    <a:pt x="5839" y="8996"/>
                    <a:pt x="6069" y="8996"/>
                  </a:cubicBezTo>
                  <a:lnTo>
                    <a:pt x="8557" y="8996"/>
                  </a:lnTo>
                  <a:cubicBezTo>
                    <a:pt x="8825" y="8996"/>
                    <a:pt x="9016" y="8786"/>
                    <a:pt x="9016" y="8537"/>
                  </a:cubicBezTo>
                  <a:lnTo>
                    <a:pt x="9016" y="5685"/>
                  </a:lnTo>
                  <a:cubicBezTo>
                    <a:pt x="9016" y="5436"/>
                    <a:pt x="8806" y="5245"/>
                    <a:pt x="8557" y="5245"/>
                  </a:cubicBezTo>
                  <a:lnTo>
                    <a:pt x="7600" y="5245"/>
                  </a:lnTo>
                  <a:lnTo>
                    <a:pt x="7600" y="4479"/>
                  </a:lnTo>
                  <a:cubicBezTo>
                    <a:pt x="7600" y="4154"/>
                    <a:pt x="7370" y="3924"/>
                    <a:pt x="7064" y="3924"/>
                  </a:cubicBezTo>
                  <a:lnTo>
                    <a:pt x="5839" y="3924"/>
                  </a:lnTo>
                  <a:lnTo>
                    <a:pt x="5839" y="3426"/>
                  </a:lnTo>
                  <a:lnTo>
                    <a:pt x="6030" y="3426"/>
                  </a:lnTo>
                  <a:cubicBezTo>
                    <a:pt x="6604" y="3426"/>
                    <a:pt x="7083" y="3063"/>
                    <a:pt x="7274" y="2546"/>
                  </a:cubicBezTo>
                  <a:lnTo>
                    <a:pt x="8691" y="2546"/>
                  </a:lnTo>
                  <a:cubicBezTo>
                    <a:pt x="8844" y="2546"/>
                    <a:pt x="8978" y="2412"/>
                    <a:pt x="8978" y="2259"/>
                  </a:cubicBezTo>
                  <a:lnTo>
                    <a:pt x="8978" y="1723"/>
                  </a:lnTo>
                  <a:cubicBezTo>
                    <a:pt x="9322" y="1608"/>
                    <a:pt x="9571" y="1263"/>
                    <a:pt x="9571" y="881"/>
                  </a:cubicBezTo>
                  <a:cubicBezTo>
                    <a:pt x="9571" y="402"/>
                    <a:pt x="9169" y="0"/>
                    <a:pt x="8691" y="0"/>
                  </a:cubicBezTo>
                  <a:cubicBezTo>
                    <a:pt x="8212" y="0"/>
                    <a:pt x="7791" y="402"/>
                    <a:pt x="7791" y="881"/>
                  </a:cubicBezTo>
                  <a:cubicBezTo>
                    <a:pt x="7791" y="1263"/>
                    <a:pt x="8040" y="1608"/>
                    <a:pt x="8404" y="1723"/>
                  </a:cubicBezTo>
                  <a:lnTo>
                    <a:pt x="8404" y="1972"/>
                  </a:lnTo>
                  <a:lnTo>
                    <a:pt x="7351" y="1972"/>
                  </a:lnTo>
                  <a:cubicBezTo>
                    <a:pt x="7274" y="1321"/>
                    <a:pt x="6719" y="785"/>
                    <a:pt x="6049" y="785"/>
                  </a:cubicBezTo>
                  <a:lnTo>
                    <a:pt x="5973" y="785"/>
                  </a:lnTo>
                  <a:cubicBezTo>
                    <a:pt x="5743" y="306"/>
                    <a:pt x="5245" y="0"/>
                    <a:pt x="4690" y="0"/>
                  </a:cubicBezTo>
                  <a:cubicBezTo>
                    <a:pt x="4020" y="0"/>
                    <a:pt x="3446" y="459"/>
                    <a:pt x="3274" y="1072"/>
                  </a:cubicBezTo>
                  <a:cubicBezTo>
                    <a:pt x="2776" y="1129"/>
                    <a:pt x="2394" y="1493"/>
                    <a:pt x="2279" y="1972"/>
                  </a:cubicBezTo>
                  <a:lnTo>
                    <a:pt x="1169" y="1972"/>
                  </a:lnTo>
                  <a:lnTo>
                    <a:pt x="1169" y="1723"/>
                  </a:lnTo>
                  <a:cubicBezTo>
                    <a:pt x="1532" y="1608"/>
                    <a:pt x="1762" y="1263"/>
                    <a:pt x="1762" y="881"/>
                  </a:cubicBezTo>
                  <a:cubicBezTo>
                    <a:pt x="1762" y="402"/>
                    <a:pt x="1360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6" name="Google Shape;2906;p81"/>
          <p:cNvGrpSpPr/>
          <p:nvPr/>
        </p:nvGrpSpPr>
        <p:grpSpPr>
          <a:xfrm>
            <a:off x="7337563" y="1268438"/>
            <a:ext cx="483800" cy="418000"/>
            <a:chOff x="6808088" y="1436375"/>
            <a:chExt cx="483800" cy="418000"/>
          </a:xfrm>
        </p:grpSpPr>
        <p:sp>
          <p:nvSpPr>
            <p:cNvPr id="2907" name="Google Shape;2907;p81"/>
            <p:cNvSpPr/>
            <p:nvPr/>
          </p:nvSpPr>
          <p:spPr>
            <a:xfrm>
              <a:off x="7154538" y="146175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15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81"/>
            <p:cNvSpPr/>
            <p:nvPr/>
          </p:nvSpPr>
          <p:spPr>
            <a:xfrm>
              <a:off x="7187063" y="146175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35" y="0"/>
                    <a:pt x="1" y="115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633" y="575"/>
                  </a:lnTo>
                  <a:cubicBezTo>
                    <a:pt x="805" y="575"/>
                    <a:pt x="920" y="460"/>
                    <a:pt x="920" y="288"/>
                  </a:cubicBezTo>
                  <a:cubicBezTo>
                    <a:pt x="920" y="115"/>
                    <a:pt x="80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81"/>
            <p:cNvSpPr/>
            <p:nvPr/>
          </p:nvSpPr>
          <p:spPr>
            <a:xfrm>
              <a:off x="7220563" y="146175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35" y="0"/>
                    <a:pt x="1" y="115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632" y="575"/>
                  </a:lnTo>
                  <a:cubicBezTo>
                    <a:pt x="805" y="575"/>
                    <a:pt x="920" y="460"/>
                    <a:pt x="920" y="288"/>
                  </a:cubicBezTo>
                  <a:cubicBezTo>
                    <a:pt x="920" y="115"/>
                    <a:pt x="80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81"/>
            <p:cNvSpPr/>
            <p:nvPr/>
          </p:nvSpPr>
          <p:spPr>
            <a:xfrm>
              <a:off x="7042563" y="1788100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8" y="0"/>
                  </a:moveTo>
                  <a:cubicBezTo>
                    <a:pt x="115" y="0"/>
                    <a:pt x="0" y="134"/>
                    <a:pt x="0" y="287"/>
                  </a:cubicBezTo>
                  <a:lnTo>
                    <a:pt x="0" y="555"/>
                  </a:lnTo>
                  <a:cubicBezTo>
                    <a:pt x="0" y="728"/>
                    <a:pt x="115" y="843"/>
                    <a:pt x="288" y="843"/>
                  </a:cubicBezTo>
                  <a:cubicBezTo>
                    <a:pt x="460" y="823"/>
                    <a:pt x="575" y="709"/>
                    <a:pt x="575" y="555"/>
                  </a:cubicBezTo>
                  <a:lnTo>
                    <a:pt x="575" y="287"/>
                  </a:lnTo>
                  <a:cubicBezTo>
                    <a:pt x="575" y="134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81"/>
            <p:cNvSpPr/>
            <p:nvPr/>
          </p:nvSpPr>
          <p:spPr>
            <a:xfrm>
              <a:off x="6808088" y="1436375"/>
              <a:ext cx="483800" cy="418000"/>
            </a:xfrm>
            <a:custGeom>
              <a:avLst/>
              <a:gdLst/>
              <a:ahLst/>
              <a:cxnLst/>
              <a:rect l="l" t="t" r="r" b="b"/>
              <a:pathLst>
                <a:path w="19352" h="16720" extrusionOk="0">
                  <a:moveTo>
                    <a:pt x="690" y="1"/>
                  </a:moveTo>
                  <a:cubicBezTo>
                    <a:pt x="307" y="1"/>
                    <a:pt x="1" y="307"/>
                    <a:pt x="1" y="690"/>
                  </a:cubicBezTo>
                  <a:lnTo>
                    <a:pt x="1" y="12442"/>
                  </a:lnTo>
                  <a:cubicBezTo>
                    <a:pt x="1" y="12825"/>
                    <a:pt x="307" y="13151"/>
                    <a:pt x="690" y="13151"/>
                  </a:cubicBezTo>
                  <a:lnTo>
                    <a:pt x="7848" y="13151"/>
                  </a:lnTo>
                  <a:cubicBezTo>
                    <a:pt x="7944" y="13476"/>
                    <a:pt x="7982" y="13840"/>
                    <a:pt x="7944" y="14165"/>
                  </a:cubicBezTo>
                  <a:cubicBezTo>
                    <a:pt x="7925" y="14318"/>
                    <a:pt x="8040" y="14452"/>
                    <a:pt x="8174" y="14490"/>
                  </a:cubicBezTo>
                  <a:cubicBezTo>
                    <a:pt x="8185" y="14492"/>
                    <a:pt x="8196" y="14492"/>
                    <a:pt x="8207" y="14492"/>
                  </a:cubicBezTo>
                  <a:cubicBezTo>
                    <a:pt x="8346" y="14492"/>
                    <a:pt x="8462" y="14383"/>
                    <a:pt x="8480" y="14242"/>
                  </a:cubicBezTo>
                  <a:cubicBezTo>
                    <a:pt x="8537" y="13878"/>
                    <a:pt x="8518" y="13495"/>
                    <a:pt x="8442" y="13151"/>
                  </a:cubicBezTo>
                  <a:lnTo>
                    <a:pt x="10930" y="13151"/>
                  </a:lnTo>
                  <a:cubicBezTo>
                    <a:pt x="10719" y="13974"/>
                    <a:pt x="10872" y="14835"/>
                    <a:pt x="11427" y="15677"/>
                  </a:cubicBezTo>
                  <a:cubicBezTo>
                    <a:pt x="10844" y="15610"/>
                    <a:pt x="10260" y="15577"/>
                    <a:pt x="9674" y="15577"/>
                  </a:cubicBezTo>
                  <a:cubicBezTo>
                    <a:pt x="9088" y="15577"/>
                    <a:pt x="8499" y="15610"/>
                    <a:pt x="7906" y="15677"/>
                  </a:cubicBezTo>
                  <a:cubicBezTo>
                    <a:pt x="7963" y="15601"/>
                    <a:pt x="7982" y="15562"/>
                    <a:pt x="8040" y="15486"/>
                  </a:cubicBezTo>
                  <a:cubicBezTo>
                    <a:pt x="8097" y="15352"/>
                    <a:pt x="8059" y="15179"/>
                    <a:pt x="7944" y="15103"/>
                  </a:cubicBezTo>
                  <a:cubicBezTo>
                    <a:pt x="7896" y="15079"/>
                    <a:pt x="7846" y="15068"/>
                    <a:pt x="7798" y="15068"/>
                  </a:cubicBezTo>
                  <a:cubicBezTo>
                    <a:pt x="7694" y="15068"/>
                    <a:pt x="7600" y="15120"/>
                    <a:pt x="7561" y="15199"/>
                  </a:cubicBezTo>
                  <a:cubicBezTo>
                    <a:pt x="7427" y="15390"/>
                    <a:pt x="7293" y="15601"/>
                    <a:pt x="7121" y="15792"/>
                  </a:cubicBezTo>
                  <a:cubicBezTo>
                    <a:pt x="6623" y="15888"/>
                    <a:pt x="6087" y="16022"/>
                    <a:pt x="5590" y="16156"/>
                  </a:cubicBezTo>
                  <a:cubicBezTo>
                    <a:pt x="5456" y="16213"/>
                    <a:pt x="5360" y="16347"/>
                    <a:pt x="5398" y="16519"/>
                  </a:cubicBezTo>
                  <a:cubicBezTo>
                    <a:pt x="5447" y="16633"/>
                    <a:pt x="5551" y="16719"/>
                    <a:pt x="5687" y="16719"/>
                  </a:cubicBezTo>
                  <a:cubicBezTo>
                    <a:pt x="5711" y="16719"/>
                    <a:pt x="5736" y="16716"/>
                    <a:pt x="5762" y="16711"/>
                  </a:cubicBezTo>
                  <a:cubicBezTo>
                    <a:pt x="7063" y="16328"/>
                    <a:pt x="8375" y="16137"/>
                    <a:pt x="9686" y="16137"/>
                  </a:cubicBezTo>
                  <a:cubicBezTo>
                    <a:pt x="10997" y="16137"/>
                    <a:pt x="12308" y="16328"/>
                    <a:pt x="13610" y="16711"/>
                  </a:cubicBezTo>
                  <a:lnTo>
                    <a:pt x="13686" y="16711"/>
                  </a:lnTo>
                  <a:cubicBezTo>
                    <a:pt x="13801" y="16711"/>
                    <a:pt x="13916" y="16634"/>
                    <a:pt x="13935" y="16500"/>
                  </a:cubicBezTo>
                  <a:cubicBezTo>
                    <a:pt x="13992" y="16347"/>
                    <a:pt x="13897" y="16175"/>
                    <a:pt x="13744" y="16137"/>
                  </a:cubicBezTo>
                  <a:cubicBezTo>
                    <a:pt x="13246" y="15983"/>
                    <a:pt x="12729" y="15869"/>
                    <a:pt x="12231" y="15773"/>
                  </a:cubicBezTo>
                  <a:cubicBezTo>
                    <a:pt x="11447" y="14873"/>
                    <a:pt x="11236" y="14012"/>
                    <a:pt x="11504" y="13112"/>
                  </a:cubicBezTo>
                  <a:lnTo>
                    <a:pt x="18663" y="13112"/>
                  </a:lnTo>
                  <a:cubicBezTo>
                    <a:pt x="19045" y="13112"/>
                    <a:pt x="19352" y="12806"/>
                    <a:pt x="19352" y="12423"/>
                  </a:cubicBezTo>
                  <a:lnTo>
                    <a:pt x="19352" y="9935"/>
                  </a:lnTo>
                  <a:cubicBezTo>
                    <a:pt x="19352" y="9763"/>
                    <a:pt x="19237" y="9648"/>
                    <a:pt x="19065" y="9648"/>
                  </a:cubicBezTo>
                  <a:cubicBezTo>
                    <a:pt x="18892" y="9648"/>
                    <a:pt x="18777" y="9763"/>
                    <a:pt x="18777" y="9935"/>
                  </a:cubicBezTo>
                  <a:lnTo>
                    <a:pt x="18777" y="12423"/>
                  </a:lnTo>
                  <a:cubicBezTo>
                    <a:pt x="18777" y="12500"/>
                    <a:pt x="18720" y="12538"/>
                    <a:pt x="18663" y="12538"/>
                  </a:cubicBezTo>
                  <a:lnTo>
                    <a:pt x="690" y="12538"/>
                  </a:lnTo>
                  <a:cubicBezTo>
                    <a:pt x="613" y="12538"/>
                    <a:pt x="575" y="12500"/>
                    <a:pt x="575" y="12423"/>
                  </a:cubicBezTo>
                  <a:lnTo>
                    <a:pt x="575" y="2566"/>
                  </a:lnTo>
                  <a:lnTo>
                    <a:pt x="2049" y="2566"/>
                  </a:lnTo>
                  <a:cubicBezTo>
                    <a:pt x="2297" y="2566"/>
                    <a:pt x="2508" y="2432"/>
                    <a:pt x="2585" y="2202"/>
                  </a:cubicBezTo>
                  <a:lnTo>
                    <a:pt x="2699" y="1896"/>
                  </a:lnTo>
                  <a:lnTo>
                    <a:pt x="5245" y="1896"/>
                  </a:lnTo>
                  <a:lnTo>
                    <a:pt x="5360" y="2202"/>
                  </a:lnTo>
                  <a:cubicBezTo>
                    <a:pt x="5456" y="2432"/>
                    <a:pt x="5666" y="2566"/>
                    <a:pt x="5877" y="2566"/>
                  </a:cubicBezTo>
                  <a:lnTo>
                    <a:pt x="18777" y="2566"/>
                  </a:lnTo>
                  <a:lnTo>
                    <a:pt x="18777" y="8787"/>
                  </a:lnTo>
                  <a:cubicBezTo>
                    <a:pt x="18777" y="8959"/>
                    <a:pt x="18892" y="9074"/>
                    <a:pt x="19065" y="9074"/>
                  </a:cubicBezTo>
                  <a:cubicBezTo>
                    <a:pt x="19237" y="9074"/>
                    <a:pt x="19352" y="8959"/>
                    <a:pt x="19352" y="8787"/>
                  </a:cubicBezTo>
                  <a:lnTo>
                    <a:pt x="19352" y="652"/>
                  </a:lnTo>
                  <a:cubicBezTo>
                    <a:pt x="19352" y="307"/>
                    <a:pt x="19045" y="1"/>
                    <a:pt x="18663" y="1"/>
                  </a:cubicBezTo>
                  <a:lnTo>
                    <a:pt x="3446" y="1"/>
                  </a:lnTo>
                  <a:cubicBezTo>
                    <a:pt x="3274" y="1"/>
                    <a:pt x="3159" y="135"/>
                    <a:pt x="3159" y="288"/>
                  </a:cubicBezTo>
                  <a:cubicBezTo>
                    <a:pt x="3159" y="460"/>
                    <a:pt x="3274" y="575"/>
                    <a:pt x="3446" y="575"/>
                  </a:cubicBezTo>
                  <a:lnTo>
                    <a:pt x="18663" y="575"/>
                  </a:lnTo>
                  <a:cubicBezTo>
                    <a:pt x="18720" y="575"/>
                    <a:pt x="18777" y="633"/>
                    <a:pt x="18777" y="690"/>
                  </a:cubicBezTo>
                  <a:lnTo>
                    <a:pt x="18777" y="2030"/>
                  </a:lnTo>
                  <a:lnTo>
                    <a:pt x="5858" y="2030"/>
                  </a:lnTo>
                  <a:lnTo>
                    <a:pt x="5743" y="1724"/>
                  </a:lnTo>
                  <a:cubicBezTo>
                    <a:pt x="5666" y="1532"/>
                    <a:pt x="5494" y="1417"/>
                    <a:pt x="5283" y="1360"/>
                  </a:cubicBezTo>
                  <a:lnTo>
                    <a:pt x="2604" y="1360"/>
                  </a:lnTo>
                  <a:cubicBezTo>
                    <a:pt x="2412" y="1398"/>
                    <a:pt x="2240" y="1532"/>
                    <a:pt x="2144" y="1724"/>
                  </a:cubicBezTo>
                  <a:lnTo>
                    <a:pt x="2029" y="2030"/>
                  </a:lnTo>
                  <a:lnTo>
                    <a:pt x="517" y="2030"/>
                  </a:lnTo>
                  <a:lnTo>
                    <a:pt x="517" y="690"/>
                  </a:lnTo>
                  <a:cubicBezTo>
                    <a:pt x="517" y="633"/>
                    <a:pt x="575" y="575"/>
                    <a:pt x="651" y="575"/>
                  </a:cubicBezTo>
                  <a:lnTo>
                    <a:pt x="2240" y="575"/>
                  </a:lnTo>
                  <a:cubicBezTo>
                    <a:pt x="2412" y="575"/>
                    <a:pt x="2527" y="460"/>
                    <a:pt x="2527" y="288"/>
                  </a:cubicBezTo>
                  <a:cubicBezTo>
                    <a:pt x="2527" y="135"/>
                    <a:pt x="2412" y="1"/>
                    <a:pt x="2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81"/>
            <p:cNvSpPr/>
            <p:nvPr/>
          </p:nvSpPr>
          <p:spPr>
            <a:xfrm>
              <a:off x="6976038" y="1551700"/>
              <a:ext cx="148375" cy="148850"/>
            </a:xfrm>
            <a:custGeom>
              <a:avLst/>
              <a:gdLst/>
              <a:ahLst/>
              <a:cxnLst/>
              <a:rect l="l" t="t" r="r" b="b"/>
              <a:pathLst>
                <a:path w="5935" h="5954" extrusionOk="0">
                  <a:moveTo>
                    <a:pt x="2949" y="594"/>
                  </a:moveTo>
                  <a:cubicBezTo>
                    <a:pt x="4269" y="594"/>
                    <a:pt x="5341" y="1666"/>
                    <a:pt x="5341" y="2987"/>
                  </a:cubicBezTo>
                  <a:cubicBezTo>
                    <a:pt x="5341" y="4288"/>
                    <a:pt x="4269" y="5379"/>
                    <a:pt x="2949" y="5379"/>
                  </a:cubicBezTo>
                  <a:cubicBezTo>
                    <a:pt x="1628" y="5379"/>
                    <a:pt x="556" y="4288"/>
                    <a:pt x="556" y="2987"/>
                  </a:cubicBezTo>
                  <a:cubicBezTo>
                    <a:pt x="556" y="1666"/>
                    <a:pt x="1628" y="594"/>
                    <a:pt x="2949" y="594"/>
                  </a:cubicBezTo>
                  <a:close/>
                  <a:moveTo>
                    <a:pt x="2968" y="1"/>
                  </a:moveTo>
                  <a:cubicBezTo>
                    <a:pt x="1341" y="1"/>
                    <a:pt x="1" y="1341"/>
                    <a:pt x="1" y="2987"/>
                  </a:cubicBezTo>
                  <a:cubicBezTo>
                    <a:pt x="1" y="4614"/>
                    <a:pt x="1341" y="5954"/>
                    <a:pt x="2968" y="5954"/>
                  </a:cubicBezTo>
                  <a:cubicBezTo>
                    <a:pt x="4595" y="5954"/>
                    <a:pt x="5934" y="4614"/>
                    <a:pt x="5934" y="2987"/>
                  </a:cubicBezTo>
                  <a:cubicBezTo>
                    <a:pt x="5934" y="1341"/>
                    <a:pt x="4595" y="1"/>
                    <a:pt x="2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81"/>
            <p:cNvSpPr/>
            <p:nvPr/>
          </p:nvSpPr>
          <p:spPr>
            <a:xfrm>
              <a:off x="7009063" y="1584725"/>
              <a:ext cx="82325" cy="82800"/>
            </a:xfrm>
            <a:custGeom>
              <a:avLst/>
              <a:gdLst/>
              <a:ahLst/>
              <a:cxnLst/>
              <a:rect l="l" t="t" r="r" b="b"/>
              <a:pathLst>
                <a:path w="3293" h="3312" extrusionOk="0">
                  <a:moveTo>
                    <a:pt x="1647" y="556"/>
                  </a:moveTo>
                  <a:cubicBezTo>
                    <a:pt x="2278" y="556"/>
                    <a:pt x="2757" y="1034"/>
                    <a:pt x="2757" y="1666"/>
                  </a:cubicBezTo>
                  <a:cubicBezTo>
                    <a:pt x="2757" y="2259"/>
                    <a:pt x="2278" y="2757"/>
                    <a:pt x="1647" y="2757"/>
                  </a:cubicBezTo>
                  <a:cubicBezTo>
                    <a:pt x="1034" y="2757"/>
                    <a:pt x="556" y="2259"/>
                    <a:pt x="556" y="1666"/>
                  </a:cubicBezTo>
                  <a:cubicBezTo>
                    <a:pt x="556" y="1053"/>
                    <a:pt x="1034" y="556"/>
                    <a:pt x="1647" y="556"/>
                  </a:cubicBezTo>
                  <a:close/>
                  <a:moveTo>
                    <a:pt x="1647" y="1"/>
                  </a:moveTo>
                  <a:cubicBezTo>
                    <a:pt x="747" y="1"/>
                    <a:pt x="1" y="747"/>
                    <a:pt x="1" y="1666"/>
                  </a:cubicBezTo>
                  <a:cubicBezTo>
                    <a:pt x="1" y="2565"/>
                    <a:pt x="747" y="3312"/>
                    <a:pt x="1647" y="3312"/>
                  </a:cubicBezTo>
                  <a:cubicBezTo>
                    <a:pt x="2565" y="3312"/>
                    <a:pt x="3293" y="2565"/>
                    <a:pt x="3293" y="1666"/>
                  </a:cubicBezTo>
                  <a:cubicBezTo>
                    <a:pt x="3293" y="747"/>
                    <a:pt x="2565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81"/>
            <p:cNvSpPr/>
            <p:nvPr/>
          </p:nvSpPr>
          <p:spPr>
            <a:xfrm>
              <a:off x="6933463" y="1509600"/>
              <a:ext cx="233525" cy="233050"/>
            </a:xfrm>
            <a:custGeom>
              <a:avLst/>
              <a:gdLst/>
              <a:ahLst/>
              <a:cxnLst/>
              <a:rect l="l" t="t" r="r" b="b"/>
              <a:pathLst>
                <a:path w="9341" h="9322" extrusionOk="0">
                  <a:moveTo>
                    <a:pt x="4958" y="977"/>
                  </a:moveTo>
                  <a:cubicBezTo>
                    <a:pt x="6757" y="1130"/>
                    <a:pt x="8212" y="2565"/>
                    <a:pt x="8365" y="4384"/>
                  </a:cubicBezTo>
                  <a:lnTo>
                    <a:pt x="8269" y="4384"/>
                  </a:lnTo>
                  <a:cubicBezTo>
                    <a:pt x="8097" y="4384"/>
                    <a:pt x="7982" y="4499"/>
                    <a:pt x="7982" y="4671"/>
                  </a:cubicBezTo>
                  <a:cubicBezTo>
                    <a:pt x="7982" y="4824"/>
                    <a:pt x="8097" y="4958"/>
                    <a:pt x="8269" y="4958"/>
                  </a:cubicBezTo>
                  <a:lnTo>
                    <a:pt x="8365" y="4958"/>
                  </a:lnTo>
                  <a:cubicBezTo>
                    <a:pt x="8212" y="6776"/>
                    <a:pt x="6776" y="8212"/>
                    <a:pt x="4958" y="8346"/>
                  </a:cubicBezTo>
                  <a:lnTo>
                    <a:pt x="4958" y="8250"/>
                  </a:lnTo>
                  <a:cubicBezTo>
                    <a:pt x="4958" y="8078"/>
                    <a:pt x="4843" y="7963"/>
                    <a:pt x="4671" y="7963"/>
                  </a:cubicBezTo>
                  <a:cubicBezTo>
                    <a:pt x="4498" y="7963"/>
                    <a:pt x="4384" y="8078"/>
                    <a:pt x="4384" y="8250"/>
                  </a:cubicBezTo>
                  <a:lnTo>
                    <a:pt x="4384" y="8346"/>
                  </a:lnTo>
                  <a:cubicBezTo>
                    <a:pt x="2565" y="8212"/>
                    <a:pt x="1130" y="6738"/>
                    <a:pt x="996" y="4958"/>
                  </a:cubicBezTo>
                  <a:lnTo>
                    <a:pt x="1091" y="4958"/>
                  </a:lnTo>
                  <a:cubicBezTo>
                    <a:pt x="1245" y="4958"/>
                    <a:pt x="1379" y="4824"/>
                    <a:pt x="1379" y="4671"/>
                  </a:cubicBezTo>
                  <a:cubicBezTo>
                    <a:pt x="1379" y="4499"/>
                    <a:pt x="1245" y="4384"/>
                    <a:pt x="1091" y="4384"/>
                  </a:cubicBezTo>
                  <a:lnTo>
                    <a:pt x="996" y="4384"/>
                  </a:lnTo>
                  <a:cubicBezTo>
                    <a:pt x="1130" y="2565"/>
                    <a:pt x="2565" y="1130"/>
                    <a:pt x="4384" y="977"/>
                  </a:cubicBezTo>
                  <a:lnTo>
                    <a:pt x="4384" y="1072"/>
                  </a:lnTo>
                  <a:cubicBezTo>
                    <a:pt x="4384" y="1245"/>
                    <a:pt x="4498" y="1359"/>
                    <a:pt x="4671" y="1359"/>
                  </a:cubicBezTo>
                  <a:cubicBezTo>
                    <a:pt x="4843" y="1359"/>
                    <a:pt x="4958" y="1245"/>
                    <a:pt x="4958" y="1072"/>
                  </a:cubicBezTo>
                  <a:lnTo>
                    <a:pt x="4958" y="977"/>
                  </a:lnTo>
                  <a:close/>
                  <a:moveTo>
                    <a:pt x="4671" y="0"/>
                  </a:moveTo>
                  <a:cubicBezTo>
                    <a:pt x="4498" y="0"/>
                    <a:pt x="4384" y="115"/>
                    <a:pt x="4384" y="288"/>
                  </a:cubicBezTo>
                  <a:lnTo>
                    <a:pt x="4384" y="422"/>
                  </a:lnTo>
                  <a:cubicBezTo>
                    <a:pt x="2259" y="575"/>
                    <a:pt x="555" y="2278"/>
                    <a:pt x="441" y="4384"/>
                  </a:cubicBezTo>
                  <a:lnTo>
                    <a:pt x="288" y="4384"/>
                  </a:lnTo>
                  <a:cubicBezTo>
                    <a:pt x="115" y="4384"/>
                    <a:pt x="0" y="4499"/>
                    <a:pt x="0" y="4671"/>
                  </a:cubicBezTo>
                  <a:cubicBezTo>
                    <a:pt x="0" y="4824"/>
                    <a:pt x="115" y="4958"/>
                    <a:pt x="288" y="4958"/>
                  </a:cubicBezTo>
                  <a:lnTo>
                    <a:pt x="441" y="4958"/>
                  </a:lnTo>
                  <a:cubicBezTo>
                    <a:pt x="575" y="7083"/>
                    <a:pt x="2278" y="8786"/>
                    <a:pt x="4384" y="8901"/>
                  </a:cubicBezTo>
                  <a:lnTo>
                    <a:pt x="4384" y="9035"/>
                  </a:lnTo>
                  <a:cubicBezTo>
                    <a:pt x="4384" y="9207"/>
                    <a:pt x="4498" y="9322"/>
                    <a:pt x="4671" y="9322"/>
                  </a:cubicBezTo>
                  <a:cubicBezTo>
                    <a:pt x="4843" y="9322"/>
                    <a:pt x="4958" y="9207"/>
                    <a:pt x="4958" y="9035"/>
                  </a:cubicBezTo>
                  <a:lnTo>
                    <a:pt x="4958" y="8901"/>
                  </a:lnTo>
                  <a:cubicBezTo>
                    <a:pt x="7082" y="8748"/>
                    <a:pt x="8786" y="7063"/>
                    <a:pt x="8901" y="4958"/>
                  </a:cubicBezTo>
                  <a:lnTo>
                    <a:pt x="9054" y="4958"/>
                  </a:lnTo>
                  <a:cubicBezTo>
                    <a:pt x="9226" y="4958"/>
                    <a:pt x="9341" y="4824"/>
                    <a:pt x="9341" y="4671"/>
                  </a:cubicBezTo>
                  <a:cubicBezTo>
                    <a:pt x="9341" y="4499"/>
                    <a:pt x="9226" y="4384"/>
                    <a:pt x="9054" y="4384"/>
                  </a:cubicBezTo>
                  <a:lnTo>
                    <a:pt x="8901" y="4384"/>
                  </a:lnTo>
                  <a:cubicBezTo>
                    <a:pt x="8767" y="2240"/>
                    <a:pt x="7063" y="556"/>
                    <a:pt x="4958" y="422"/>
                  </a:cubicBezTo>
                  <a:lnTo>
                    <a:pt x="4958" y="288"/>
                  </a:lnTo>
                  <a:cubicBezTo>
                    <a:pt x="4958" y="115"/>
                    <a:pt x="4843" y="0"/>
                    <a:pt x="4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81"/>
            <p:cNvSpPr/>
            <p:nvPr/>
          </p:nvSpPr>
          <p:spPr>
            <a:xfrm>
              <a:off x="6840138" y="1678025"/>
              <a:ext cx="76600" cy="52675"/>
            </a:xfrm>
            <a:custGeom>
              <a:avLst/>
              <a:gdLst/>
              <a:ahLst/>
              <a:cxnLst/>
              <a:rect l="l" t="t" r="r" b="b"/>
              <a:pathLst>
                <a:path w="3064" h="2107" extrusionOk="0">
                  <a:moveTo>
                    <a:pt x="2489" y="575"/>
                  </a:moveTo>
                  <a:lnTo>
                    <a:pt x="2489" y="1532"/>
                  </a:lnTo>
                  <a:lnTo>
                    <a:pt x="556" y="1532"/>
                  </a:lnTo>
                  <a:lnTo>
                    <a:pt x="556" y="575"/>
                  </a:lnTo>
                  <a:close/>
                  <a:moveTo>
                    <a:pt x="460" y="1"/>
                  </a:moveTo>
                  <a:cubicBezTo>
                    <a:pt x="231" y="1"/>
                    <a:pt x="1" y="192"/>
                    <a:pt x="1" y="460"/>
                  </a:cubicBezTo>
                  <a:lnTo>
                    <a:pt x="1" y="1666"/>
                  </a:lnTo>
                  <a:cubicBezTo>
                    <a:pt x="1" y="1896"/>
                    <a:pt x="192" y="2106"/>
                    <a:pt x="460" y="2106"/>
                  </a:cubicBezTo>
                  <a:lnTo>
                    <a:pt x="2623" y="2106"/>
                  </a:lnTo>
                  <a:cubicBezTo>
                    <a:pt x="2853" y="2106"/>
                    <a:pt x="3063" y="1915"/>
                    <a:pt x="3063" y="1666"/>
                  </a:cubicBezTo>
                  <a:lnTo>
                    <a:pt x="3063" y="460"/>
                  </a:lnTo>
                  <a:cubicBezTo>
                    <a:pt x="3063" y="231"/>
                    <a:pt x="2872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81"/>
            <p:cNvSpPr/>
            <p:nvPr/>
          </p:nvSpPr>
          <p:spPr>
            <a:xfrm>
              <a:off x="7183238" y="1678025"/>
              <a:ext cx="76600" cy="52675"/>
            </a:xfrm>
            <a:custGeom>
              <a:avLst/>
              <a:gdLst/>
              <a:ahLst/>
              <a:cxnLst/>
              <a:rect l="l" t="t" r="r" b="b"/>
              <a:pathLst>
                <a:path w="3064" h="2107" extrusionOk="0">
                  <a:moveTo>
                    <a:pt x="2489" y="575"/>
                  </a:moveTo>
                  <a:lnTo>
                    <a:pt x="2489" y="1532"/>
                  </a:lnTo>
                  <a:lnTo>
                    <a:pt x="537" y="1532"/>
                  </a:lnTo>
                  <a:lnTo>
                    <a:pt x="537" y="575"/>
                  </a:lnTo>
                  <a:close/>
                  <a:moveTo>
                    <a:pt x="441" y="1"/>
                  </a:moveTo>
                  <a:cubicBezTo>
                    <a:pt x="211" y="1"/>
                    <a:pt x="1" y="192"/>
                    <a:pt x="1" y="460"/>
                  </a:cubicBezTo>
                  <a:lnTo>
                    <a:pt x="1" y="1666"/>
                  </a:lnTo>
                  <a:cubicBezTo>
                    <a:pt x="1" y="1896"/>
                    <a:pt x="192" y="2106"/>
                    <a:pt x="441" y="2106"/>
                  </a:cubicBezTo>
                  <a:lnTo>
                    <a:pt x="2604" y="2106"/>
                  </a:lnTo>
                  <a:cubicBezTo>
                    <a:pt x="2834" y="2106"/>
                    <a:pt x="3063" y="1915"/>
                    <a:pt x="3063" y="1666"/>
                  </a:cubicBezTo>
                  <a:lnTo>
                    <a:pt x="3063" y="460"/>
                  </a:lnTo>
                  <a:cubicBezTo>
                    <a:pt x="3063" y="231"/>
                    <a:pt x="2872" y="1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7" name="Google Shape;2917;p81"/>
          <p:cNvGrpSpPr/>
          <p:nvPr/>
        </p:nvGrpSpPr>
        <p:grpSpPr>
          <a:xfrm>
            <a:off x="1413988" y="1845188"/>
            <a:ext cx="296225" cy="483800"/>
            <a:chOff x="1927713" y="2041225"/>
            <a:chExt cx="296225" cy="483800"/>
          </a:xfrm>
        </p:grpSpPr>
        <p:sp>
          <p:nvSpPr>
            <p:cNvPr id="2918" name="Google Shape;2918;p81"/>
            <p:cNvSpPr/>
            <p:nvPr/>
          </p:nvSpPr>
          <p:spPr>
            <a:xfrm>
              <a:off x="2064563" y="2060375"/>
              <a:ext cx="21575" cy="14375"/>
            </a:xfrm>
            <a:custGeom>
              <a:avLst/>
              <a:gdLst/>
              <a:ahLst/>
              <a:cxnLst/>
              <a:rect l="l" t="t" r="r" b="b"/>
              <a:pathLst>
                <a:path w="863" h="575" extrusionOk="0">
                  <a:moveTo>
                    <a:pt x="288" y="0"/>
                  </a:moveTo>
                  <a:cubicBezTo>
                    <a:pt x="135" y="0"/>
                    <a:pt x="1" y="115"/>
                    <a:pt x="1" y="287"/>
                  </a:cubicBezTo>
                  <a:cubicBezTo>
                    <a:pt x="1" y="460"/>
                    <a:pt x="154" y="575"/>
                    <a:pt x="288" y="575"/>
                  </a:cubicBezTo>
                  <a:lnTo>
                    <a:pt x="575" y="575"/>
                  </a:lnTo>
                  <a:cubicBezTo>
                    <a:pt x="747" y="575"/>
                    <a:pt x="862" y="460"/>
                    <a:pt x="862" y="287"/>
                  </a:cubicBezTo>
                  <a:cubicBezTo>
                    <a:pt x="862" y="115"/>
                    <a:pt x="747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81"/>
            <p:cNvSpPr/>
            <p:nvPr/>
          </p:nvSpPr>
          <p:spPr>
            <a:xfrm>
              <a:off x="1956913" y="2126400"/>
              <a:ext cx="30175" cy="13900"/>
            </a:xfrm>
            <a:custGeom>
              <a:avLst/>
              <a:gdLst/>
              <a:ahLst/>
              <a:cxnLst/>
              <a:rect l="l" t="t" r="r" b="b"/>
              <a:pathLst>
                <a:path w="1207" h="556" extrusionOk="0">
                  <a:moveTo>
                    <a:pt x="287" y="1"/>
                  </a:moveTo>
                  <a:cubicBezTo>
                    <a:pt x="134" y="1"/>
                    <a:pt x="0" y="116"/>
                    <a:pt x="0" y="269"/>
                  </a:cubicBezTo>
                  <a:cubicBezTo>
                    <a:pt x="0" y="441"/>
                    <a:pt x="134" y="556"/>
                    <a:pt x="287" y="556"/>
                  </a:cubicBezTo>
                  <a:lnTo>
                    <a:pt x="919" y="556"/>
                  </a:lnTo>
                  <a:cubicBezTo>
                    <a:pt x="1091" y="556"/>
                    <a:pt x="1206" y="441"/>
                    <a:pt x="1206" y="269"/>
                  </a:cubicBezTo>
                  <a:cubicBezTo>
                    <a:pt x="1206" y="116"/>
                    <a:pt x="1091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81"/>
            <p:cNvSpPr/>
            <p:nvPr/>
          </p:nvSpPr>
          <p:spPr>
            <a:xfrm>
              <a:off x="1996138" y="2125450"/>
              <a:ext cx="47875" cy="14375"/>
            </a:xfrm>
            <a:custGeom>
              <a:avLst/>
              <a:gdLst/>
              <a:ahLst/>
              <a:cxnLst/>
              <a:rect l="l" t="t" r="r" b="b"/>
              <a:pathLst>
                <a:path w="1915" h="575" extrusionOk="0">
                  <a:moveTo>
                    <a:pt x="288" y="0"/>
                  </a:moveTo>
                  <a:cubicBezTo>
                    <a:pt x="116" y="0"/>
                    <a:pt x="1" y="134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1628" y="575"/>
                  </a:lnTo>
                  <a:cubicBezTo>
                    <a:pt x="1781" y="575"/>
                    <a:pt x="1915" y="460"/>
                    <a:pt x="1915" y="288"/>
                  </a:cubicBezTo>
                  <a:cubicBezTo>
                    <a:pt x="1915" y="134"/>
                    <a:pt x="1781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81"/>
            <p:cNvSpPr/>
            <p:nvPr/>
          </p:nvSpPr>
          <p:spPr>
            <a:xfrm>
              <a:off x="1956913" y="2146975"/>
              <a:ext cx="30175" cy="14375"/>
            </a:xfrm>
            <a:custGeom>
              <a:avLst/>
              <a:gdLst/>
              <a:ahLst/>
              <a:cxnLst/>
              <a:rect l="l" t="t" r="r" b="b"/>
              <a:pathLst>
                <a:path w="1207" h="575" extrusionOk="0">
                  <a:moveTo>
                    <a:pt x="287" y="1"/>
                  </a:moveTo>
                  <a:cubicBezTo>
                    <a:pt x="134" y="1"/>
                    <a:pt x="0" y="135"/>
                    <a:pt x="0" y="288"/>
                  </a:cubicBezTo>
                  <a:cubicBezTo>
                    <a:pt x="0" y="460"/>
                    <a:pt x="134" y="575"/>
                    <a:pt x="287" y="575"/>
                  </a:cubicBezTo>
                  <a:lnTo>
                    <a:pt x="919" y="575"/>
                  </a:lnTo>
                  <a:cubicBezTo>
                    <a:pt x="1091" y="575"/>
                    <a:pt x="1206" y="460"/>
                    <a:pt x="1206" y="288"/>
                  </a:cubicBezTo>
                  <a:cubicBezTo>
                    <a:pt x="1206" y="154"/>
                    <a:pt x="1091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81"/>
            <p:cNvSpPr/>
            <p:nvPr/>
          </p:nvSpPr>
          <p:spPr>
            <a:xfrm>
              <a:off x="1996138" y="2146975"/>
              <a:ext cx="47875" cy="14375"/>
            </a:xfrm>
            <a:custGeom>
              <a:avLst/>
              <a:gdLst/>
              <a:ahLst/>
              <a:cxnLst/>
              <a:rect l="l" t="t" r="r" b="b"/>
              <a:pathLst>
                <a:path w="1915" h="575" extrusionOk="0">
                  <a:moveTo>
                    <a:pt x="288" y="1"/>
                  </a:moveTo>
                  <a:cubicBezTo>
                    <a:pt x="116" y="1"/>
                    <a:pt x="1" y="135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1628" y="575"/>
                  </a:lnTo>
                  <a:cubicBezTo>
                    <a:pt x="1781" y="575"/>
                    <a:pt x="1915" y="460"/>
                    <a:pt x="1915" y="288"/>
                  </a:cubicBezTo>
                  <a:cubicBezTo>
                    <a:pt x="1915" y="135"/>
                    <a:pt x="1781" y="1"/>
                    <a:pt x="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81"/>
            <p:cNvSpPr/>
            <p:nvPr/>
          </p:nvSpPr>
          <p:spPr>
            <a:xfrm>
              <a:off x="2107638" y="2125450"/>
              <a:ext cx="30175" cy="14375"/>
            </a:xfrm>
            <a:custGeom>
              <a:avLst/>
              <a:gdLst/>
              <a:ahLst/>
              <a:cxnLst/>
              <a:rect l="l" t="t" r="r" b="b"/>
              <a:pathLst>
                <a:path w="1207" h="575" extrusionOk="0">
                  <a:moveTo>
                    <a:pt x="288" y="0"/>
                  </a:moveTo>
                  <a:cubicBezTo>
                    <a:pt x="134" y="0"/>
                    <a:pt x="0" y="134"/>
                    <a:pt x="0" y="288"/>
                  </a:cubicBezTo>
                  <a:cubicBezTo>
                    <a:pt x="0" y="460"/>
                    <a:pt x="134" y="575"/>
                    <a:pt x="288" y="575"/>
                  </a:cubicBezTo>
                  <a:lnTo>
                    <a:pt x="919" y="575"/>
                  </a:lnTo>
                  <a:cubicBezTo>
                    <a:pt x="1091" y="575"/>
                    <a:pt x="1206" y="460"/>
                    <a:pt x="1206" y="288"/>
                  </a:cubicBezTo>
                  <a:cubicBezTo>
                    <a:pt x="1206" y="134"/>
                    <a:pt x="1091" y="0"/>
                    <a:pt x="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81"/>
            <p:cNvSpPr/>
            <p:nvPr/>
          </p:nvSpPr>
          <p:spPr>
            <a:xfrm>
              <a:off x="2145913" y="2126400"/>
              <a:ext cx="47875" cy="13900"/>
            </a:xfrm>
            <a:custGeom>
              <a:avLst/>
              <a:gdLst/>
              <a:ahLst/>
              <a:cxnLst/>
              <a:rect l="l" t="t" r="r" b="b"/>
              <a:pathLst>
                <a:path w="1915" h="556" extrusionOk="0">
                  <a:moveTo>
                    <a:pt x="288" y="1"/>
                  </a:moveTo>
                  <a:cubicBezTo>
                    <a:pt x="135" y="1"/>
                    <a:pt x="1" y="116"/>
                    <a:pt x="1" y="269"/>
                  </a:cubicBezTo>
                  <a:cubicBezTo>
                    <a:pt x="1" y="441"/>
                    <a:pt x="135" y="556"/>
                    <a:pt x="288" y="556"/>
                  </a:cubicBezTo>
                  <a:lnTo>
                    <a:pt x="1628" y="556"/>
                  </a:lnTo>
                  <a:cubicBezTo>
                    <a:pt x="1800" y="556"/>
                    <a:pt x="1915" y="441"/>
                    <a:pt x="1915" y="269"/>
                  </a:cubicBezTo>
                  <a:cubicBezTo>
                    <a:pt x="1915" y="116"/>
                    <a:pt x="1781" y="1"/>
                    <a:pt x="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81"/>
            <p:cNvSpPr/>
            <p:nvPr/>
          </p:nvSpPr>
          <p:spPr>
            <a:xfrm>
              <a:off x="2107638" y="2146975"/>
              <a:ext cx="30175" cy="14375"/>
            </a:xfrm>
            <a:custGeom>
              <a:avLst/>
              <a:gdLst/>
              <a:ahLst/>
              <a:cxnLst/>
              <a:rect l="l" t="t" r="r" b="b"/>
              <a:pathLst>
                <a:path w="1207" h="575" extrusionOk="0">
                  <a:moveTo>
                    <a:pt x="288" y="1"/>
                  </a:moveTo>
                  <a:cubicBezTo>
                    <a:pt x="134" y="1"/>
                    <a:pt x="0" y="135"/>
                    <a:pt x="0" y="288"/>
                  </a:cubicBezTo>
                  <a:cubicBezTo>
                    <a:pt x="0" y="460"/>
                    <a:pt x="134" y="575"/>
                    <a:pt x="288" y="575"/>
                  </a:cubicBezTo>
                  <a:lnTo>
                    <a:pt x="919" y="575"/>
                  </a:lnTo>
                  <a:cubicBezTo>
                    <a:pt x="1091" y="575"/>
                    <a:pt x="1206" y="460"/>
                    <a:pt x="1206" y="288"/>
                  </a:cubicBezTo>
                  <a:cubicBezTo>
                    <a:pt x="1206" y="135"/>
                    <a:pt x="1091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81"/>
            <p:cNvSpPr/>
            <p:nvPr/>
          </p:nvSpPr>
          <p:spPr>
            <a:xfrm>
              <a:off x="2145913" y="2146975"/>
              <a:ext cx="47875" cy="14375"/>
            </a:xfrm>
            <a:custGeom>
              <a:avLst/>
              <a:gdLst/>
              <a:ahLst/>
              <a:cxnLst/>
              <a:rect l="l" t="t" r="r" b="b"/>
              <a:pathLst>
                <a:path w="1915" h="575" extrusionOk="0">
                  <a:moveTo>
                    <a:pt x="288" y="1"/>
                  </a:moveTo>
                  <a:cubicBezTo>
                    <a:pt x="135" y="1"/>
                    <a:pt x="1" y="135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1628" y="575"/>
                  </a:lnTo>
                  <a:cubicBezTo>
                    <a:pt x="1800" y="575"/>
                    <a:pt x="1915" y="460"/>
                    <a:pt x="1915" y="288"/>
                  </a:cubicBezTo>
                  <a:cubicBezTo>
                    <a:pt x="1915" y="135"/>
                    <a:pt x="1800" y="1"/>
                    <a:pt x="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81"/>
            <p:cNvSpPr/>
            <p:nvPr/>
          </p:nvSpPr>
          <p:spPr>
            <a:xfrm>
              <a:off x="2027713" y="2410175"/>
              <a:ext cx="95750" cy="52650"/>
            </a:xfrm>
            <a:custGeom>
              <a:avLst/>
              <a:gdLst/>
              <a:ahLst/>
              <a:cxnLst/>
              <a:rect l="l" t="t" r="r" b="b"/>
              <a:pathLst>
                <a:path w="3830" h="2106" extrusionOk="0">
                  <a:moveTo>
                    <a:pt x="460" y="0"/>
                  </a:moveTo>
                  <a:cubicBezTo>
                    <a:pt x="212" y="0"/>
                    <a:pt x="1" y="191"/>
                    <a:pt x="1" y="459"/>
                  </a:cubicBezTo>
                  <a:lnTo>
                    <a:pt x="1" y="1665"/>
                  </a:lnTo>
                  <a:cubicBezTo>
                    <a:pt x="1" y="1895"/>
                    <a:pt x="192" y="2106"/>
                    <a:pt x="460" y="2106"/>
                  </a:cubicBezTo>
                  <a:lnTo>
                    <a:pt x="1341" y="2106"/>
                  </a:lnTo>
                  <a:cubicBezTo>
                    <a:pt x="1494" y="2106"/>
                    <a:pt x="1628" y="1991"/>
                    <a:pt x="1628" y="1818"/>
                  </a:cubicBezTo>
                  <a:cubicBezTo>
                    <a:pt x="1628" y="1665"/>
                    <a:pt x="1494" y="1531"/>
                    <a:pt x="1341" y="1531"/>
                  </a:cubicBezTo>
                  <a:lnTo>
                    <a:pt x="575" y="1531"/>
                  </a:lnTo>
                  <a:lnTo>
                    <a:pt x="575" y="574"/>
                  </a:lnTo>
                  <a:lnTo>
                    <a:pt x="3255" y="574"/>
                  </a:lnTo>
                  <a:lnTo>
                    <a:pt x="3255" y="1531"/>
                  </a:lnTo>
                  <a:lnTo>
                    <a:pt x="2489" y="1531"/>
                  </a:lnTo>
                  <a:cubicBezTo>
                    <a:pt x="2317" y="1531"/>
                    <a:pt x="2202" y="1665"/>
                    <a:pt x="2202" y="1818"/>
                  </a:cubicBezTo>
                  <a:cubicBezTo>
                    <a:pt x="2202" y="1991"/>
                    <a:pt x="2317" y="2106"/>
                    <a:pt x="2489" y="2106"/>
                  </a:cubicBezTo>
                  <a:lnTo>
                    <a:pt x="3370" y="2106"/>
                  </a:lnTo>
                  <a:cubicBezTo>
                    <a:pt x="3619" y="2106"/>
                    <a:pt x="3829" y="1914"/>
                    <a:pt x="3829" y="1665"/>
                  </a:cubicBezTo>
                  <a:lnTo>
                    <a:pt x="3829" y="459"/>
                  </a:lnTo>
                  <a:cubicBezTo>
                    <a:pt x="3829" y="230"/>
                    <a:pt x="3638" y="0"/>
                    <a:pt x="3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81"/>
            <p:cNvSpPr/>
            <p:nvPr/>
          </p:nvSpPr>
          <p:spPr>
            <a:xfrm>
              <a:off x="1997588" y="2189575"/>
              <a:ext cx="154575" cy="186650"/>
            </a:xfrm>
            <a:custGeom>
              <a:avLst/>
              <a:gdLst/>
              <a:ahLst/>
              <a:cxnLst/>
              <a:rect l="l" t="t" r="r" b="b"/>
              <a:pathLst>
                <a:path w="6183" h="7466" extrusionOk="0">
                  <a:moveTo>
                    <a:pt x="3120" y="574"/>
                  </a:moveTo>
                  <a:cubicBezTo>
                    <a:pt x="3426" y="574"/>
                    <a:pt x="3694" y="842"/>
                    <a:pt x="3694" y="1149"/>
                  </a:cubicBezTo>
                  <a:lnTo>
                    <a:pt x="3694" y="1359"/>
                  </a:lnTo>
                  <a:lnTo>
                    <a:pt x="2546" y="1359"/>
                  </a:lnTo>
                  <a:lnTo>
                    <a:pt x="2546" y="1149"/>
                  </a:lnTo>
                  <a:cubicBezTo>
                    <a:pt x="2546" y="842"/>
                    <a:pt x="2814" y="574"/>
                    <a:pt x="3120" y="574"/>
                  </a:cubicBezTo>
                  <a:close/>
                  <a:moveTo>
                    <a:pt x="4728" y="1914"/>
                  </a:moveTo>
                  <a:cubicBezTo>
                    <a:pt x="4766" y="1914"/>
                    <a:pt x="4785" y="1933"/>
                    <a:pt x="4785" y="1991"/>
                  </a:cubicBezTo>
                  <a:lnTo>
                    <a:pt x="5627" y="6795"/>
                  </a:lnTo>
                  <a:cubicBezTo>
                    <a:pt x="5627" y="6814"/>
                    <a:pt x="5627" y="6833"/>
                    <a:pt x="5608" y="6872"/>
                  </a:cubicBezTo>
                  <a:cubicBezTo>
                    <a:pt x="5608" y="6872"/>
                    <a:pt x="5589" y="6891"/>
                    <a:pt x="5551" y="6891"/>
                  </a:cubicBezTo>
                  <a:lnTo>
                    <a:pt x="766" y="6891"/>
                  </a:lnTo>
                  <a:cubicBezTo>
                    <a:pt x="708" y="6891"/>
                    <a:pt x="670" y="6872"/>
                    <a:pt x="670" y="6872"/>
                  </a:cubicBezTo>
                  <a:cubicBezTo>
                    <a:pt x="670" y="6872"/>
                    <a:pt x="651" y="6833"/>
                    <a:pt x="651" y="6795"/>
                  </a:cubicBezTo>
                  <a:lnTo>
                    <a:pt x="1493" y="1991"/>
                  </a:lnTo>
                  <a:cubicBezTo>
                    <a:pt x="1493" y="1933"/>
                    <a:pt x="1531" y="1914"/>
                    <a:pt x="1570" y="1914"/>
                  </a:cubicBezTo>
                  <a:lnTo>
                    <a:pt x="1991" y="1914"/>
                  </a:lnTo>
                  <a:lnTo>
                    <a:pt x="1991" y="2489"/>
                  </a:lnTo>
                  <a:cubicBezTo>
                    <a:pt x="1991" y="2661"/>
                    <a:pt x="2106" y="2776"/>
                    <a:pt x="2278" y="2776"/>
                  </a:cubicBezTo>
                  <a:cubicBezTo>
                    <a:pt x="2450" y="2776"/>
                    <a:pt x="2565" y="2661"/>
                    <a:pt x="2565" y="2489"/>
                  </a:cubicBezTo>
                  <a:lnTo>
                    <a:pt x="2565" y="1914"/>
                  </a:lnTo>
                  <a:lnTo>
                    <a:pt x="3713" y="1914"/>
                  </a:lnTo>
                  <a:lnTo>
                    <a:pt x="3713" y="2489"/>
                  </a:lnTo>
                  <a:cubicBezTo>
                    <a:pt x="3713" y="2661"/>
                    <a:pt x="3828" y="2776"/>
                    <a:pt x="4000" y="2776"/>
                  </a:cubicBezTo>
                  <a:cubicBezTo>
                    <a:pt x="4173" y="2776"/>
                    <a:pt x="4288" y="2661"/>
                    <a:pt x="4288" y="2489"/>
                  </a:cubicBezTo>
                  <a:lnTo>
                    <a:pt x="4288" y="1914"/>
                  </a:lnTo>
                  <a:close/>
                  <a:moveTo>
                    <a:pt x="3082" y="0"/>
                  </a:moveTo>
                  <a:cubicBezTo>
                    <a:pt x="2469" y="0"/>
                    <a:pt x="1933" y="498"/>
                    <a:pt x="1933" y="1149"/>
                  </a:cubicBezTo>
                  <a:lnTo>
                    <a:pt x="1933" y="1359"/>
                  </a:lnTo>
                  <a:lnTo>
                    <a:pt x="1512" y="1359"/>
                  </a:lnTo>
                  <a:cubicBezTo>
                    <a:pt x="1206" y="1359"/>
                    <a:pt x="938" y="1570"/>
                    <a:pt x="861" y="1895"/>
                  </a:cubicBezTo>
                  <a:lnTo>
                    <a:pt x="19" y="6699"/>
                  </a:lnTo>
                  <a:cubicBezTo>
                    <a:pt x="0" y="6891"/>
                    <a:pt x="58" y="7082"/>
                    <a:pt x="172" y="7235"/>
                  </a:cubicBezTo>
                  <a:cubicBezTo>
                    <a:pt x="287" y="7369"/>
                    <a:pt x="479" y="7465"/>
                    <a:pt x="670" y="7465"/>
                  </a:cubicBezTo>
                  <a:lnTo>
                    <a:pt x="5455" y="7465"/>
                  </a:lnTo>
                  <a:cubicBezTo>
                    <a:pt x="5704" y="7465"/>
                    <a:pt x="5895" y="7369"/>
                    <a:pt x="6010" y="7235"/>
                  </a:cubicBezTo>
                  <a:cubicBezTo>
                    <a:pt x="6125" y="7082"/>
                    <a:pt x="6183" y="6891"/>
                    <a:pt x="6163" y="6699"/>
                  </a:cubicBezTo>
                  <a:lnTo>
                    <a:pt x="5321" y="1895"/>
                  </a:lnTo>
                  <a:cubicBezTo>
                    <a:pt x="5264" y="1570"/>
                    <a:pt x="4996" y="1359"/>
                    <a:pt x="4670" y="1359"/>
                  </a:cubicBezTo>
                  <a:lnTo>
                    <a:pt x="4249" y="1359"/>
                  </a:lnTo>
                  <a:lnTo>
                    <a:pt x="4249" y="1149"/>
                  </a:lnTo>
                  <a:cubicBezTo>
                    <a:pt x="4249" y="536"/>
                    <a:pt x="3733" y="0"/>
                    <a:pt x="3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81"/>
            <p:cNvSpPr/>
            <p:nvPr/>
          </p:nvSpPr>
          <p:spPr>
            <a:xfrm>
              <a:off x="1927713" y="2041225"/>
              <a:ext cx="296225" cy="483800"/>
            </a:xfrm>
            <a:custGeom>
              <a:avLst/>
              <a:gdLst/>
              <a:ahLst/>
              <a:cxnLst/>
              <a:rect l="l" t="t" r="r" b="b"/>
              <a:pathLst>
                <a:path w="11849" h="19352" extrusionOk="0">
                  <a:moveTo>
                    <a:pt x="7772" y="575"/>
                  </a:moveTo>
                  <a:lnTo>
                    <a:pt x="7485" y="1341"/>
                  </a:lnTo>
                  <a:cubicBezTo>
                    <a:pt x="7446" y="1455"/>
                    <a:pt x="7331" y="1551"/>
                    <a:pt x="7178" y="1551"/>
                  </a:cubicBezTo>
                  <a:lnTo>
                    <a:pt x="4613" y="1551"/>
                  </a:lnTo>
                  <a:cubicBezTo>
                    <a:pt x="4479" y="1551"/>
                    <a:pt x="4365" y="1494"/>
                    <a:pt x="4307" y="1341"/>
                  </a:cubicBezTo>
                  <a:lnTo>
                    <a:pt x="4001" y="575"/>
                  </a:lnTo>
                  <a:close/>
                  <a:moveTo>
                    <a:pt x="1187" y="1"/>
                  </a:moveTo>
                  <a:cubicBezTo>
                    <a:pt x="517" y="1"/>
                    <a:pt x="1" y="537"/>
                    <a:pt x="1" y="1207"/>
                  </a:cubicBezTo>
                  <a:lnTo>
                    <a:pt x="1" y="18165"/>
                  </a:lnTo>
                  <a:cubicBezTo>
                    <a:pt x="1" y="18835"/>
                    <a:pt x="517" y="19352"/>
                    <a:pt x="1187" y="19352"/>
                  </a:cubicBezTo>
                  <a:lnTo>
                    <a:pt x="10643" y="19352"/>
                  </a:lnTo>
                  <a:cubicBezTo>
                    <a:pt x="11313" y="19352"/>
                    <a:pt x="11849" y="18835"/>
                    <a:pt x="11849" y="18165"/>
                  </a:cubicBezTo>
                  <a:lnTo>
                    <a:pt x="11849" y="3082"/>
                  </a:lnTo>
                  <a:cubicBezTo>
                    <a:pt x="11849" y="2929"/>
                    <a:pt x="11734" y="2795"/>
                    <a:pt x="11562" y="2795"/>
                  </a:cubicBezTo>
                  <a:cubicBezTo>
                    <a:pt x="11389" y="2795"/>
                    <a:pt x="11274" y="2929"/>
                    <a:pt x="11274" y="3082"/>
                  </a:cubicBezTo>
                  <a:lnTo>
                    <a:pt x="11274" y="18165"/>
                  </a:lnTo>
                  <a:cubicBezTo>
                    <a:pt x="11274" y="18491"/>
                    <a:pt x="10987" y="18778"/>
                    <a:pt x="10643" y="18778"/>
                  </a:cubicBezTo>
                  <a:lnTo>
                    <a:pt x="1206" y="18778"/>
                  </a:lnTo>
                  <a:cubicBezTo>
                    <a:pt x="862" y="18778"/>
                    <a:pt x="575" y="18491"/>
                    <a:pt x="575" y="18165"/>
                  </a:cubicBezTo>
                  <a:lnTo>
                    <a:pt x="575" y="1207"/>
                  </a:lnTo>
                  <a:cubicBezTo>
                    <a:pt x="575" y="862"/>
                    <a:pt x="862" y="575"/>
                    <a:pt x="1206" y="575"/>
                  </a:cubicBezTo>
                  <a:lnTo>
                    <a:pt x="3427" y="575"/>
                  </a:lnTo>
                  <a:lnTo>
                    <a:pt x="3810" y="1551"/>
                  </a:lnTo>
                  <a:cubicBezTo>
                    <a:pt x="3944" y="1896"/>
                    <a:pt x="4269" y="2106"/>
                    <a:pt x="4652" y="2106"/>
                  </a:cubicBezTo>
                  <a:lnTo>
                    <a:pt x="7197" y="2106"/>
                  </a:lnTo>
                  <a:cubicBezTo>
                    <a:pt x="7561" y="2106"/>
                    <a:pt x="7906" y="1896"/>
                    <a:pt x="8040" y="1551"/>
                  </a:cubicBezTo>
                  <a:lnTo>
                    <a:pt x="8422" y="575"/>
                  </a:lnTo>
                  <a:lnTo>
                    <a:pt x="10643" y="575"/>
                  </a:lnTo>
                  <a:cubicBezTo>
                    <a:pt x="10987" y="575"/>
                    <a:pt x="11274" y="862"/>
                    <a:pt x="11274" y="1207"/>
                  </a:cubicBezTo>
                  <a:lnTo>
                    <a:pt x="11274" y="1934"/>
                  </a:lnTo>
                  <a:cubicBezTo>
                    <a:pt x="11274" y="2106"/>
                    <a:pt x="11389" y="2221"/>
                    <a:pt x="11562" y="2221"/>
                  </a:cubicBezTo>
                  <a:cubicBezTo>
                    <a:pt x="11734" y="2221"/>
                    <a:pt x="11849" y="2106"/>
                    <a:pt x="11849" y="1934"/>
                  </a:cubicBezTo>
                  <a:lnTo>
                    <a:pt x="11849" y="1207"/>
                  </a:lnTo>
                  <a:cubicBezTo>
                    <a:pt x="11849" y="537"/>
                    <a:pt x="11313" y="1"/>
                    <a:pt x="10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81"/>
          <p:cNvGrpSpPr/>
          <p:nvPr/>
        </p:nvGrpSpPr>
        <p:grpSpPr>
          <a:xfrm>
            <a:off x="1918714" y="1868763"/>
            <a:ext cx="483325" cy="436650"/>
            <a:chOff x="2383738" y="2028300"/>
            <a:chExt cx="483325" cy="436650"/>
          </a:xfrm>
        </p:grpSpPr>
        <p:sp>
          <p:nvSpPr>
            <p:cNvPr id="2931" name="Google Shape;2931;p81"/>
            <p:cNvSpPr/>
            <p:nvPr/>
          </p:nvSpPr>
          <p:spPr>
            <a:xfrm>
              <a:off x="2729713" y="2053200"/>
              <a:ext cx="22975" cy="14375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287" y="0"/>
                  </a:moveTo>
                  <a:cubicBezTo>
                    <a:pt x="134" y="0"/>
                    <a:pt x="0" y="115"/>
                    <a:pt x="0" y="287"/>
                  </a:cubicBezTo>
                  <a:cubicBezTo>
                    <a:pt x="0" y="460"/>
                    <a:pt x="134" y="574"/>
                    <a:pt x="287" y="574"/>
                  </a:cubicBezTo>
                  <a:lnTo>
                    <a:pt x="632" y="574"/>
                  </a:lnTo>
                  <a:cubicBezTo>
                    <a:pt x="785" y="574"/>
                    <a:pt x="919" y="460"/>
                    <a:pt x="919" y="287"/>
                  </a:cubicBezTo>
                  <a:cubicBezTo>
                    <a:pt x="919" y="115"/>
                    <a:pt x="78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81"/>
            <p:cNvSpPr/>
            <p:nvPr/>
          </p:nvSpPr>
          <p:spPr>
            <a:xfrm>
              <a:off x="2762713" y="20532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613" y="574"/>
                  </a:lnTo>
                  <a:cubicBezTo>
                    <a:pt x="786" y="574"/>
                    <a:pt x="901" y="460"/>
                    <a:pt x="901" y="287"/>
                  </a:cubicBezTo>
                  <a:cubicBezTo>
                    <a:pt x="901" y="115"/>
                    <a:pt x="78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81"/>
            <p:cNvSpPr/>
            <p:nvPr/>
          </p:nvSpPr>
          <p:spPr>
            <a:xfrm>
              <a:off x="2795738" y="20532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1" y="115"/>
                    <a:pt x="1" y="287"/>
                  </a:cubicBezTo>
                  <a:cubicBezTo>
                    <a:pt x="1" y="460"/>
                    <a:pt x="115" y="574"/>
                    <a:pt x="288" y="574"/>
                  </a:cubicBezTo>
                  <a:lnTo>
                    <a:pt x="613" y="574"/>
                  </a:lnTo>
                  <a:cubicBezTo>
                    <a:pt x="785" y="574"/>
                    <a:pt x="900" y="460"/>
                    <a:pt x="900" y="287"/>
                  </a:cubicBezTo>
                  <a:cubicBezTo>
                    <a:pt x="900" y="115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81"/>
            <p:cNvSpPr/>
            <p:nvPr/>
          </p:nvSpPr>
          <p:spPr>
            <a:xfrm>
              <a:off x="2618213" y="2398200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8" y="1"/>
                  </a:moveTo>
                  <a:cubicBezTo>
                    <a:pt x="115" y="1"/>
                    <a:pt x="0" y="135"/>
                    <a:pt x="0" y="288"/>
                  </a:cubicBezTo>
                  <a:lnTo>
                    <a:pt x="0" y="556"/>
                  </a:lnTo>
                  <a:cubicBezTo>
                    <a:pt x="0" y="728"/>
                    <a:pt x="115" y="843"/>
                    <a:pt x="288" y="843"/>
                  </a:cubicBezTo>
                  <a:cubicBezTo>
                    <a:pt x="441" y="843"/>
                    <a:pt x="575" y="728"/>
                    <a:pt x="575" y="556"/>
                  </a:cubicBezTo>
                  <a:lnTo>
                    <a:pt x="575" y="288"/>
                  </a:lnTo>
                  <a:cubicBezTo>
                    <a:pt x="575" y="135"/>
                    <a:pt x="44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81"/>
            <p:cNvSpPr/>
            <p:nvPr/>
          </p:nvSpPr>
          <p:spPr>
            <a:xfrm>
              <a:off x="2383738" y="2028300"/>
              <a:ext cx="483325" cy="436650"/>
            </a:xfrm>
            <a:custGeom>
              <a:avLst/>
              <a:gdLst/>
              <a:ahLst/>
              <a:cxnLst/>
              <a:rect l="l" t="t" r="r" b="b"/>
              <a:pathLst>
                <a:path w="19333" h="17466" extrusionOk="0">
                  <a:moveTo>
                    <a:pt x="9667" y="3676"/>
                  </a:moveTo>
                  <a:cubicBezTo>
                    <a:pt x="10719" y="3676"/>
                    <a:pt x="11600" y="4556"/>
                    <a:pt x="11600" y="5609"/>
                  </a:cubicBezTo>
                  <a:cubicBezTo>
                    <a:pt x="11600" y="6700"/>
                    <a:pt x="10719" y="7561"/>
                    <a:pt x="9667" y="7561"/>
                  </a:cubicBezTo>
                  <a:cubicBezTo>
                    <a:pt x="8595" y="7561"/>
                    <a:pt x="7714" y="6700"/>
                    <a:pt x="7714" y="5609"/>
                  </a:cubicBezTo>
                  <a:cubicBezTo>
                    <a:pt x="7714" y="4537"/>
                    <a:pt x="8595" y="3676"/>
                    <a:pt x="9667" y="3676"/>
                  </a:cubicBezTo>
                  <a:close/>
                  <a:moveTo>
                    <a:pt x="13074" y="10528"/>
                  </a:moveTo>
                  <a:lnTo>
                    <a:pt x="13074" y="11160"/>
                  </a:lnTo>
                  <a:lnTo>
                    <a:pt x="6240" y="11160"/>
                  </a:lnTo>
                  <a:lnTo>
                    <a:pt x="6240" y="10528"/>
                  </a:lnTo>
                  <a:close/>
                  <a:moveTo>
                    <a:pt x="12385" y="11734"/>
                  </a:moveTo>
                  <a:lnTo>
                    <a:pt x="12385" y="13323"/>
                  </a:lnTo>
                  <a:lnTo>
                    <a:pt x="6929" y="13323"/>
                  </a:lnTo>
                  <a:lnTo>
                    <a:pt x="6929" y="11734"/>
                  </a:lnTo>
                  <a:close/>
                  <a:moveTo>
                    <a:pt x="690" y="1"/>
                  </a:moveTo>
                  <a:cubicBezTo>
                    <a:pt x="307" y="1"/>
                    <a:pt x="1" y="307"/>
                    <a:pt x="1" y="690"/>
                  </a:cubicBezTo>
                  <a:lnTo>
                    <a:pt x="1" y="13208"/>
                  </a:lnTo>
                  <a:cubicBezTo>
                    <a:pt x="1" y="13591"/>
                    <a:pt x="307" y="13897"/>
                    <a:pt x="690" y="13897"/>
                  </a:cubicBezTo>
                  <a:lnTo>
                    <a:pt x="7848" y="13897"/>
                  </a:lnTo>
                  <a:cubicBezTo>
                    <a:pt x="7944" y="14222"/>
                    <a:pt x="7982" y="14586"/>
                    <a:pt x="7944" y="14931"/>
                  </a:cubicBezTo>
                  <a:cubicBezTo>
                    <a:pt x="7906" y="15065"/>
                    <a:pt x="8040" y="15199"/>
                    <a:pt x="8174" y="15237"/>
                  </a:cubicBezTo>
                  <a:cubicBezTo>
                    <a:pt x="8185" y="15238"/>
                    <a:pt x="8196" y="15239"/>
                    <a:pt x="8207" y="15239"/>
                  </a:cubicBezTo>
                  <a:cubicBezTo>
                    <a:pt x="8346" y="15239"/>
                    <a:pt x="8462" y="15130"/>
                    <a:pt x="8480" y="14988"/>
                  </a:cubicBezTo>
                  <a:cubicBezTo>
                    <a:pt x="8537" y="14643"/>
                    <a:pt x="8518" y="14241"/>
                    <a:pt x="8442" y="13897"/>
                  </a:cubicBezTo>
                  <a:lnTo>
                    <a:pt x="10911" y="13897"/>
                  </a:lnTo>
                  <a:cubicBezTo>
                    <a:pt x="10681" y="14720"/>
                    <a:pt x="10853" y="15600"/>
                    <a:pt x="11408" y="16424"/>
                  </a:cubicBezTo>
                  <a:cubicBezTo>
                    <a:pt x="10825" y="16357"/>
                    <a:pt x="10236" y="16323"/>
                    <a:pt x="9647" y="16323"/>
                  </a:cubicBezTo>
                  <a:cubicBezTo>
                    <a:pt x="9059" y="16323"/>
                    <a:pt x="8470" y="16357"/>
                    <a:pt x="7887" y="16424"/>
                  </a:cubicBezTo>
                  <a:cubicBezTo>
                    <a:pt x="7944" y="16366"/>
                    <a:pt x="7963" y="16309"/>
                    <a:pt x="8001" y="16232"/>
                  </a:cubicBezTo>
                  <a:cubicBezTo>
                    <a:pt x="8078" y="16098"/>
                    <a:pt x="8040" y="15926"/>
                    <a:pt x="7906" y="15849"/>
                  </a:cubicBezTo>
                  <a:cubicBezTo>
                    <a:pt x="7864" y="15825"/>
                    <a:pt x="7818" y="15814"/>
                    <a:pt x="7772" y="15814"/>
                  </a:cubicBezTo>
                  <a:cubicBezTo>
                    <a:pt x="7673" y="15814"/>
                    <a:pt x="7575" y="15866"/>
                    <a:pt x="7523" y="15945"/>
                  </a:cubicBezTo>
                  <a:cubicBezTo>
                    <a:pt x="7408" y="16136"/>
                    <a:pt x="7274" y="16347"/>
                    <a:pt x="7102" y="16538"/>
                  </a:cubicBezTo>
                  <a:cubicBezTo>
                    <a:pt x="6604" y="16634"/>
                    <a:pt x="6068" y="16768"/>
                    <a:pt x="5570" y="16902"/>
                  </a:cubicBezTo>
                  <a:cubicBezTo>
                    <a:pt x="5417" y="16959"/>
                    <a:pt x="5322" y="17093"/>
                    <a:pt x="5379" y="17266"/>
                  </a:cubicBezTo>
                  <a:cubicBezTo>
                    <a:pt x="5412" y="17379"/>
                    <a:pt x="5527" y="17466"/>
                    <a:pt x="5655" y="17466"/>
                  </a:cubicBezTo>
                  <a:cubicBezTo>
                    <a:pt x="5677" y="17466"/>
                    <a:pt x="5700" y="17463"/>
                    <a:pt x="5724" y="17457"/>
                  </a:cubicBezTo>
                  <a:cubicBezTo>
                    <a:pt x="7035" y="17074"/>
                    <a:pt x="8346" y="16883"/>
                    <a:pt x="9657" y="16883"/>
                  </a:cubicBezTo>
                  <a:cubicBezTo>
                    <a:pt x="10968" y="16883"/>
                    <a:pt x="12279" y="17074"/>
                    <a:pt x="13590" y="17457"/>
                  </a:cubicBezTo>
                  <a:lnTo>
                    <a:pt x="13648" y="17457"/>
                  </a:lnTo>
                  <a:cubicBezTo>
                    <a:pt x="13782" y="17457"/>
                    <a:pt x="13897" y="17381"/>
                    <a:pt x="13916" y="17247"/>
                  </a:cubicBezTo>
                  <a:cubicBezTo>
                    <a:pt x="13973" y="17093"/>
                    <a:pt x="13878" y="16921"/>
                    <a:pt x="13724" y="16883"/>
                  </a:cubicBezTo>
                  <a:cubicBezTo>
                    <a:pt x="13227" y="16730"/>
                    <a:pt x="12691" y="16615"/>
                    <a:pt x="12193" y="16519"/>
                  </a:cubicBezTo>
                  <a:cubicBezTo>
                    <a:pt x="11428" y="15620"/>
                    <a:pt x="11217" y="14758"/>
                    <a:pt x="11485" y="13859"/>
                  </a:cubicBezTo>
                  <a:lnTo>
                    <a:pt x="18624" y="13859"/>
                  </a:lnTo>
                  <a:cubicBezTo>
                    <a:pt x="19007" y="13859"/>
                    <a:pt x="19333" y="13552"/>
                    <a:pt x="19333" y="13170"/>
                  </a:cubicBezTo>
                  <a:lnTo>
                    <a:pt x="19333" y="9916"/>
                  </a:lnTo>
                  <a:cubicBezTo>
                    <a:pt x="19333" y="9743"/>
                    <a:pt x="19199" y="9629"/>
                    <a:pt x="19045" y="9629"/>
                  </a:cubicBezTo>
                  <a:cubicBezTo>
                    <a:pt x="18873" y="9629"/>
                    <a:pt x="18758" y="9743"/>
                    <a:pt x="18758" y="9916"/>
                  </a:cubicBezTo>
                  <a:lnTo>
                    <a:pt x="18758" y="13208"/>
                  </a:lnTo>
                  <a:cubicBezTo>
                    <a:pt x="18758" y="13265"/>
                    <a:pt x="18701" y="13323"/>
                    <a:pt x="18624" y="13323"/>
                  </a:cubicBezTo>
                  <a:lnTo>
                    <a:pt x="12940" y="13323"/>
                  </a:lnTo>
                  <a:lnTo>
                    <a:pt x="12940" y="11734"/>
                  </a:lnTo>
                  <a:lnTo>
                    <a:pt x="13342" y="11734"/>
                  </a:lnTo>
                  <a:cubicBezTo>
                    <a:pt x="13514" y="11734"/>
                    <a:pt x="13629" y="11619"/>
                    <a:pt x="13629" y="11447"/>
                  </a:cubicBezTo>
                  <a:lnTo>
                    <a:pt x="13629" y="10222"/>
                  </a:lnTo>
                  <a:cubicBezTo>
                    <a:pt x="13629" y="10069"/>
                    <a:pt x="13514" y="9935"/>
                    <a:pt x="13342" y="9935"/>
                  </a:cubicBezTo>
                  <a:lnTo>
                    <a:pt x="9954" y="9935"/>
                  </a:lnTo>
                  <a:lnTo>
                    <a:pt x="9954" y="9629"/>
                  </a:lnTo>
                  <a:cubicBezTo>
                    <a:pt x="11313" y="9437"/>
                    <a:pt x="11810" y="8786"/>
                    <a:pt x="11829" y="8767"/>
                  </a:cubicBezTo>
                  <a:cubicBezTo>
                    <a:pt x="11925" y="8652"/>
                    <a:pt x="11906" y="8461"/>
                    <a:pt x="11791" y="8365"/>
                  </a:cubicBezTo>
                  <a:cubicBezTo>
                    <a:pt x="11742" y="8324"/>
                    <a:pt x="11674" y="8304"/>
                    <a:pt x="11607" y="8304"/>
                  </a:cubicBezTo>
                  <a:cubicBezTo>
                    <a:pt x="11519" y="8304"/>
                    <a:pt x="11433" y="8338"/>
                    <a:pt x="11389" y="8404"/>
                  </a:cubicBezTo>
                  <a:cubicBezTo>
                    <a:pt x="11389" y="8404"/>
                    <a:pt x="11006" y="8882"/>
                    <a:pt x="9954" y="9054"/>
                  </a:cubicBezTo>
                  <a:lnTo>
                    <a:pt x="9954" y="8117"/>
                  </a:lnTo>
                  <a:cubicBezTo>
                    <a:pt x="11198" y="7983"/>
                    <a:pt x="12174" y="6911"/>
                    <a:pt x="12174" y="5628"/>
                  </a:cubicBezTo>
                  <a:cubicBezTo>
                    <a:pt x="12174" y="4250"/>
                    <a:pt x="11045" y="3121"/>
                    <a:pt x="9667" y="3121"/>
                  </a:cubicBezTo>
                  <a:cubicBezTo>
                    <a:pt x="8269" y="3121"/>
                    <a:pt x="7140" y="4250"/>
                    <a:pt x="7140" y="5628"/>
                  </a:cubicBezTo>
                  <a:cubicBezTo>
                    <a:pt x="7140" y="6930"/>
                    <a:pt x="8135" y="8002"/>
                    <a:pt x="9379" y="8117"/>
                  </a:cubicBezTo>
                  <a:lnTo>
                    <a:pt x="9379" y="9054"/>
                  </a:lnTo>
                  <a:cubicBezTo>
                    <a:pt x="8346" y="8882"/>
                    <a:pt x="7944" y="8442"/>
                    <a:pt x="7944" y="8404"/>
                  </a:cubicBezTo>
                  <a:cubicBezTo>
                    <a:pt x="7890" y="8338"/>
                    <a:pt x="7811" y="8304"/>
                    <a:pt x="7724" y="8304"/>
                  </a:cubicBezTo>
                  <a:cubicBezTo>
                    <a:pt x="7659" y="8304"/>
                    <a:pt x="7589" y="8324"/>
                    <a:pt x="7523" y="8365"/>
                  </a:cubicBezTo>
                  <a:cubicBezTo>
                    <a:pt x="7408" y="8461"/>
                    <a:pt x="7389" y="8633"/>
                    <a:pt x="7485" y="8767"/>
                  </a:cubicBezTo>
                  <a:cubicBezTo>
                    <a:pt x="7504" y="8786"/>
                    <a:pt x="7657" y="8978"/>
                    <a:pt x="7982" y="9169"/>
                  </a:cubicBezTo>
                  <a:cubicBezTo>
                    <a:pt x="8365" y="9399"/>
                    <a:pt x="8824" y="9552"/>
                    <a:pt x="9341" y="9629"/>
                  </a:cubicBezTo>
                  <a:lnTo>
                    <a:pt x="9341" y="9935"/>
                  </a:lnTo>
                  <a:lnTo>
                    <a:pt x="5934" y="9935"/>
                  </a:lnTo>
                  <a:cubicBezTo>
                    <a:pt x="5762" y="9935"/>
                    <a:pt x="5647" y="10069"/>
                    <a:pt x="5647" y="10222"/>
                  </a:cubicBezTo>
                  <a:lnTo>
                    <a:pt x="5647" y="11447"/>
                  </a:lnTo>
                  <a:cubicBezTo>
                    <a:pt x="5647" y="11619"/>
                    <a:pt x="5762" y="11734"/>
                    <a:pt x="5934" y="11734"/>
                  </a:cubicBezTo>
                  <a:lnTo>
                    <a:pt x="6336" y="11734"/>
                  </a:lnTo>
                  <a:lnTo>
                    <a:pt x="6336" y="13323"/>
                  </a:lnTo>
                  <a:lnTo>
                    <a:pt x="632" y="13323"/>
                  </a:lnTo>
                  <a:cubicBezTo>
                    <a:pt x="575" y="13323"/>
                    <a:pt x="517" y="13265"/>
                    <a:pt x="517" y="13189"/>
                  </a:cubicBezTo>
                  <a:lnTo>
                    <a:pt x="517" y="2604"/>
                  </a:lnTo>
                  <a:lnTo>
                    <a:pt x="2010" y="2604"/>
                  </a:lnTo>
                  <a:cubicBezTo>
                    <a:pt x="2240" y="2604"/>
                    <a:pt x="2451" y="2451"/>
                    <a:pt x="2527" y="2240"/>
                  </a:cubicBezTo>
                  <a:lnTo>
                    <a:pt x="2642" y="1934"/>
                  </a:lnTo>
                  <a:lnTo>
                    <a:pt x="5188" y="1934"/>
                  </a:lnTo>
                  <a:lnTo>
                    <a:pt x="5303" y="2240"/>
                  </a:lnTo>
                  <a:cubicBezTo>
                    <a:pt x="5398" y="2451"/>
                    <a:pt x="5609" y="2604"/>
                    <a:pt x="5819" y="2604"/>
                  </a:cubicBezTo>
                  <a:lnTo>
                    <a:pt x="18720" y="2604"/>
                  </a:lnTo>
                  <a:lnTo>
                    <a:pt x="18720" y="8825"/>
                  </a:lnTo>
                  <a:cubicBezTo>
                    <a:pt x="18720" y="8978"/>
                    <a:pt x="18835" y="9112"/>
                    <a:pt x="19007" y="9112"/>
                  </a:cubicBezTo>
                  <a:cubicBezTo>
                    <a:pt x="19179" y="9112"/>
                    <a:pt x="19294" y="8978"/>
                    <a:pt x="19294" y="8825"/>
                  </a:cubicBezTo>
                  <a:lnTo>
                    <a:pt x="19294" y="690"/>
                  </a:lnTo>
                  <a:cubicBezTo>
                    <a:pt x="19333" y="307"/>
                    <a:pt x="19007" y="1"/>
                    <a:pt x="18644" y="1"/>
                  </a:cubicBezTo>
                  <a:lnTo>
                    <a:pt x="3446" y="1"/>
                  </a:lnTo>
                  <a:cubicBezTo>
                    <a:pt x="3274" y="1"/>
                    <a:pt x="3159" y="116"/>
                    <a:pt x="3159" y="288"/>
                  </a:cubicBezTo>
                  <a:cubicBezTo>
                    <a:pt x="3159" y="441"/>
                    <a:pt x="3274" y="575"/>
                    <a:pt x="3446" y="575"/>
                  </a:cubicBezTo>
                  <a:lnTo>
                    <a:pt x="18644" y="575"/>
                  </a:lnTo>
                  <a:cubicBezTo>
                    <a:pt x="18720" y="575"/>
                    <a:pt x="18778" y="613"/>
                    <a:pt x="18778" y="690"/>
                  </a:cubicBezTo>
                  <a:lnTo>
                    <a:pt x="18778" y="2030"/>
                  </a:lnTo>
                  <a:lnTo>
                    <a:pt x="5858" y="2030"/>
                  </a:lnTo>
                  <a:lnTo>
                    <a:pt x="5743" y="1704"/>
                  </a:lnTo>
                  <a:cubicBezTo>
                    <a:pt x="5647" y="1494"/>
                    <a:pt x="5417" y="1360"/>
                    <a:pt x="5207" y="1360"/>
                  </a:cubicBezTo>
                  <a:lnTo>
                    <a:pt x="2719" y="1360"/>
                  </a:lnTo>
                  <a:cubicBezTo>
                    <a:pt x="2489" y="1360"/>
                    <a:pt x="2259" y="1494"/>
                    <a:pt x="2202" y="1704"/>
                  </a:cubicBezTo>
                  <a:lnTo>
                    <a:pt x="2068" y="2030"/>
                  </a:lnTo>
                  <a:lnTo>
                    <a:pt x="575" y="2030"/>
                  </a:lnTo>
                  <a:lnTo>
                    <a:pt x="575" y="690"/>
                  </a:lnTo>
                  <a:cubicBezTo>
                    <a:pt x="575" y="613"/>
                    <a:pt x="613" y="575"/>
                    <a:pt x="690" y="575"/>
                  </a:cubicBezTo>
                  <a:lnTo>
                    <a:pt x="2297" y="575"/>
                  </a:lnTo>
                  <a:cubicBezTo>
                    <a:pt x="2451" y="575"/>
                    <a:pt x="2585" y="441"/>
                    <a:pt x="2585" y="288"/>
                  </a:cubicBezTo>
                  <a:cubicBezTo>
                    <a:pt x="2585" y="116"/>
                    <a:pt x="2451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81"/>
            <p:cNvSpPr/>
            <p:nvPr/>
          </p:nvSpPr>
          <p:spPr>
            <a:xfrm>
              <a:off x="2415313" y="2278575"/>
              <a:ext cx="76600" cy="52650"/>
            </a:xfrm>
            <a:custGeom>
              <a:avLst/>
              <a:gdLst/>
              <a:ahLst/>
              <a:cxnLst/>
              <a:rect l="l" t="t" r="r" b="b"/>
              <a:pathLst>
                <a:path w="3064" h="2106" extrusionOk="0">
                  <a:moveTo>
                    <a:pt x="2508" y="575"/>
                  </a:moveTo>
                  <a:lnTo>
                    <a:pt x="2508" y="1532"/>
                  </a:lnTo>
                  <a:lnTo>
                    <a:pt x="575" y="1532"/>
                  </a:lnTo>
                  <a:lnTo>
                    <a:pt x="575" y="575"/>
                  </a:lnTo>
                  <a:close/>
                  <a:moveTo>
                    <a:pt x="460" y="0"/>
                  </a:moveTo>
                  <a:cubicBezTo>
                    <a:pt x="211" y="0"/>
                    <a:pt x="1" y="192"/>
                    <a:pt x="1" y="460"/>
                  </a:cubicBezTo>
                  <a:lnTo>
                    <a:pt x="1" y="1647"/>
                  </a:lnTo>
                  <a:cubicBezTo>
                    <a:pt x="1" y="1895"/>
                    <a:pt x="192" y="2106"/>
                    <a:pt x="460" y="2106"/>
                  </a:cubicBezTo>
                  <a:lnTo>
                    <a:pt x="2604" y="2106"/>
                  </a:lnTo>
                  <a:cubicBezTo>
                    <a:pt x="2853" y="2106"/>
                    <a:pt x="3063" y="1914"/>
                    <a:pt x="3063" y="1647"/>
                  </a:cubicBezTo>
                  <a:lnTo>
                    <a:pt x="3063" y="460"/>
                  </a:lnTo>
                  <a:cubicBezTo>
                    <a:pt x="3063" y="211"/>
                    <a:pt x="2872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81"/>
            <p:cNvSpPr/>
            <p:nvPr/>
          </p:nvSpPr>
          <p:spPr>
            <a:xfrm>
              <a:off x="2757938" y="2278575"/>
              <a:ext cx="76600" cy="52650"/>
            </a:xfrm>
            <a:custGeom>
              <a:avLst/>
              <a:gdLst/>
              <a:ahLst/>
              <a:cxnLst/>
              <a:rect l="l" t="t" r="r" b="b"/>
              <a:pathLst>
                <a:path w="3064" h="2106" extrusionOk="0">
                  <a:moveTo>
                    <a:pt x="2508" y="575"/>
                  </a:moveTo>
                  <a:lnTo>
                    <a:pt x="2508" y="1532"/>
                  </a:lnTo>
                  <a:lnTo>
                    <a:pt x="575" y="1532"/>
                  </a:lnTo>
                  <a:lnTo>
                    <a:pt x="575" y="575"/>
                  </a:lnTo>
                  <a:close/>
                  <a:moveTo>
                    <a:pt x="460" y="0"/>
                  </a:moveTo>
                  <a:cubicBezTo>
                    <a:pt x="211" y="0"/>
                    <a:pt x="1" y="192"/>
                    <a:pt x="1" y="460"/>
                  </a:cubicBezTo>
                  <a:lnTo>
                    <a:pt x="1" y="1666"/>
                  </a:lnTo>
                  <a:cubicBezTo>
                    <a:pt x="20" y="1914"/>
                    <a:pt x="211" y="2106"/>
                    <a:pt x="460" y="2106"/>
                  </a:cubicBezTo>
                  <a:lnTo>
                    <a:pt x="2604" y="2106"/>
                  </a:lnTo>
                  <a:cubicBezTo>
                    <a:pt x="2852" y="2106"/>
                    <a:pt x="3063" y="1914"/>
                    <a:pt x="3063" y="1666"/>
                  </a:cubicBezTo>
                  <a:lnTo>
                    <a:pt x="3063" y="460"/>
                  </a:lnTo>
                  <a:cubicBezTo>
                    <a:pt x="3063" y="230"/>
                    <a:pt x="2872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81"/>
            <p:cNvSpPr/>
            <p:nvPr/>
          </p:nvSpPr>
          <p:spPr>
            <a:xfrm>
              <a:off x="2600513" y="2134550"/>
              <a:ext cx="49300" cy="67000"/>
            </a:xfrm>
            <a:custGeom>
              <a:avLst/>
              <a:gdLst/>
              <a:ahLst/>
              <a:cxnLst/>
              <a:rect l="l" t="t" r="r" b="b"/>
              <a:pathLst>
                <a:path w="1972" h="2680" extrusionOk="0">
                  <a:moveTo>
                    <a:pt x="1043" y="0"/>
                  </a:moveTo>
                  <a:cubicBezTo>
                    <a:pt x="876" y="0"/>
                    <a:pt x="708" y="38"/>
                    <a:pt x="574" y="115"/>
                  </a:cubicBezTo>
                  <a:cubicBezTo>
                    <a:pt x="249" y="306"/>
                    <a:pt x="134" y="651"/>
                    <a:pt x="268" y="1072"/>
                  </a:cubicBezTo>
                  <a:cubicBezTo>
                    <a:pt x="134" y="1072"/>
                    <a:pt x="0" y="1225"/>
                    <a:pt x="0" y="1359"/>
                  </a:cubicBezTo>
                  <a:cubicBezTo>
                    <a:pt x="0" y="1531"/>
                    <a:pt x="134" y="1646"/>
                    <a:pt x="287" y="1646"/>
                  </a:cubicBezTo>
                  <a:lnTo>
                    <a:pt x="460" y="1646"/>
                  </a:lnTo>
                  <a:cubicBezTo>
                    <a:pt x="460" y="1742"/>
                    <a:pt x="441" y="1818"/>
                    <a:pt x="307" y="1972"/>
                  </a:cubicBezTo>
                  <a:lnTo>
                    <a:pt x="153" y="2182"/>
                  </a:lnTo>
                  <a:cubicBezTo>
                    <a:pt x="77" y="2278"/>
                    <a:pt x="77" y="2374"/>
                    <a:pt x="134" y="2469"/>
                  </a:cubicBezTo>
                  <a:cubicBezTo>
                    <a:pt x="173" y="2565"/>
                    <a:pt x="268" y="2642"/>
                    <a:pt x="383" y="2642"/>
                  </a:cubicBezTo>
                  <a:lnTo>
                    <a:pt x="1685" y="2680"/>
                  </a:lnTo>
                  <a:cubicBezTo>
                    <a:pt x="1819" y="2680"/>
                    <a:pt x="1972" y="2565"/>
                    <a:pt x="1972" y="2393"/>
                  </a:cubicBezTo>
                  <a:cubicBezTo>
                    <a:pt x="1972" y="2220"/>
                    <a:pt x="1838" y="2106"/>
                    <a:pt x="1685" y="2106"/>
                  </a:cubicBezTo>
                  <a:lnTo>
                    <a:pt x="938" y="2106"/>
                  </a:lnTo>
                  <a:cubicBezTo>
                    <a:pt x="1015" y="1972"/>
                    <a:pt x="1034" y="1838"/>
                    <a:pt x="1034" y="1684"/>
                  </a:cubicBezTo>
                  <a:lnTo>
                    <a:pt x="1206" y="1684"/>
                  </a:lnTo>
                  <a:cubicBezTo>
                    <a:pt x="1359" y="1684"/>
                    <a:pt x="1493" y="1550"/>
                    <a:pt x="1493" y="1397"/>
                  </a:cubicBezTo>
                  <a:cubicBezTo>
                    <a:pt x="1493" y="1225"/>
                    <a:pt x="1359" y="1110"/>
                    <a:pt x="1206" y="1110"/>
                  </a:cubicBezTo>
                  <a:lnTo>
                    <a:pt x="881" y="1110"/>
                  </a:lnTo>
                  <a:cubicBezTo>
                    <a:pt x="842" y="1015"/>
                    <a:pt x="766" y="861"/>
                    <a:pt x="766" y="766"/>
                  </a:cubicBezTo>
                  <a:cubicBezTo>
                    <a:pt x="766" y="641"/>
                    <a:pt x="911" y="590"/>
                    <a:pt x="1044" y="590"/>
                  </a:cubicBezTo>
                  <a:cubicBezTo>
                    <a:pt x="1116" y="590"/>
                    <a:pt x="1185" y="605"/>
                    <a:pt x="1225" y="632"/>
                  </a:cubicBezTo>
                  <a:cubicBezTo>
                    <a:pt x="1321" y="670"/>
                    <a:pt x="1359" y="747"/>
                    <a:pt x="1359" y="766"/>
                  </a:cubicBezTo>
                  <a:cubicBezTo>
                    <a:pt x="1405" y="888"/>
                    <a:pt x="1512" y="974"/>
                    <a:pt x="1632" y="974"/>
                  </a:cubicBezTo>
                  <a:cubicBezTo>
                    <a:pt x="1662" y="974"/>
                    <a:pt x="1692" y="969"/>
                    <a:pt x="1723" y="957"/>
                  </a:cubicBezTo>
                  <a:cubicBezTo>
                    <a:pt x="1876" y="919"/>
                    <a:pt x="1972" y="766"/>
                    <a:pt x="1914" y="593"/>
                  </a:cubicBezTo>
                  <a:cubicBezTo>
                    <a:pt x="1876" y="402"/>
                    <a:pt x="1723" y="249"/>
                    <a:pt x="1512" y="115"/>
                  </a:cubicBezTo>
                  <a:cubicBezTo>
                    <a:pt x="1378" y="38"/>
                    <a:pt x="1211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81"/>
            <p:cNvSpPr/>
            <p:nvPr/>
          </p:nvSpPr>
          <p:spPr>
            <a:xfrm>
              <a:off x="2711513" y="2124500"/>
              <a:ext cx="94775" cy="28725"/>
            </a:xfrm>
            <a:custGeom>
              <a:avLst/>
              <a:gdLst/>
              <a:ahLst/>
              <a:cxnLst/>
              <a:rect l="l" t="t" r="r" b="b"/>
              <a:pathLst>
                <a:path w="3791" h="1149" extrusionOk="0">
                  <a:moveTo>
                    <a:pt x="900" y="0"/>
                  </a:moveTo>
                  <a:cubicBezTo>
                    <a:pt x="824" y="0"/>
                    <a:pt x="747" y="19"/>
                    <a:pt x="709" y="77"/>
                  </a:cubicBezTo>
                  <a:lnTo>
                    <a:pt x="116" y="670"/>
                  </a:lnTo>
                  <a:cubicBezTo>
                    <a:pt x="1" y="785"/>
                    <a:pt x="1" y="957"/>
                    <a:pt x="116" y="1072"/>
                  </a:cubicBezTo>
                  <a:cubicBezTo>
                    <a:pt x="154" y="1129"/>
                    <a:pt x="231" y="1149"/>
                    <a:pt x="307" y="1149"/>
                  </a:cubicBezTo>
                  <a:cubicBezTo>
                    <a:pt x="384" y="1149"/>
                    <a:pt x="441" y="1129"/>
                    <a:pt x="499" y="1072"/>
                  </a:cubicBezTo>
                  <a:lnTo>
                    <a:pt x="996" y="574"/>
                  </a:lnTo>
                  <a:lnTo>
                    <a:pt x="3484" y="574"/>
                  </a:lnTo>
                  <a:cubicBezTo>
                    <a:pt x="3676" y="574"/>
                    <a:pt x="3791" y="460"/>
                    <a:pt x="3791" y="287"/>
                  </a:cubicBezTo>
                  <a:cubicBezTo>
                    <a:pt x="3791" y="115"/>
                    <a:pt x="3676" y="0"/>
                    <a:pt x="3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81"/>
            <p:cNvSpPr/>
            <p:nvPr/>
          </p:nvSpPr>
          <p:spPr>
            <a:xfrm>
              <a:off x="2735438" y="2147950"/>
              <a:ext cx="62725" cy="14375"/>
            </a:xfrm>
            <a:custGeom>
              <a:avLst/>
              <a:gdLst/>
              <a:ahLst/>
              <a:cxnLst/>
              <a:rect l="l" t="t" r="r" b="b"/>
              <a:pathLst>
                <a:path w="2509" h="575" extrusionOk="0">
                  <a:moveTo>
                    <a:pt x="269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40"/>
                    <a:pt x="116" y="574"/>
                    <a:pt x="269" y="574"/>
                  </a:cubicBezTo>
                  <a:lnTo>
                    <a:pt x="2221" y="574"/>
                  </a:lnTo>
                  <a:cubicBezTo>
                    <a:pt x="2393" y="574"/>
                    <a:pt x="2508" y="440"/>
                    <a:pt x="2508" y="287"/>
                  </a:cubicBezTo>
                  <a:cubicBezTo>
                    <a:pt x="2508" y="115"/>
                    <a:pt x="2393" y="0"/>
                    <a:pt x="2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81"/>
            <p:cNvSpPr/>
            <p:nvPr/>
          </p:nvSpPr>
          <p:spPr>
            <a:xfrm>
              <a:off x="2735438" y="2166125"/>
              <a:ext cx="62725" cy="14375"/>
            </a:xfrm>
            <a:custGeom>
              <a:avLst/>
              <a:gdLst/>
              <a:ahLst/>
              <a:cxnLst/>
              <a:rect l="l" t="t" r="r" b="b"/>
              <a:pathLst>
                <a:path w="2509" h="575" extrusionOk="0">
                  <a:moveTo>
                    <a:pt x="269" y="0"/>
                  </a:moveTo>
                  <a:cubicBezTo>
                    <a:pt x="116" y="0"/>
                    <a:pt x="1" y="134"/>
                    <a:pt x="1" y="287"/>
                  </a:cubicBezTo>
                  <a:cubicBezTo>
                    <a:pt x="1" y="460"/>
                    <a:pt x="135" y="575"/>
                    <a:pt x="269" y="575"/>
                  </a:cubicBezTo>
                  <a:lnTo>
                    <a:pt x="2221" y="575"/>
                  </a:lnTo>
                  <a:cubicBezTo>
                    <a:pt x="2393" y="575"/>
                    <a:pt x="2508" y="460"/>
                    <a:pt x="2508" y="287"/>
                  </a:cubicBezTo>
                  <a:cubicBezTo>
                    <a:pt x="2508" y="134"/>
                    <a:pt x="2393" y="0"/>
                    <a:pt x="2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81"/>
            <p:cNvSpPr/>
            <p:nvPr/>
          </p:nvSpPr>
          <p:spPr>
            <a:xfrm>
              <a:off x="2444038" y="2124975"/>
              <a:ext cx="95250" cy="28725"/>
            </a:xfrm>
            <a:custGeom>
              <a:avLst/>
              <a:gdLst/>
              <a:ahLst/>
              <a:cxnLst/>
              <a:rect l="l" t="t" r="r" b="b"/>
              <a:pathLst>
                <a:path w="3810" h="1149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2776" y="575"/>
                  </a:lnTo>
                  <a:lnTo>
                    <a:pt x="3273" y="1072"/>
                  </a:lnTo>
                  <a:cubicBezTo>
                    <a:pt x="3350" y="1130"/>
                    <a:pt x="3426" y="1149"/>
                    <a:pt x="3484" y="1149"/>
                  </a:cubicBezTo>
                  <a:cubicBezTo>
                    <a:pt x="3560" y="1149"/>
                    <a:pt x="3637" y="1130"/>
                    <a:pt x="3675" y="1072"/>
                  </a:cubicBezTo>
                  <a:cubicBezTo>
                    <a:pt x="3809" y="957"/>
                    <a:pt x="3809" y="785"/>
                    <a:pt x="3675" y="670"/>
                  </a:cubicBezTo>
                  <a:lnTo>
                    <a:pt x="3082" y="77"/>
                  </a:lnTo>
                  <a:cubicBezTo>
                    <a:pt x="3044" y="19"/>
                    <a:pt x="2967" y="0"/>
                    <a:pt x="2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81"/>
            <p:cNvSpPr/>
            <p:nvPr/>
          </p:nvSpPr>
          <p:spPr>
            <a:xfrm>
              <a:off x="2452163" y="2147950"/>
              <a:ext cx="63200" cy="14375"/>
            </a:xfrm>
            <a:custGeom>
              <a:avLst/>
              <a:gdLst/>
              <a:ahLst/>
              <a:cxnLst/>
              <a:rect l="l" t="t" r="r" b="b"/>
              <a:pathLst>
                <a:path w="2528" h="575" extrusionOk="0">
                  <a:moveTo>
                    <a:pt x="288" y="0"/>
                  </a:moveTo>
                  <a:cubicBezTo>
                    <a:pt x="135" y="0"/>
                    <a:pt x="1" y="115"/>
                    <a:pt x="1" y="287"/>
                  </a:cubicBezTo>
                  <a:cubicBezTo>
                    <a:pt x="1" y="440"/>
                    <a:pt x="135" y="574"/>
                    <a:pt x="288" y="574"/>
                  </a:cubicBezTo>
                  <a:lnTo>
                    <a:pt x="2240" y="574"/>
                  </a:lnTo>
                  <a:cubicBezTo>
                    <a:pt x="2393" y="574"/>
                    <a:pt x="2508" y="440"/>
                    <a:pt x="2508" y="287"/>
                  </a:cubicBezTo>
                  <a:cubicBezTo>
                    <a:pt x="2527" y="115"/>
                    <a:pt x="2393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81"/>
            <p:cNvSpPr/>
            <p:nvPr/>
          </p:nvSpPr>
          <p:spPr>
            <a:xfrm>
              <a:off x="2452163" y="2166125"/>
              <a:ext cx="63200" cy="14375"/>
            </a:xfrm>
            <a:custGeom>
              <a:avLst/>
              <a:gdLst/>
              <a:ahLst/>
              <a:cxnLst/>
              <a:rect l="l" t="t" r="r" b="b"/>
              <a:pathLst>
                <a:path w="2528" h="575" extrusionOk="0">
                  <a:moveTo>
                    <a:pt x="288" y="0"/>
                  </a:moveTo>
                  <a:cubicBezTo>
                    <a:pt x="135" y="0"/>
                    <a:pt x="1" y="134"/>
                    <a:pt x="1" y="287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2240" y="575"/>
                  </a:lnTo>
                  <a:cubicBezTo>
                    <a:pt x="2393" y="575"/>
                    <a:pt x="2527" y="460"/>
                    <a:pt x="2527" y="287"/>
                  </a:cubicBezTo>
                  <a:cubicBezTo>
                    <a:pt x="2527" y="134"/>
                    <a:pt x="2393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81"/>
          <p:cNvGrpSpPr/>
          <p:nvPr/>
        </p:nvGrpSpPr>
        <p:grpSpPr>
          <a:xfrm>
            <a:off x="2610540" y="1868663"/>
            <a:ext cx="483800" cy="436850"/>
            <a:chOff x="2999588" y="2021600"/>
            <a:chExt cx="483800" cy="436850"/>
          </a:xfrm>
        </p:grpSpPr>
        <p:sp>
          <p:nvSpPr>
            <p:cNvPr id="2946" name="Google Shape;2946;p81"/>
            <p:cNvSpPr/>
            <p:nvPr/>
          </p:nvSpPr>
          <p:spPr>
            <a:xfrm>
              <a:off x="3346038" y="204650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60"/>
                    <a:pt x="115" y="574"/>
                    <a:pt x="287" y="574"/>
                  </a:cubicBezTo>
                  <a:lnTo>
                    <a:pt x="613" y="574"/>
                  </a:lnTo>
                  <a:cubicBezTo>
                    <a:pt x="785" y="574"/>
                    <a:pt x="900" y="460"/>
                    <a:pt x="900" y="287"/>
                  </a:cubicBezTo>
                  <a:cubicBezTo>
                    <a:pt x="900" y="134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81"/>
            <p:cNvSpPr/>
            <p:nvPr/>
          </p:nvSpPr>
          <p:spPr>
            <a:xfrm>
              <a:off x="3379063" y="2046500"/>
              <a:ext cx="22975" cy="14375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60"/>
                    <a:pt x="115" y="574"/>
                    <a:pt x="287" y="574"/>
                  </a:cubicBezTo>
                  <a:lnTo>
                    <a:pt x="632" y="574"/>
                  </a:lnTo>
                  <a:cubicBezTo>
                    <a:pt x="804" y="574"/>
                    <a:pt x="919" y="460"/>
                    <a:pt x="919" y="287"/>
                  </a:cubicBezTo>
                  <a:cubicBezTo>
                    <a:pt x="919" y="134"/>
                    <a:pt x="804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81"/>
            <p:cNvSpPr/>
            <p:nvPr/>
          </p:nvSpPr>
          <p:spPr>
            <a:xfrm>
              <a:off x="3412538" y="20465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613" y="574"/>
                  </a:lnTo>
                  <a:cubicBezTo>
                    <a:pt x="786" y="574"/>
                    <a:pt x="900" y="460"/>
                    <a:pt x="900" y="287"/>
                  </a:cubicBezTo>
                  <a:cubicBezTo>
                    <a:pt x="900" y="134"/>
                    <a:pt x="78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81"/>
            <p:cNvSpPr/>
            <p:nvPr/>
          </p:nvSpPr>
          <p:spPr>
            <a:xfrm>
              <a:off x="3234538" y="2391500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8" y="1"/>
                  </a:moveTo>
                  <a:cubicBezTo>
                    <a:pt x="135" y="1"/>
                    <a:pt x="1" y="135"/>
                    <a:pt x="1" y="288"/>
                  </a:cubicBezTo>
                  <a:lnTo>
                    <a:pt x="1" y="556"/>
                  </a:lnTo>
                  <a:cubicBezTo>
                    <a:pt x="1" y="728"/>
                    <a:pt x="135" y="843"/>
                    <a:pt x="288" y="843"/>
                  </a:cubicBezTo>
                  <a:cubicBezTo>
                    <a:pt x="441" y="843"/>
                    <a:pt x="575" y="709"/>
                    <a:pt x="575" y="556"/>
                  </a:cubicBezTo>
                  <a:lnTo>
                    <a:pt x="575" y="288"/>
                  </a:lnTo>
                  <a:cubicBezTo>
                    <a:pt x="575" y="135"/>
                    <a:pt x="460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81"/>
            <p:cNvSpPr/>
            <p:nvPr/>
          </p:nvSpPr>
          <p:spPr>
            <a:xfrm>
              <a:off x="2999588" y="2021600"/>
              <a:ext cx="483800" cy="436850"/>
            </a:xfrm>
            <a:custGeom>
              <a:avLst/>
              <a:gdLst/>
              <a:ahLst/>
              <a:cxnLst/>
              <a:rect l="l" t="t" r="r" b="b"/>
              <a:pathLst>
                <a:path w="19352" h="17474" extrusionOk="0">
                  <a:moveTo>
                    <a:pt x="690" y="1"/>
                  </a:moveTo>
                  <a:cubicBezTo>
                    <a:pt x="307" y="1"/>
                    <a:pt x="1" y="307"/>
                    <a:pt x="1" y="690"/>
                  </a:cubicBezTo>
                  <a:lnTo>
                    <a:pt x="1" y="13208"/>
                  </a:lnTo>
                  <a:cubicBezTo>
                    <a:pt x="1" y="13591"/>
                    <a:pt x="307" y="13897"/>
                    <a:pt x="690" y="13897"/>
                  </a:cubicBezTo>
                  <a:lnTo>
                    <a:pt x="7848" y="13897"/>
                  </a:lnTo>
                  <a:cubicBezTo>
                    <a:pt x="7944" y="14222"/>
                    <a:pt x="8001" y="14586"/>
                    <a:pt x="7944" y="14931"/>
                  </a:cubicBezTo>
                  <a:cubicBezTo>
                    <a:pt x="7925" y="15065"/>
                    <a:pt x="8040" y="15218"/>
                    <a:pt x="8193" y="15237"/>
                  </a:cubicBezTo>
                  <a:cubicBezTo>
                    <a:pt x="8203" y="15238"/>
                    <a:pt x="8212" y="15239"/>
                    <a:pt x="8222" y="15239"/>
                  </a:cubicBezTo>
                  <a:cubicBezTo>
                    <a:pt x="8346" y="15239"/>
                    <a:pt x="8463" y="15130"/>
                    <a:pt x="8499" y="14988"/>
                  </a:cubicBezTo>
                  <a:cubicBezTo>
                    <a:pt x="8537" y="14643"/>
                    <a:pt x="8518" y="14261"/>
                    <a:pt x="8442" y="13897"/>
                  </a:cubicBezTo>
                  <a:lnTo>
                    <a:pt x="10930" y="13897"/>
                  </a:lnTo>
                  <a:cubicBezTo>
                    <a:pt x="10719" y="14739"/>
                    <a:pt x="10892" y="15601"/>
                    <a:pt x="11447" y="16424"/>
                  </a:cubicBezTo>
                  <a:cubicBezTo>
                    <a:pt x="10853" y="16357"/>
                    <a:pt x="10265" y="16323"/>
                    <a:pt x="9678" y="16323"/>
                  </a:cubicBezTo>
                  <a:cubicBezTo>
                    <a:pt x="9092" y="16323"/>
                    <a:pt x="8509" y="16357"/>
                    <a:pt x="7925" y="16424"/>
                  </a:cubicBezTo>
                  <a:cubicBezTo>
                    <a:pt x="7963" y="16366"/>
                    <a:pt x="8001" y="16309"/>
                    <a:pt x="8040" y="16232"/>
                  </a:cubicBezTo>
                  <a:cubicBezTo>
                    <a:pt x="8116" y="16098"/>
                    <a:pt x="8059" y="15926"/>
                    <a:pt x="7944" y="15849"/>
                  </a:cubicBezTo>
                  <a:cubicBezTo>
                    <a:pt x="7902" y="15832"/>
                    <a:pt x="7857" y="15823"/>
                    <a:pt x="7812" y="15823"/>
                  </a:cubicBezTo>
                  <a:cubicBezTo>
                    <a:pt x="7712" y="15823"/>
                    <a:pt x="7614" y="15866"/>
                    <a:pt x="7561" y="15945"/>
                  </a:cubicBezTo>
                  <a:cubicBezTo>
                    <a:pt x="7446" y="16136"/>
                    <a:pt x="7293" y="16366"/>
                    <a:pt x="7140" y="16558"/>
                  </a:cubicBezTo>
                  <a:cubicBezTo>
                    <a:pt x="6623" y="16653"/>
                    <a:pt x="6106" y="16768"/>
                    <a:pt x="5609" y="16902"/>
                  </a:cubicBezTo>
                  <a:cubicBezTo>
                    <a:pt x="5456" y="16959"/>
                    <a:pt x="5360" y="17093"/>
                    <a:pt x="5417" y="17266"/>
                  </a:cubicBezTo>
                  <a:cubicBezTo>
                    <a:pt x="5448" y="17388"/>
                    <a:pt x="5552" y="17474"/>
                    <a:pt x="5671" y="17474"/>
                  </a:cubicBezTo>
                  <a:cubicBezTo>
                    <a:pt x="5701" y="17474"/>
                    <a:pt x="5731" y="17469"/>
                    <a:pt x="5762" y="17457"/>
                  </a:cubicBezTo>
                  <a:cubicBezTo>
                    <a:pt x="7073" y="17074"/>
                    <a:pt x="8384" y="16883"/>
                    <a:pt x="9693" y="16883"/>
                  </a:cubicBezTo>
                  <a:cubicBezTo>
                    <a:pt x="11002" y="16883"/>
                    <a:pt x="12308" y="17074"/>
                    <a:pt x="13609" y="17457"/>
                  </a:cubicBezTo>
                  <a:lnTo>
                    <a:pt x="13686" y="17457"/>
                  </a:lnTo>
                  <a:cubicBezTo>
                    <a:pt x="13801" y="17457"/>
                    <a:pt x="13935" y="17381"/>
                    <a:pt x="13954" y="17247"/>
                  </a:cubicBezTo>
                  <a:cubicBezTo>
                    <a:pt x="13992" y="17093"/>
                    <a:pt x="13897" y="16940"/>
                    <a:pt x="13763" y="16883"/>
                  </a:cubicBezTo>
                  <a:cubicBezTo>
                    <a:pt x="13265" y="16749"/>
                    <a:pt x="12729" y="16615"/>
                    <a:pt x="12231" y="16519"/>
                  </a:cubicBezTo>
                  <a:cubicBezTo>
                    <a:pt x="11466" y="15620"/>
                    <a:pt x="11255" y="14758"/>
                    <a:pt x="11504" y="13878"/>
                  </a:cubicBezTo>
                  <a:lnTo>
                    <a:pt x="18663" y="13878"/>
                  </a:lnTo>
                  <a:cubicBezTo>
                    <a:pt x="19045" y="13878"/>
                    <a:pt x="19352" y="13552"/>
                    <a:pt x="19352" y="13170"/>
                  </a:cubicBezTo>
                  <a:lnTo>
                    <a:pt x="19352" y="9916"/>
                  </a:lnTo>
                  <a:cubicBezTo>
                    <a:pt x="19352" y="9763"/>
                    <a:pt x="19237" y="9629"/>
                    <a:pt x="19065" y="9629"/>
                  </a:cubicBezTo>
                  <a:cubicBezTo>
                    <a:pt x="18911" y="9629"/>
                    <a:pt x="18777" y="9763"/>
                    <a:pt x="18777" y="9916"/>
                  </a:cubicBezTo>
                  <a:lnTo>
                    <a:pt x="18777" y="13170"/>
                  </a:lnTo>
                  <a:cubicBezTo>
                    <a:pt x="18777" y="13246"/>
                    <a:pt x="18739" y="13304"/>
                    <a:pt x="18663" y="13304"/>
                  </a:cubicBezTo>
                  <a:lnTo>
                    <a:pt x="690" y="13304"/>
                  </a:lnTo>
                  <a:cubicBezTo>
                    <a:pt x="632" y="13304"/>
                    <a:pt x="575" y="13246"/>
                    <a:pt x="575" y="13170"/>
                  </a:cubicBezTo>
                  <a:lnTo>
                    <a:pt x="575" y="2585"/>
                  </a:lnTo>
                  <a:lnTo>
                    <a:pt x="2068" y="2585"/>
                  </a:lnTo>
                  <a:cubicBezTo>
                    <a:pt x="2297" y="2585"/>
                    <a:pt x="2508" y="2432"/>
                    <a:pt x="2585" y="2221"/>
                  </a:cubicBezTo>
                  <a:lnTo>
                    <a:pt x="2699" y="1915"/>
                  </a:lnTo>
                  <a:lnTo>
                    <a:pt x="5245" y="1915"/>
                  </a:lnTo>
                  <a:lnTo>
                    <a:pt x="5360" y="2221"/>
                  </a:lnTo>
                  <a:cubicBezTo>
                    <a:pt x="5456" y="2432"/>
                    <a:pt x="5666" y="2585"/>
                    <a:pt x="5896" y="2585"/>
                  </a:cubicBezTo>
                  <a:lnTo>
                    <a:pt x="18777" y="2585"/>
                  </a:lnTo>
                  <a:lnTo>
                    <a:pt x="18777" y="8806"/>
                  </a:lnTo>
                  <a:cubicBezTo>
                    <a:pt x="18777" y="8959"/>
                    <a:pt x="18911" y="9093"/>
                    <a:pt x="19065" y="9093"/>
                  </a:cubicBezTo>
                  <a:cubicBezTo>
                    <a:pt x="19237" y="9093"/>
                    <a:pt x="19352" y="8959"/>
                    <a:pt x="19352" y="8806"/>
                  </a:cubicBezTo>
                  <a:lnTo>
                    <a:pt x="19352" y="671"/>
                  </a:lnTo>
                  <a:cubicBezTo>
                    <a:pt x="19352" y="307"/>
                    <a:pt x="19045" y="1"/>
                    <a:pt x="18663" y="1"/>
                  </a:cubicBezTo>
                  <a:lnTo>
                    <a:pt x="3446" y="1"/>
                  </a:lnTo>
                  <a:cubicBezTo>
                    <a:pt x="3274" y="1"/>
                    <a:pt x="3159" y="116"/>
                    <a:pt x="3159" y="288"/>
                  </a:cubicBezTo>
                  <a:cubicBezTo>
                    <a:pt x="3159" y="441"/>
                    <a:pt x="3274" y="575"/>
                    <a:pt x="3446" y="575"/>
                  </a:cubicBezTo>
                  <a:lnTo>
                    <a:pt x="18663" y="575"/>
                  </a:lnTo>
                  <a:cubicBezTo>
                    <a:pt x="18739" y="575"/>
                    <a:pt x="18777" y="613"/>
                    <a:pt x="18777" y="690"/>
                  </a:cubicBezTo>
                  <a:lnTo>
                    <a:pt x="18777" y="2030"/>
                  </a:lnTo>
                  <a:lnTo>
                    <a:pt x="5858" y="2030"/>
                  </a:lnTo>
                  <a:lnTo>
                    <a:pt x="5743" y="1724"/>
                  </a:lnTo>
                  <a:cubicBezTo>
                    <a:pt x="5647" y="1494"/>
                    <a:pt x="5436" y="1360"/>
                    <a:pt x="5226" y="1360"/>
                  </a:cubicBezTo>
                  <a:lnTo>
                    <a:pt x="2738" y="1360"/>
                  </a:lnTo>
                  <a:cubicBezTo>
                    <a:pt x="2489" y="1360"/>
                    <a:pt x="2278" y="1494"/>
                    <a:pt x="2202" y="1724"/>
                  </a:cubicBezTo>
                  <a:lnTo>
                    <a:pt x="2087" y="2030"/>
                  </a:lnTo>
                  <a:lnTo>
                    <a:pt x="575" y="2030"/>
                  </a:lnTo>
                  <a:lnTo>
                    <a:pt x="575" y="690"/>
                  </a:lnTo>
                  <a:cubicBezTo>
                    <a:pt x="575" y="613"/>
                    <a:pt x="632" y="575"/>
                    <a:pt x="690" y="575"/>
                  </a:cubicBezTo>
                  <a:lnTo>
                    <a:pt x="2297" y="575"/>
                  </a:lnTo>
                  <a:cubicBezTo>
                    <a:pt x="2470" y="575"/>
                    <a:pt x="2585" y="441"/>
                    <a:pt x="2585" y="288"/>
                  </a:cubicBezTo>
                  <a:cubicBezTo>
                    <a:pt x="2585" y="116"/>
                    <a:pt x="2470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81"/>
            <p:cNvSpPr/>
            <p:nvPr/>
          </p:nvSpPr>
          <p:spPr>
            <a:xfrm>
              <a:off x="3032138" y="2275700"/>
              <a:ext cx="76575" cy="52675"/>
            </a:xfrm>
            <a:custGeom>
              <a:avLst/>
              <a:gdLst/>
              <a:ahLst/>
              <a:cxnLst/>
              <a:rect l="l" t="t" r="r" b="b"/>
              <a:pathLst>
                <a:path w="3063" h="2107" extrusionOk="0">
                  <a:moveTo>
                    <a:pt x="2488" y="575"/>
                  </a:moveTo>
                  <a:lnTo>
                    <a:pt x="2488" y="1532"/>
                  </a:lnTo>
                  <a:lnTo>
                    <a:pt x="536" y="1532"/>
                  </a:lnTo>
                  <a:lnTo>
                    <a:pt x="536" y="575"/>
                  </a:lnTo>
                  <a:close/>
                  <a:moveTo>
                    <a:pt x="440" y="1"/>
                  </a:moveTo>
                  <a:cubicBezTo>
                    <a:pt x="211" y="1"/>
                    <a:pt x="0" y="192"/>
                    <a:pt x="0" y="460"/>
                  </a:cubicBezTo>
                  <a:lnTo>
                    <a:pt x="0" y="1647"/>
                  </a:lnTo>
                  <a:cubicBezTo>
                    <a:pt x="0" y="1896"/>
                    <a:pt x="191" y="2106"/>
                    <a:pt x="440" y="2106"/>
                  </a:cubicBezTo>
                  <a:lnTo>
                    <a:pt x="2603" y="2106"/>
                  </a:lnTo>
                  <a:cubicBezTo>
                    <a:pt x="2833" y="2106"/>
                    <a:pt x="3063" y="1915"/>
                    <a:pt x="3063" y="1647"/>
                  </a:cubicBezTo>
                  <a:lnTo>
                    <a:pt x="3063" y="460"/>
                  </a:lnTo>
                  <a:cubicBezTo>
                    <a:pt x="3063" y="211"/>
                    <a:pt x="2852" y="1"/>
                    <a:pt x="2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81"/>
            <p:cNvSpPr/>
            <p:nvPr/>
          </p:nvSpPr>
          <p:spPr>
            <a:xfrm>
              <a:off x="3374738" y="2275700"/>
              <a:ext cx="76600" cy="52675"/>
            </a:xfrm>
            <a:custGeom>
              <a:avLst/>
              <a:gdLst/>
              <a:ahLst/>
              <a:cxnLst/>
              <a:rect l="l" t="t" r="r" b="b"/>
              <a:pathLst>
                <a:path w="3064" h="2107" extrusionOk="0">
                  <a:moveTo>
                    <a:pt x="2508" y="575"/>
                  </a:moveTo>
                  <a:lnTo>
                    <a:pt x="2508" y="1532"/>
                  </a:lnTo>
                  <a:lnTo>
                    <a:pt x="575" y="1532"/>
                  </a:lnTo>
                  <a:lnTo>
                    <a:pt x="575" y="575"/>
                  </a:lnTo>
                  <a:close/>
                  <a:moveTo>
                    <a:pt x="460" y="1"/>
                  </a:moveTo>
                  <a:cubicBezTo>
                    <a:pt x="211" y="1"/>
                    <a:pt x="1" y="192"/>
                    <a:pt x="1" y="460"/>
                  </a:cubicBezTo>
                  <a:lnTo>
                    <a:pt x="1" y="1647"/>
                  </a:lnTo>
                  <a:cubicBezTo>
                    <a:pt x="1" y="1896"/>
                    <a:pt x="192" y="2106"/>
                    <a:pt x="460" y="2106"/>
                  </a:cubicBezTo>
                  <a:lnTo>
                    <a:pt x="2604" y="2106"/>
                  </a:lnTo>
                  <a:cubicBezTo>
                    <a:pt x="2853" y="2106"/>
                    <a:pt x="3063" y="1915"/>
                    <a:pt x="3063" y="1647"/>
                  </a:cubicBezTo>
                  <a:lnTo>
                    <a:pt x="3063" y="460"/>
                  </a:lnTo>
                  <a:cubicBezTo>
                    <a:pt x="3063" y="211"/>
                    <a:pt x="2872" y="1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81"/>
            <p:cNvSpPr/>
            <p:nvPr/>
          </p:nvSpPr>
          <p:spPr>
            <a:xfrm>
              <a:off x="3135963" y="2108700"/>
              <a:ext cx="211050" cy="168950"/>
            </a:xfrm>
            <a:custGeom>
              <a:avLst/>
              <a:gdLst/>
              <a:ahLst/>
              <a:cxnLst/>
              <a:rect l="l" t="t" r="r" b="b"/>
              <a:pathLst>
                <a:path w="8442" h="6758" extrusionOk="0">
                  <a:moveTo>
                    <a:pt x="6508" y="575"/>
                  </a:moveTo>
                  <a:lnTo>
                    <a:pt x="6508" y="1532"/>
                  </a:lnTo>
                  <a:lnTo>
                    <a:pt x="3408" y="1532"/>
                  </a:lnTo>
                  <a:lnTo>
                    <a:pt x="3408" y="575"/>
                  </a:lnTo>
                  <a:lnTo>
                    <a:pt x="4671" y="575"/>
                  </a:lnTo>
                  <a:lnTo>
                    <a:pt x="4671" y="747"/>
                  </a:lnTo>
                  <a:cubicBezTo>
                    <a:pt x="4671" y="919"/>
                    <a:pt x="4786" y="1034"/>
                    <a:pt x="4958" y="1034"/>
                  </a:cubicBezTo>
                  <a:cubicBezTo>
                    <a:pt x="5130" y="1034"/>
                    <a:pt x="5245" y="919"/>
                    <a:pt x="5245" y="747"/>
                  </a:cubicBezTo>
                  <a:lnTo>
                    <a:pt x="5245" y="575"/>
                  </a:lnTo>
                  <a:close/>
                  <a:moveTo>
                    <a:pt x="7733" y="2068"/>
                  </a:moveTo>
                  <a:cubicBezTo>
                    <a:pt x="7810" y="2068"/>
                    <a:pt x="7867" y="2144"/>
                    <a:pt x="7867" y="2202"/>
                  </a:cubicBezTo>
                  <a:lnTo>
                    <a:pt x="7867" y="3924"/>
                  </a:lnTo>
                  <a:cubicBezTo>
                    <a:pt x="7867" y="3982"/>
                    <a:pt x="7848" y="4001"/>
                    <a:pt x="7829" y="4020"/>
                  </a:cubicBezTo>
                  <a:lnTo>
                    <a:pt x="6968" y="4767"/>
                  </a:lnTo>
                  <a:cubicBezTo>
                    <a:pt x="6815" y="4671"/>
                    <a:pt x="6623" y="4613"/>
                    <a:pt x="6432" y="4613"/>
                  </a:cubicBezTo>
                  <a:cubicBezTo>
                    <a:pt x="6030" y="4613"/>
                    <a:pt x="5704" y="4843"/>
                    <a:pt x="5513" y="5168"/>
                  </a:cubicBezTo>
                  <a:lnTo>
                    <a:pt x="4135" y="5168"/>
                  </a:lnTo>
                  <a:cubicBezTo>
                    <a:pt x="3982" y="4843"/>
                    <a:pt x="3618" y="4613"/>
                    <a:pt x="3216" y="4613"/>
                  </a:cubicBezTo>
                  <a:cubicBezTo>
                    <a:pt x="2795" y="4613"/>
                    <a:pt x="2470" y="4843"/>
                    <a:pt x="2278" y="5168"/>
                  </a:cubicBezTo>
                  <a:lnTo>
                    <a:pt x="1876" y="5168"/>
                  </a:lnTo>
                  <a:lnTo>
                    <a:pt x="1876" y="2068"/>
                  </a:lnTo>
                  <a:close/>
                  <a:moveTo>
                    <a:pt x="3235" y="5226"/>
                  </a:moveTo>
                  <a:cubicBezTo>
                    <a:pt x="3503" y="5226"/>
                    <a:pt x="3714" y="5436"/>
                    <a:pt x="3714" y="5704"/>
                  </a:cubicBezTo>
                  <a:cubicBezTo>
                    <a:pt x="3714" y="5972"/>
                    <a:pt x="3503" y="6183"/>
                    <a:pt x="3235" y="6183"/>
                  </a:cubicBezTo>
                  <a:cubicBezTo>
                    <a:pt x="2967" y="6183"/>
                    <a:pt x="2757" y="5972"/>
                    <a:pt x="2757" y="5704"/>
                  </a:cubicBezTo>
                  <a:cubicBezTo>
                    <a:pt x="2757" y="5436"/>
                    <a:pt x="2967" y="5226"/>
                    <a:pt x="3235" y="5226"/>
                  </a:cubicBezTo>
                  <a:close/>
                  <a:moveTo>
                    <a:pt x="6470" y="5226"/>
                  </a:moveTo>
                  <a:cubicBezTo>
                    <a:pt x="6585" y="5226"/>
                    <a:pt x="6700" y="5264"/>
                    <a:pt x="6796" y="5360"/>
                  </a:cubicBezTo>
                  <a:cubicBezTo>
                    <a:pt x="6891" y="5456"/>
                    <a:pt x="6949" y="5590"/>
                    <a:pt x="6949" y="5704"/>
                  </a:cubicBezTo>
                  <a:cubicBezTo>
                    <a:pt x="6949" y="5972"/>
                    <a:pt x="6719" y="6183"/>
                    <a:pt x="6470" y="6183"/>
                  </a:cubicBezTo>
                  <a:cubicBezTo>
                    <a:pt x="6202" y="6183"/>
                    <a:pt x="5992" y="5972"/>
                    <a:pt x="5992" y="5704"/>
                  </a:cubicBezTo>
                  <a:cubicBezTo>
                    <a:pt x="5992" y="5436"/>
                    <a:pt x="6202" y="5226"/>
                    <a:pt x="6470" y="5226"/>
                  </a:cubicBezTo>
                  <a:close/>
                  <a:moveTo>
                    <a:pt x="3369" y="1"/>
                  </a:moveTo>
                  <a:cubicBezTo>
                    <a:pt x="3082" y="1"/>
                    <a:pt x="2833" y="249"/>
                    <a:pt x="2833" y="556"/>
                  </a:cubicBezTo>
                  <a:lnTo>
                    <a:pt x="2833" y="1532"/>
                  </a:lnTo>
                  <a:lnTo>
                    <a:pt x="1876" y="1532"/>
                  </a:lnTo>
                  <a:lnTo>
                    <a:pt x="1876" y="843"/>
                  </a:lnTo>
                  <a:cubicBezTo>
                    <a:pt x="1876" y="670"/>
                    <a:pt x="1742" y="556"/>
                    <a:pt x="1589" y="556"/>
                  </a:cubicBezTo>
                  <a:lnTo>
                    <a:pt x="288" y="556"/>
                  </a:lnTo>
                  <a:cubicBezTo>
                    <a:pt x="115" y="556"/>
                    <a:pt x="1" y="670"/>
                    <a:pt x="1" y="843"/>
                  </a:cubicBezTo>
                  <a:cubicBezTo>
                    <a:pt x="1" y="1015"/>
                    <a:pt x="115" y="1130"/>
                    <a:pt x="288" y="1130"/>
                  </a:cubicBezTo>
                  <a:lnTo>
                    <a:pt x="1302" y="1130"/>
                  </a:lnTo>
                  <a:lnTo>
                    <a:pt x="1302" y="5283"/>
                  </a:lnTo>
                  <a:cubicBezTo>
                    <a:pt x="1302" y="5551"/>
                    <a:pt x="1513" y="5762"/>
                    <a:pt x="1781" y="5762"/>
                  </a:cubicBezTo>
                  <a:lnTo>
                    <a:pt x="2183" y="5762"/>
                  </a:lnTo>
                  <a:cubicBezTo>
                    <a:pt x="2221" y="6317"/>
                    <a:pt x="2680" y="6757"/>
                    <a:pt x="3235" y="6757"/>
                  </a:cubicBezTo>
                  <a:cubicBezTo>
                    <a:pt x="3790" y="6757"/>
                    <a:pt x="4231" y="6317"/>
                    <a:pt x="4288" y="5762"/>
                  </a:cubicBezTo>
                  <a:lnTo>
                    <a:pt x="5398" y="5762"/>
                  </a:lnTo>
                  <a:cubicBezTo>
                    <a:pt x="5456" y="6317"/>
                    <a:pt x="5915" y="6757"/>
                    <a:pt x="6451" y="6757"/>
                  </a:cubicBezTo>
                  <a:cubicBezTo>
                    <a:pt x="7025" y="6757"/>
                    <a:pt x="7504" y="6279"/>
                    <a:pt x="7504" y="5704"/>
                  </a:cubicBezTo>
                  <a:cubicBezTo>
                    <a:pt x="7504" y="5513"/>
                    <a:pt x="7465" y="5341"/>
                    <a:pt x="7370" y="5207"/>
                  </a:cubicBezTo>
                  <a:lnTo>
                    <a:pt x="8212" y="4460"/>
                  </a:lnTo>
                  <a:cubicBezTo>
                    <a:pt x="8346" y="4326"/>
                    <a:pt x="8442" y="4154"/>
                    <a:pt x="8442" y="3924"/>
                  </a:cubicBezTo>
                  <a:lnTo>
                    <a:pt x="8442" y="2240"/>
                  </a:lnTo>
                  <a:cubicBezTo>
                    <a:pt x="8442" y="1857"/>
                    <a:pt x="8135" y="1532"/>
                    <a:pt x="7753" y="1532"/>
                  </a:cubicBezTo>
                  <a:lnTo>
                    <a:pt x="7083" y="1532"/>
                  </a:lnTo>
                  <a:lnTo>
                    <a:pt x="7083" y="556"/>
                  </a:lnTo>
                  <a:cubicBezTo>
                    <a:pt x="7083" y="268"/>
                    <a:pt x="6853" y="1"/>
                    <a:pt x="6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81"/>
            <p:cNvSpPr/>
            <p:nvPr/>
          </p:nvSpPr>
          <p:spPr>
            <a:xfrm>
              <a:off x="3229288" y="2181925"/>
              <a:ext cx="50250" cy="14375"/>
            </a:xfrm>
            <a:custGeom>
              <a:avLst/>
              <a:gdLst/>
              <a:ahLst/>
              <a:cxnLst/>
              <a:rect l="l" t="t" r="r" b="b"/>
              <a:pathLst>
                <a:path w="2010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40"/>
                    <a:pt x="115" y="574"/>
                    <a:pt x="287" y="574"/>
                  </a:cubicBezTo>
                  <a:lnTo>
                    <a:pt x="1723" y="574"/>
                  </a:lnTo>
                  <a:cubicBezTo>
                    <a:pt x="1895" y="574"/>
                    <a:pt x="2010" y="440"/>
                    <a:pt x="2010" y="287"/>
                  </a:cubicBezTo>
                  <a:cubicBezTo>
                    <a:pt x="2010" y="134"/>
                    <a:pt x="1876" y="0"/>
                    <a:pt x="1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81"/>
            <p:cNvSpPr/>
            <p:nvPr/>
          </p:nvSpPr>
          <p:spPr>
            <a:xfrm>
              <a:off x="3167063" y="2294850"/>
              <a:ext cx="28750" cy="14375"/>
            </a:xfrm>
            <a:custGeom>
              <a:avLst/>
              <a:gdLst/>
              <a:ahLst/>
              <a:cxnLst/>
              <a:rect l="l" t="t" r="r" b="b"/>
              <a:pathLst>
                <a:path w="1150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862" y="574"/>
                  </a:lnTo>
                  <a:cubicBezTo>
                    <a:pt x="1034" y="574"/>
                    <a:pt x="1149" y="460"/>
                    <a:pt x="1149" y="287"/>
                  </a:cubicBezTo>
                  <a:cubicBezTo>
                    <a:pt x="1149" y="115"/>
                    <a:pt x="1034" y="0"/>
                    <a:pt x="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81"/>
            <p:cNvSpPr/>
            <p:nvPr/>
          </p:nvSpPr>
          <p:spPr>
            <a:xfrm>
              <a:off x="3202488" y="2294850"/>
              <a:ext cx="114375" cy="14375"/>
            </a:xfrm>
            <a:custGeom>
              <a:avLst/>
              <a:gdLst/>
              <a:ahLst/>
              <a:cxnLst/>
              <a:rect l="l" t="t" r="r" b="b"/>
              <a:pathLst>
                <a:path w="4575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60"/>
                    <a:pt x="115" y="574"/>
                    <a:pt x="287" y="574"/>
                  </a:cubicBezTo>
                  <a:lnTo>
                    <a:pt x="4288" y="574"/>
                  </a:lnTo>
                  <a:cubicBezTo>
                    <a:pt x="4441" y="574"/>
                    <a:pt x="4575" y="460"/>
                    <a:pt x="4575" y="287"/>
                  </a:cubicBezTo>
                  <a:cubicBezTo>
                    <a:pt x="4536" y="153"/>
                    <a:pt x="4422" y="0"/>
                    <a:pt x="4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7" name="Google Shape;2957;p81"/>
          <p:cNvGrpSpPr/>
          <p:nvPr/>
        </p:nvGrpSpPr>
        <p:grpSpPr>
          <a:xfrm>
            <a:off x="3302842" y="1878225"/>
            <a:ext cx="485250" cy="417725"/>
            <a:chOff x="3569013" y="2021600"/>
            <a:chExt cx="485250" cy="417725"/>
          </a:xfrm>
        </p:grpSpPr>
        <p:sp>
          <p:nvSpPr>
            <p:cNvPr id="2958" name="Google Shape;2958;p81"/>
            <p:cNvSpPr/>
            <p:nvPr/>
          </p:nvSpPr>
          <p:spPr>
            <a:xfrm>
              <a:off x="3915938" y="204745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1"/>
                  </a:moveTo>
                  <a:cubicBezTo>
                    <a:pt x="116" y="1"/>
                    <a:pt x="1" y="115"/>
                    <a:pt x="1" y="288"/>
                  </a:cubicBezTo>
                  <a:cubicBezTo>
                    <a:pt x="1" y="441"/>
                    <a:pt x="116" y="575"/>
                    <a:pt x="288" y="575"/>
                  </a:cubicBezTo>
                  <a:lnTo>
                    <a:pt x="632" y="575"/>
                  </a:lnTo>
                  <a:cubicBezTo>
                    <a:pt x="786" y="575"/>
                    <a:pt x="920" y="441"/>
                    <a:pt x="920" y="288"/>
                  </a:cubicBezTo>
                  <a:cubicBezTo>
                    <a:pt x="920" y="115"/>
                    <a:pt x="786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81"/>
            <p:cNvSpPr/>
            <p:nvPr/>
          </p:nvSpPr>
          <p:spPr>
            <a:xfrm>
              <a:off x="3948963" y="204745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1"/>
                  </a:moveTo>
                  <a:cubicBezTo>
                    <a:pt x="115" y="1"/>
                    <a:pt x="0" y="115"/>
                    <a:pt x="0" y="288"/>
                  </a:cubicBezTo>
                  <a:cubicBezTo>
                    <a:pt x="0" y="441"/>
                    <a:pt x="115" y="575"/>
                    <a:pt x="288" y="575"/>
                  </a:cubicBezTo>
                  <a:lnTo>
                    <a:pt x="613" y="575"/>
                  </a:lnTo>
                  <a:cubicBezTo>
                    <a:pt x="785" y="575"/>
                    <a:pt x="900" y="441"/>
                    <a:pt x="900" y="288"/>
                  </a:cubicBezTo>
                  <a:cubicBezTo>
                    <a:pt x="900" y="115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81"/>
            <p:cNvSpPr/>
            <p:nvPr/>
          </p:nvSpPr>
          <p:spPr>
            <a:xfrm>
              <a:off x="3981988" y="204745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1"/>
                  </a:moveTo>
                  <a:cubicBezTo>
                    <a:pt x="115" y="1"/>
                    <a:pt x="0" y="115"/>
                    <a:pt x="0" y="288"/>
                  </a:cubicBezTo>
                  <a:cubicBezTo>
                    <a:pt x="0" y="441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41"/>
                    <a:pt x="900" y="288"/>
                  </a:cubicBezTo>
                  <a:cubicBezTo>
                    <a:pt x="900" y="115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81"/>
            <p:cNvSpPr/>
            <p:nvPr/>
          </p:nvSpPr>
          <p:spPr>
            <a:xfrm>
              <a:off x="3803963" y="2373325"/>
              <a:ext cx="14400" cy="21075"/>
            </a:xfrm>
            <a:custGeom>
              <a:avLst/>
              <a:gdLst/>
              <a:ahLst/>
              <a:cxnLst/>
              <a:rect l="l" t="t" r="r" b="b"/>
              <a:pathLst>
                <a:path w="576" h="843" extrusionOk="0">
                  <a:moveTo>
                    <a:pt x="288" y="0"/>
                  </a:moveTo>
                  <a:cubicBezTo>
                    <a:pt x="135" y="0"/>
                    <a:pt x="1" y="115"/>
                    <a:pt x="1" y="287"/>
                  </a:cubicBezTo>
                  <a:lnTo>
                    <a:pt x="1" y="555"/>
                  </a:lnTo>
                  <a:cubicBezTo>
                    <a:pt x="1" y="708"/>
                    <a:pt x="135" y="842"/>
                    <a:pt x="288" y="842"/>
                  </a:cubicBezTo>
                  <a:cubicBezTo>
                    <a:pt x="460" y="842"/>
                    <a:pt x="575" y="689"/>
                    <a:pt x="575" y="555"/>
                  </a:cubicBezTo>
                  <a:lnTo>
                    <a:pt x="575" y="287"/>
                  </a:lnTo>
                  <a:cubicBezTo>
                    <a:pt x="575" y="115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81"/>
            <p:cNvSpPr/>
            <p:nvPr/>
          </p:nvSpPr>
          <p:spPr>
            <a:xfrm>
              <a:off x="3569013" y="2021600"/>
              <a:ext cx="485250" cy="417725"/>
            </a:xfrm>
            <a:custGeom>
              <a:avLst/>
              <a:gdLst/>
              <a:ahLst/>
              <a:cxnLst/>
              <a:rect l="l" t="t" r="r" b="b"/>
              <a:pathLst>
                <a:path w="19410" h="16709" extrusionOk="0">
                  <a:moveTo>
                    <a:pt x="9686" y="5437"/>
                  </a:moveTo>
                  <a:cubicBezTo>
                    <a:pt x="10452" y="5437"/>
                    <a:pt x="11083" y="6049"/>
                    <a:pt x="11083" y="6815"/>
                  </a:cubicBezTo>
                  <a:cubicBezTo>
                    <a:pt x="11083" y="6987"/>
                    <a:pt x="11064" y="7160"/>
                    <a:pt x="10988" y="7293"/>
                  </a:cubicBezTo>
                  <a:lnTo>
                    <a:pt x="8404" y="7293"/>
                  </a:lnTo>
                  <a:cubicBezTo>
                    <a:pt x="8346" y="7160"/>
                    <a:pt x="8308" y="6987"/>
                    <a:pt x="8308" y="6815"/>
                  </a:cubicBezTo>
                  <a:cubicBezTo>
                    <a:pt x="8308" y="6049"/>
                    <a:pt x="8920" y="5437"/>
                    <a:pt x="9686" y="5437"/>
                  </a:cubicBezTo>
                  <a:close/>
                  <a:moveTo>
                    <a:pt x="12806" y="7868"/>
                  </a:moveTo>
                  <a:lnTo>
                    <a:pt x="12806" y="8652"/>
                  </a:lnTo>
                  <a:lnTo>
                    <a:pt x="10509" y="10203"/>
                  </a:lnTo>
                  <a:cubicBezTo>
                    <a:pt x="10356" y="10299"/>
                    <a:pt x="10298" y="10452"/>
                    <a:pt x="10298" y="10624"/>
                  </a:cubicBezTo>
                  <a:lnTo>
                    <a:pt x="10298" y="12557"/>
                  </a:lnTo>
                  <a:lnTo>
                    <a:pt x="9112" y="12557"/>
                  </a:lnTo>
                  <a:lnTo>
                    <a:pt x="9112" y="10624"/>
                  </a:lnTo>
                  <a:cubicBezTo>
                    <a:pt x="9093" y="10452"/>
                    <a:pt x="9016" y="10318"/>
                    <a:pt x="8882" y="10203"/>
                  </a:cubicBezTo>
                  <a:lnTo>
                    <a:pt x="6585" y="8652"/>
                  </a:lnTo>
                  <a:lnTo>
                    <a:pt x="6585" y="7868"/>
                  </a:lnTo>
                  <a:close/>
                  <a:moveTo>
                    <a:pt x="690" y="1"/>
                  </a:moveTo>
                  <a:cubicBezTo>
                    <a:pt x="307" y="1"/>
                    <a:pt x="1" y="307"/>
                    <a:pt x="1" y="690"/>
                  </a:cubicBezTo>
                  <a:lnTo>
                    <a:pt x="1" y="12442"/>
                  </a:lnTo>
                  <a:cubicBezTo>
                    <a:pt x="1" y="12825"/>
                    <a:pt x="307" y="13131"/>
                    <a:pt x="690" y="13131"/>
                  </a:cubicBezTo>
                  <a:lnTo>
                    <a:pt x="7848" y="13131"/>
                  </a:lnTo>
                  <a:cubicBezTo>
                    <a:pt x="7944" y="13457"/>
                    <a:pt x="8002" y="13820"/>
                    <a:pt x="7944" y="14165"/>
                  </a:cubicBezTo>
                  <a:cubicBezTo>
                    <a:pt x="7925" y="14299"/>
                    <a:pt x="8040" y="14452"/>
                    <a:pt x="8174" y="14471"/>
                  </a:cubicBezTo>
                  <a:cubicBezTo>
                    <a:pt x="8185" y="14473"/>
                    <a:pt x="8196" y="14473"/>
                    <a:pt x="8207" y="14473"/>
                  </a:cubicBezTo>
                  <a:cubicBezTo>
                    <a:pt x="8346" y="14473"/>
                    <a:pt x="8464" y="14366"/>
                    <a:pt x="8499" y="14242"/>
                  </a:cubicBezTo>
                  <a:cubicBezTo>
                    <a:pt x="8538" y="13878"/>
                    <a:pt x="8518" y="13495"/>
                    <a:pt x="8442" y="13131"/>
                  </a:cubicBezTo>
                  <a:lnTo>
                    <a:pt x="10930" y="13131"/>
                  </a:lnTo>
                  <a:cubicBezTo>
                    <a:pt x="10720" y="13974"/>
                    <a:pt x="10892" y="14835"/>
                    <a:pt x="11447" y="15677"/>
                  </a:cubicBezTo>
                  <a:cubicBezTo>
                    <a:pt x="10854" y="15601"/>
                    <a:pt x="10265" y="15562"/>
                    <a:pt x="9679" y="15562"/>
                  </a:cubicBezTo>
                  <a:cubicBezTo>
                    <a:pt x="9093" y="15562"/>
                    <a:pt x="8509" y="15601"/>
                    <a:pt x="7925" y="15677"/>
                  </a:cubicBezTo>
                  <a:cubicBezTo>
                    <a:pt x="7963" y="15601"/>
                    <a:pt x="8002" y="15543"/>
                    <a:pt x="8040" y="15467"/>
                  </a:cubicBezTo>
                  <a:cubicBezTo>
                    <a:pt x="8116" y="15333"/>
                    <a:pt x="8059" y="15160"/>
                    <a:pt x="7944" y="15084"/>
                  </a:cubicBezTo>
                  <a:cubicBezTo>
                    <a:pt x="7903" y="15066"/>
                    <a:pt x="7858" y="15057"/>
                    <a:pt x="7813" y="15057"/>
                  </a:cubicBezTo>
                  <a:cubicBezTo>
                    <a:pt x="7713" y="15057"/>
                    <a:pt x="7614" y="15100"/>
                    <a:pt x="7561" y="15179"/>
                  </a:cubicBezTo>
                  <a:cubicBezTo>
                    <a:pt x="7447" y="15371"/>
                    <a:pt x="7293" y="15601"/>
                    <a:pt x="7140" y="15792"/>
                  </a:cubicBezTo>
                  <a:cubicBezTo>
                    <a:pt x="6623" y="15888"/>
                    <a:pt x="6107" y="16002"/>
                    <a:pt x="5609" y="16136"/>
                  </a:cubicBezTo>
                  <a:cubicBezTo>
                    <a:pt x="5456" y="16194"/>
                    <a:pt x="5360" y="16328"/>
                    <a:pt x="5418" y="16500"/>
                  </a:cubicBezTo>
                  <a:cubicBezTo>
                    <a:pt x="5448" y="16623"/>
                    <a:pt x="5552" y="16708"/>
                    <a:pt x="5671" y="16708"/>
                  </a:cubicBezTo>
                  <a:cubicBezTo>
                    <a:pt x="5701" y="16708"/>
                    <a:pt x="5732" y="16703"/>
                    <a:pt x="5762" y="16692"/>
                  </a:cubicBezTo>
                  <a:cubicBezTo>
                    <a:pt x="7073" y="16309"/>
                    <a:pt x="8384" y="16117"/>
                    <a:pt x="9693" y="16117"/>
                  </a:cubicBezTo>
                  <a:cubicBezTo>
                    <a:pt x="11002" y="16117"/>
                    <a:pt x="12308" y="16309"/>
                    <a:pt x="13610" y="16692"/>
                  </a:cubicBezTo>
                  <a:lnTo>
                    <a:pt x="13686" y="16692"/>
                  </a:lnTo>
                  <a:cubicBezTo>
                    <a:pt x="13801" y="16692"/>
                    <a:pt x="13935" y="16615"/>
                    <a:pt x="13954" y="16481"/>
                  </a:cubicBezTo>
                  <a:cubicBezTo>
                    <a:pt x="13993" y="16328"/>
                    <a:pt x="13897" y="16175"/>
                    <a:pt x="13763" y="16117"/>
                  </a:cubicBezTo>
                  <a:cubicBezTo>
                    <a:pt x="13265" y="15983"/>
                    <a:pt x="12729" y="15849"/>
                    <a:pt x="12232" y="15754"/>
                  </a:cubicBezTo>
                  <a:cubicBezTo>
                    <a:pt x="11466" y="14854"/>
                    <a:pt x="11256" y="13993"/>
                    <a:pt x="11504" y="13112"/>
                  </a:cubicBezTo>
                  <a:lnTo>
                    <a:pt x="18663" y="13112"/>
                  </a:lnTo>
                  <a:cubicBezTo>
                    <a:pt x="19046" y="13112"/>
                    <a:pt x="19352" y="12787"/>
                    <a:pt x="19352" y="12404"/>
                  </a:cubicBezTo>
                  <a:lnTo>
                    <a:pt x="19352" y="9935"/>
                  </a:lnTo>
                  <a:cubicBezTo>
                    <a:pt x="19352" y="9763"/>
                    <a:pt x="19237" y="9648"/>
                    <a:pt x="19065" y="9648"/>
                  </a:cubicBezTo>
                  <a:cubicBezTo>
                    <a:pt x="18912" y="9648"/>
                    <a:pt x="18778" y="9763"/>
                    <a:pt x="18778" y="9935"/>
                  </a:cubicBezTo>
                  <a:lnTo>
                    <a:pt x="18778" y="12404"/>
                  </a:lnTo>
                  <a:cubicBezTo>
                    <a:pt x="18778" y="12481"/>
                    <a:pt x="18739" y="12538"/>
                    <a:pt x="18663" y="12538"/>
                  </a:cubicBezTo>
                  <a:lnTo>
                    <a:pt x="10834" y="12538"/>
                  </a:lnTo>
                  <a:lnTo>
                    <a:pt x="10834" y="10624"/>
                  </a:lnTo>
                  <a:lnTo>
                    <a:pt x="13131" y="9054"/>
                  </a:lnTo>
                  <a:cubicBezTo>
                    <a:pt x="13284" y="8978"/>
                    <a:pt x="13361" y="8825"/>
                    <a:pt x="13361" y="8652"/>
                  </a:cubicBezTo>
                  <a:lnTo>
                    <a:pt x="13361" y="7753"/>
                  </a:lnTo>
                  <a:cubicBezTo>
                    <a:pt x="13361" y="7485"/>
                    <a:pt x="13131" y="7236"/>
                    <a:pt x="12844" y="7236"/>
                  </a:cubicBezTo>
                  <a:lnTo>
                    <a:pt x="11581" y="7236"/>
                  </a:lnTo>
                  <a:cubicBezTo>
                    <a:pt x="11638" y="7083"/>
                    <a:pt x="11657" y="6930"/>
                    <a:pt x="11657" y="6758"/>
                  </a:cubicBezTo>
                  <a:cubicBezTo>
                    <a:pt x="11657" y="5686"/>
                    <a:pt x="10796" y="4824"/>
                    <a:pt x="9724" y="4824"/>
                  </a:cubicBezTo>
                  <a:cubicBezTo>
                    <a:pt x="8633" y="4824"/>
                    <a:pt x="7772" y="5686"/>
                    <a:pt x="7772" y="6758"/>
                  </a:cubicBezTo>
                  <a:cubicBezTo>
                    <a:pt x="7772" y="6930"/>
                    <a:pt x="7810" y="7102"/>
                    <a:pt x="7848" y="7236"/>
                  </a:cubicBezTo>
                  <a:lnTo>
                    <a:pt x="6566" y="7236"/>
                  </a:lnTo>
                  <a:cubicBezTo>
                    <a:pt x="6298" y="7236"/>
                    <a:pt x="6049" y="7466"/>
                    <a:pt x="6049" y="7753"/>
                  </a:cubicBezTo>
                  <a:lnTo>
                    <a:pt x="6049" y="8652"/>
                  </a:lnTo>
                  <a:cubicBezTo>
                    <a:pt x="6049" y="8825"/>
                    <a:pt x="6126" y="8978"/>
                    <a:pt x="6260" y="9054"/>
                  </a:cubicBezTo>
                  <a:lnTo>
                    <a:pt x="8576" y="10624"/>
                  </a:lnTo>
                  <a:lnTo>
                    <a:pt x="8576" y="12538"/>
                  </a:lnTo>
                  <a:lnTo>
                    <a:pt x="747" y="12538"/>
                  </a:lnTo>
                  <a:cubicBezTo>
                    <a:pt x="671" y="12538"/>
                    <a:pt x="632" y="12481"/>
                    <a:pt x="632" y="12404"/>
                  </a:cubicBezTo>
                  <a:lnTo>
                    <a:pt x="632" y="2547"/>
                  </a:lnTo>
                  <a:lnTo>
                    <a:pt x="2106" y="2547"/>
                  </a:lnTo>
                  <a:cubicBezTo>
                    <a:pt x="2355" y="2547"/>
                    <a:pt x="2566" y="2413"/>
                    <a:pt x="2642" y="2202"/>
                  </a:cubicBezTo>
                  <a:lnTo>
                    <a:pt x="2757" y="1877"/>
                  </a:lnTo>
                  <a:lnTo>
                    <a:pt x="5284" y="1877"/>
                  </a:lnTo>
                  <a:lnTo>
                    <a:pt x="5418" y="2202"/>
                  </a:lnTo>
                  <a:cubicBezTo>
                    <a:pt x="5513" y="2413"/>
                    <a:pt x="5724" y="2547"/>
                    <a:pt x="5934" y="2547"/>
                  </a:cubicBezTo>
                  <a:lnTo>
                    <a:pt x="18835" y="2547"/>
                  </a:lnTo>
                  <a:lnTo>
                    <a:pt x="18835" y="8767"/>
                  </a:lnTo>
                  <a:cubicBezTo>
                    <a:pt x="18835" y="8940"/>
                    <a:pt x="18950" y="9054"/>
                    <a:pt x="19122" y="9054"/>
                  </a:cubicBezTo>
                  <a:cubicBezTo>
                    <a:pt x="19275" y="9054"/>
                    <a:pt x="19409" y="8940"/>
                    <a:pt x="19409" y="8767"/>
                  </a:cubicBezTo>
                  <a:lnTo>
                    <a:pt x="19409" y="633"/>
                  </a:lnTo>
                  <a:cubicBezTo>
                    <a:pt x="19352" y="307"/>
                    <a:pt x="19046" y="1"/>
                    <a:pt x="18682" y="1"/>
                  </a:cubicBezTo>
                  <a:lnTo>
                    <a:pt x="3446" y="1"/>
                  </a:lnTo>
                  <a:cubicBezTo>
                    <a:pt x="3274" y="1"/>
                    <a:pt x="3159" y="116"/>
                    <a:pt x="3159" y="288"/>
                  </a:cubicBezTo>
                  <a:cubicBezTo>
                    <a:pt x="3159" y="441"/>
                    <a:pt x="3274" y="575"/>
                    <a:pt x="3446" y="575"/>
                  </a:cubicBezTo>
                  <a:lnTo>
                    <a:pt x="18663" y="575"/>
                  </a:lnTo>
                  <a:cubicBezTo>
                    <a:pt x="18739" y="575"/>
                    <a:pt x="18778" y="613"/>
                    <a:pt x="18778" y="690"/>
                  </a:cubicBezTo>
                  <a:lnTo>
                    <a:pt x="18778" y="2030"/>
                  </a:lnTo>
                  <a:lnTo>
                    <a:pt x="5858" y="2030"/>
                  </a:lnTo>
                  <a:lnTo>
                    <a:pt x="5743" y="1724"/>
                  </a:lnTo>
                  <a:cubicBezTo>
                    <a:pt x="5647" y="1494"/>
                    <a:pt x="5437" y="1360"/>
                    <a:pt x="5226" y="1360"/>
                  </a:cubicBezTo>
                  <a:lnTo>
                    <a:pt x="2738" y="1360"/>
                  </a:lnTo>
                  <a:cubicBezTo>
                    <a:pt x="2489" y="1360"/>
                    <a:pt x="2279" y="1494"/>
                    <a:pt x="2202" y="1724"/>
                  </a:cubicBezTo>
                  <a:lnTo>
                    <a:pt x="2087" y="2030"/>
                  </a:lnTo>
                  <a:lnTo>
                    <a:pt x="575" y="2030"/>
                  </a:lnTo>
                  <a:lnTo>
                    <a:pt x="575" y="690"/>
                  </a:lnTo>
                  <a:cubicBezTo>
                    <a:pt x="575" y="613"/>
                    <a:pt x="632" y="575"/>
                    <a:pt x="690" y="575"/>
                  </a:cubicBezTo>
                  <a:lnTo>
                    <a:pt x="2298" y="575"/>
                  </a:lnTo>
                  <a:cubicBezTo>
                    <a:pt x="2470" y="575"/>
                    <a:pt x="2585" y="441"/>
                    <a:pt x="2585" y="288"/>
                  </a:cubicBezTo>
                  <a:cubicBezTo>
                    <a:pt x="2585" y="116"/>
                    <a:pt x="24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81"/>
            <p:cNvSpPr/>
            <p:nvPr/>
          </p:nvSpPr>
          <p:spPr>
            <a:xfrm>
              <a:off x="3683388" y="2104825"/>
              <a:ext cx="81375" cy="81425"/>
            </a:xfrm>
            <a:custGeom>
              <a:avLst/>
              <a:gdLst/>
              <a:ahLst/>
              <a:cxnLst/>
              <a:rect l="l" t="t" r="r" b="b"/>
              <a:pathLst>
                <a:path w="3255" h="3257" extrusionOk="0">
                  <a:moveTo>
                    <a:pt x="1627" y="538"/>
                  </a:moveTo>
                  <a:cubicBezTo>
                    <a:pt x="2221" y="538"/>
                    <a:pt x="2699" y="1017"/>
                    <a:pt x="2699" y="1629"/>
                  </a:cubicBezTo>
                  <a:cubicBezTo>
                    <a:pt x="2699" y="2223"/>
                    <a:pt x="2221" y="2701"/>
                    <a:pt x="1627" y="2701"/>
                  </a:cubicBezTo>
                  <a:cubicBezTo>
                    <a:pt x="1034" y="2701"/>
                    <a:pt x="556" y="2223"/>
                    <a:pt x="556" y="1629"/>
                  </a:cubicBezTo>
                  <a:cubicBezTo>
                    <a:pt x="556" y="1017"/>
                    <a:pt x="1034" y="538"/>
                    <a:pt x="1627" y="538"/>
                  </a:cubicBezTo>
                  <a:close/>
                  <a:moveTo>
                    <a:pt x="1563" y="1"/>
                  </a:moveTo>
                  <a:cubicBezTo>
                    <a:pt x="711" y="1"/>
                    <a:pt x="0" y="733"/>
                    <a:pt x="0" y="1629"/>
                  </a:cubicBezTo>
                  <a:cubicBezTo>
                    <a:pt x="0" y="2529"/>
                    <a:pt x="747" y="3256"/>
                    <a:pt x="1627" y="3256"/>
                  </a:cubicBezTo>
                  <a:cubicBezTo>
                    <a:pt x="2527" y="3256"/>
                    <a:pt x="3254" y="2510"/>
                    <a:pt x="3254" y="1629"/>
                  </a:cubicBezTo>
                  <a:cubicBezTo>
                    <a:pt x="3254" y="711"/>
                    <a:pt x="2508" y="2"/>
                    <a:pt x="1627" y="2"/>
                  </a:cubicBezTo>
                  <a:cubicBezTo>
                    <a:pt x="1606" y="1"/>
                    <a:pt x="1584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81"/>
            <p:cNvSpPr/>
            <p:nvPr/>
          </p:nvSpPr>
          <p:spPr>
            <a:xfrm>
              <a:off x="3857563" y="2104825"/>
              <a:ext cx="81375" cy="81425"/>
            </a:xfrm>
            <a:custGeom>
              <a:avLst/>
              <a:gdLst/>
              <a:ahLst/>
              <a:cxnLst/>
              <a:rect l="l" t="t" r="r" b="b"/>
              <a:pathLst>
                <a:path w="3255" h="3257" extrusionOk="0">
                  <a:moveTo>
                    <a:pt x="1628" y="538"/>
                  </a:moveTo>
                  <a:cubicBezTo>
                    <a:pt x="2221" y="538"/>
                    <a:pt x="2699" y="1017"/>
                    <a:pt x="2699" y="1629"/>
                  </a:cubicBezTo>
                  <a:cubicBezTo>
                    <a:pt x="2699" y="2223"/>
                    <a:pt x="2221" y="2701"/>
                    <a:pt x="1628" y="2701"/>
                  </a:cubicBezTo>
                  <a:cubicBezTo>
                    <a:pt x="1015" y="2701"/>
                    <a:pt x="537" y="2223"/>
                    <a:pt x="537" y="1629"/>
                  </a:cubicBezTo>
                  <a:cubicBezTo>
                    <a:pt x="537" y="1017"/>
                    <a:pt x="1015" y="538"/>
                    <a:pt x="1628" y="538"/>
                  </a:cubicBezTo>
                  <a:close/>
                  <a:moveTo>
                    <a:pt x="1560" y="1"/>
                  </a:moveTo>
                  <a:cubicBezTo>
                    <a:pt x="674" y="1"/>
                    <a:pt x="1" y="733"/>
                    <a:pt x="1" y="1629"/>
                  </a:cubicBezTo>
                  <a:cubicBezTo>
                    <a:pt x="1" y="2529"/>
                    <a:pt x="728" y="3256"/>
                    <a:pt x="1628" y="3256"/>
                  </a:cubicBezTo>
                  <a:cubicBezTo>
                    <a:pt x="2527" y="3256"/>
                    <a:pt x="3255" y="2510"/>
                    <a:pt x="3255" y="1629"/>
                  </a:cubicBezTo>
                  <a:cubicBezTo>
                    <a:pt x="3255" y="711"/>
                    <a:pt x="2508" y="2"/>
                    <a:pt x="1628" y="2"/>
                  </a:cubicBezTo>
                  <a:cubicBezTo>
                    <a:pt x="1605" y="1"/>
                    <a:pt x="1582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81"/>
            <p:cNvSpPr/>
            <p:nvPr/>
          </p:nvSpPr>
          <p:spPr>
            <a:xfrm>
              <a:off x="3797763" y="2225925"/>
              <a:ext cx="26800" cy="14400"/>
            </a:xfrm>
            <a:custGeom>
              <a:avLst/>
              <a:gdLst/>
              <a:ahLst/>
              <a:cxnLst/>
              <a:rect l="l" t="t" r="r" b="b"/>
              <a:pathLst>
                <a:path w="1072" h="576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34" y="575"/>
                    <a:pt x="287" y="575"/>
                  </a:cubicBezTo>
                  <a:lnTo>
                    <a:pt x="785" y="575"/>
                  </a:lnTo>
                  <a:cubicBezTo>
                    <a:pt x="957" y="575"/>
                    <a:pt x="1072" y="460"/>
                    <a:pt x="1072" y="288"/>
                  </a:cubicBezTo>
                  <a:cubicBezTo>
                    <a:pt x="1072" y="135"/>
                    <a:pt x="957" y="1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81"/>
            <p:cNvSpPr/>
            <p:nvPr/>
          </p:nvSpPr>
          <p:spPr>
            <a:xfrm>
              <a:off x="3601563" y="2263250"/>
              <a:ext cx="76100" cy="52675"/>
            </a:xfrm>
            <a:custGeom>
              <a:avLst/>
              <a:gdLst/>
              <a:ahLst/>
              <a:cxnLst/>
              <a:rect l="l" t="t" r="r" b="b"/>
              <a:pathLst>
                <a:path w="3044" h="2107" extrusionOk="0">
                  <a:moveTo>
                    <a:pt x="2508" y="575"/>
                  </a:moveTo>
                  <a:lnTo>
                    <a:pt x="2508" y="1532"/>
                  </a:lnTo>
                  <a:lnTo>
                    <a:pt x="575" y="1532"/>
                  </a:lnTo>
                  <a:lnTo>
                    <a:pt x="575" y="575"/>
                  </a:lnTo>
                  <a:close/>
                  <a:moveTo>
                    <a:pt x="441" y="1"/>
                  </a:moveTo>
                  <a:cubicBezTo>
                    <a:pt x="211" y="1"/>
                    <a:pt x="0" y="192"/>
                    <a:pt x="0" y="460"/>
                  </a:cubicBezTo>
                  <a:lnTo>
                    <a:pt x="0" y="1647"/>
                  </a:lnTo>
                  <a:cubicBezTo>
                    <a:pt x="0" y="1896"/>
                    <a:pt x="192" y="2106"/>
                    <a:pt x="441" y="2106"/>
                  </a:cubicBezTo>
                  <a:lnTo>
                    <a:pt x="2604" y="2106"/>
                  </a:lnTo>
                  <a:cubicBezTo>
                    <a:pt x="2833" y="2106"/>
                    <a:pt x="3044" y="1915"/>
                    <a:pt x="3044" y="1647"/>
                  </a:cubicBezTo>
                  <a:lnTo>
                    <a:pt x="3044" y="460"/>
                  </a:lnTo>
                  <a:cubicBezTo>
                    <a:pt x="3044" y="211"/>
                    <a:pt x="2852" y="1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81"/>
            <p:cNvSpPr/>
            <p:nvPr/>
          </p:nvSpPr>
          <p:spPr>
            <a:xfrm>
              <a:off x="3944188" y="2263250"/>
              <a:ext cx="76575" cy="52675"/>
            </a:xfrm>
            <a:custGeom>
              <a:avLst/>
              <a:gdLst/>
              <a:ahLst/>
              <a:cxnLst/>
              <a:rect l="l" t="t" r="r" b="b"/>
              <a:pathLst>
                <a:path w="3063" h="2107" extrusionOk="0">
                  <a:moveTo>
                    <a:pt x="2507" y="575"/>
                  </a:moveTo>
                  <a:lnTo>
                    <a:pt x="2507" y="1532"/>
                  </a:lnTo>
                  <a:lnTo>
                    <a:pt x="574" y="1532"/>
                  </a:lnTo>
                  <a:lnTo>
                    <a:pt x="574" y="575"/>
                  </a:lnTo>
                  <a:close/>
                  <a:moveTo>
                    <a:pt x="459" y="1"/>
                  </a:moveTo>
                  <a:cubicBezTo>
                    <a:pt x="211" y="1"/>
                    <a:pt x="0" y="192"/>
                    <a:pt x="0" y="460"/>
                  </a:cubicBezTo>
                  <a:lnTo>
                    <a:pt x="0" y="1647"/>
                  </a:lnTo>
                  <a:cubicBezTo>
                    <a:pt x="0" y="1896"/>
                    <a:pt x="191" y="2106"/>
                    <a:pt x="459" y="2106"/>
                  </a:cubicBezTo>
                  <a:lnTo>
                    <a:pt x="2603" y="2106"/>
                  </a:lnTo>
                  <a:cubicBezTo>
                    <a:pt x="2852" y="2106"/>
                    <a:pt x="3063" y="1915"/>
                    <a:pt x="3063" y="1647"/>
                  </a:cubicBezTo>
                  <a:lnTo>
                    <a:pt x="3063" y="460"/>
                  </a:lnTo>
                  <a:cubicBezTo>
                    <a:pt x="3063" y="211"/>
                    <a:pt x="2871" y="1"/>
                    <a:pt x="2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8" name="Google Shape;2968;p81"/>
          <p:cNvGrpSpPr/>
          <p:nvPr/>
        </p:nvGrpSpPr>
        <p:grpSpPr>
          <a:xfrm>
            <a:off x="3996593" y="1878338"/>
            <a:ext cx="483800" cy="417500"/>
            <a:chOff x="4179138" y="2035500"/>
            <a:chExt cx="483800" cy="417500"/>
          </a:xfrm>
        </p:grpSpPr>
        <p:sp>
          <p:nvSpPr>
            <p:cNvPr id="2969" name="Google Shape;2969;p81"/>
            <p:cNvSpPr/>
            <p:nvPr/>
          </p:nvSpPr>
          <p:spPr>
            <a:xfrm>
              <a:off x="4525563" y="2060375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13" y="575"/>
                  </a:lnTo>
                  <a:cubicBezTo>
                    <a:pt x="786" y="575"/>
                    <a:pt x="901" y="460"/>
                    <a:pt x="901" y="287"/>
                  </a:cubicBezTo>
                  <a:cubicBezTo>
                    <a:pt x="901" y="115"/>
                    <a:pt x="78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81"/>
            <p:cNvSpPr/>
            <p:nvPr/>
          </p:nvSpPr>
          <p:spPr>
            <a:xfrm>
              <a:off x="4558588" y="2060375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1" y="115"/>
                    <a:pt x="1" y="287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7"/>
                  </a:cubicBezTo>
                  <a:cubicBezTo>
                    <a:pt x="900" y="115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81"/>
            <p:cNvSpPr/>
            <p:nvPr/>
          </p:nvSpPr>
          <p:spPr>
            <a:xfrm>
              <a:off x="4591138" y="2060375"/>
              <a:ext cx="22975" cy="14375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287" y="0"/>
                  </a:moveTo>
                  <a:cubicBezTo>
                    <a:pt x="134" y="0"/>
                    <a:pt x="0" y="115"/>
                    <a:pt x="0" y="287"/>
                  </a:cubicBezTo>
                  <a:cubicBezTo>
                    <a:pt x="0" y="460"/>
                    <a:pt x="134" y="575"/>
                    <a:pt x="287" y="575"/>
                  </a:cubicBezTo>
                  <a:lnTo>
                    <a:pt x="632" y="575"/>
                  </a:lnTo>
                  <a:cubicBezTo>
                    <a:pt x="804" y="575"/>
                    <a:pt x="919" y="460"/>
                    <a:pt x="919" y="287"/>
                  </a:cubicBezTo>
                  <a:cubicBezTo>
                    <a:pt x="919" y="115"/>
                    <a:pt x="804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81"/>
            <p:cNvSpPr/>
            <p:nvPr/>
          </p:nvSpPr>
          <p:spPr>
            <a:xfrm>
              <a:off x="4413613" y="2386250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lnTo>
                    <a:pt x="0" y="555"/>
                  </a:lnTo>
                  <a:cubicBezTo>
                    <a:pt x="0" y="727"/>
                    <a:pt x="115" y="842"/>
                    <a:pt x="287" y="842"/>
                  </a:cubicBezTo>
                  <a:cubicBezTo>
                    <a:pt x="459" y="842"/>
                    <a:pt x="574" y="727"/>
                    <a:pt x="574" y="555"/>
                  </a:cubicBezTo>
                  <a:lnTo>
                    <a:pt x="574" y="287"/>
                  </a:lnTo>
                  <a:cubicBezTo>
                    <a:pt x="574" y="134"/>
                    <a:pt x="45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81"/>
            <p:cNvSpPr/>
            <p:nvPr/>
          </p:nvSpPr>
          <p:spPr>
            <a:xfrm>
              <a:off x="4179138" y="2035500"/>
              <a:ext cx="483800" cy="417500"/>
            </a:xfrm>
            <a:custGeom>
              <a:avLst/>
              <a:gdLst/>
              <a:ahLst/>
              <a:cxnLst/>
              <a:rect l="l" t="t" r="r" b="b"/>
              <a:pathLst>
                <a:path w="19352" h="16700" extrusionOk="0">
                  <a:moveTo>
                    <a:pt x="14394" y="3943"/>
                  </a:moveTo>
                  <a:cubicBezTo>
                    <a:pt x="14451" y="3943"/>
                    <a:pt x="14470" y="3981"/>
                    <a:pt x="14470" y="4020"/>
                  </a:cubicBezTo>
                  <a:lnTo>
                    <a:pt x="14470" y="8135"/>
                  </a:lnTo>
                  <a:cubicBezTo>
                    <a:pt x="14470" y="8173"/>
                    <a:pt x="14432" y="8192"/>
                    <a:pt x="14394" y="8192"/>
                  </a:cubicBezTo>
                  <a:lnTo>
                    <a:pt x="4919" y="8192"/>
                  </a:lnTo>
                  <a:cubicBezTo>
                    <a:pt x="4881" y="8192"/>
                    <a:pt x="4862" y="8173"/>
                    <a:pt x="4862" y="8135"/>
                  </a:cubicBezTo>
                  <a:lnTo>
                    <a:pt x="4862" y="4020"/>
                  </a:lnTo>
                  <a:cubicBezTo>
                    <a:pt x="4862" y="3962"/>
                    <a:pt x="4900" y="3943"/>
                    <a:pt x="4919" y="3943"/>
                  </a:cubicBezTo>
                  <a:close/>
                  <a:moveTo>
                    <a:pt x="16480" y="9436"/>
                  </a:moveTo>
                  <a:cubicBezTo>
                    <a:pt x="16633" y="9436"/>
                    <a:pt x="16748" y="9570"/>
                    <a:pt x="16748" y="9704"/>
                  </a:cubicBezTo>
                  <a:cubicBezTo>
                    <a:pt x="16748" y="9857"/>
                    <a:pt x="16633" y="9972"/>
                    <a:pt x="16480" y="9972"/>
                  </a:cubicBezTo>
                  <a:cubicBezTo>
                    <a:pt x="16346" y="9972"/>
                    <a:pt x="16231" y="9857"/>
                    <a:pt x="16231" y="9704"/>
                  </a:cubicBezTo>
                  <a:cubicBezTo>
                    <a:pt x="16231" y="9570"/>
                    <a:pt x="16346" y="9436"/>
                    <a:pt x="16480" y="9436"/>
                  </a:cubicBezTo>
                  <a:close/>
                  <a:moveTo>
                    <a:pt x="2871" y="9455"/>
                  </a:moveTo>
                  <a:cubicBezTo>
                    <a:pt x="3024" y="9455"/>
                    <a:pt x="3139" y="9589"/>
                    <a:pt x="3139" y="9723"/>
                  </a:cubicBezTo>
                  <a:cubicBezTo>
                    <a:pt x="3139" y="9877"/>
                    <a:pt x="3024" y="9991"/>
                    <a:pt x="2871" y="9991"/>
                  </a:cubicBezTo>
                  <a:cubicBezTo>
                    <a:pt x="2737" y="9991"/>
                    <a:pt x="2603" y="9877"/>
                    <a:pt x="2603" y="9723"/>
                  </a:cubicBezTo>
                  <a:cubicBezTo>
                    <a:pt x="2603" y="9589"/>
                    <a:pt x="2737" y="9455"/>
                    <a:pt x="2871" y="9455"/>
                  </a:cubicBezTo>
                  <a:close/>
                  <a:moveTo>
                    <a:pt x="7101" y="10470"/>
                  </a:moveTo>
                  <a:cubicBezTo>
                    <a:pt x="7254" y="10470"/>
                    <a:pt x="7369" y="10585"/>
                    <a:pt x="7369" y="10738"/>
                  </a:cubicBezTo>
                  <a:cubicBezTo>
                    <a:pt x="7388" y="10872"/>
                    <a:pt x="7274" y="11006"/>
                    <a:pt x="7101" y="11006"/>
                  </a:cubicBezTo>
                  <a:cubicBezTo>
                    <a:pt x="6967" y="11006"/>
                    <a:pt x="6833" y="10872"/>
                    <a:pt x="6833" y="10738"/>
                  </a:cubicBezTo>
                  <a:cubicBezTo>
                    <a:pt x="6833" y="10585"/>
                    <a:pt x="6967" y="10470"/>
                    <a:pt x="7101" y="10470"/>
                  </a:cubicBezTo>
                  <a:close/>
                  <a:moveTo>
                    <a:pt x="12231" y="10470"/>
                  </a:moveTo>
                  <a:cubicBezTo>
                    <a:pt x="12365" y="10470"/>
                    <a:pt x="12499" y="10585"/>
                    <a:pt x="12499" y="10738"/>
                  </a:cubicBezTo>
                  <a:cubicBezTo>
                    <a:pt x="12480" y="10872"/>
                    <a:pt x="12365" y="11006"/>
                    <a:pt x="12231" y="11006"/>
                  </a:cubicBezTo>
                  <a:cubicBezTo>
                    <a:pt x="12078" y="11006"/>
                    <a:pt x="11963" y="10872"/>
                    <a:pt x="11963" y="10738"/>
                  </a:cubicBezTo>
                  <a:cubicBezTo>
                    <a:pt x="11963" y="10585"/>
                    <a:pt x="12078" y="10470"/>
                    <a:pt x="12231" y="10470"/>
                  </a:cubicBezTo>
                  <a:close/>
                  <a:moveTo>
                    <a:pt x="10221" y="8766"/>
                  </a:moveTo>
                  <a:lnTo>
                    <a:pt x="10221" y="12556"/>
                  </a:lnTo>
                  <a:lnTo>
                    <a:pt x="9130" y="12556"/>
                  </a:lnTo>
                  <a:lnTo>
                    <a:pt x="9130" y="8766"/>
                  </a:lnTo>
                  <a:close/>
                  <a:moveTo>
                    <a:pt x="689" y="0"/>
                  </a:moveTo>
                  <a:cubicBezTo>
                    <a:pt x="306" y="0"/>
                    <a:pt x="0" y="306"/>
                    <a:pt x="0" y="689"/>
                  </a:cubicBezTo>
                  <a:lnTo>
                    <a:pt x="0" y="12441"/>
                  </a:lnTo>
                  <a:cubicBezTo>
                    <a:pt x="0" y="12824"/>
                    <a:pt x="306" y="13130"/>
                    <a:pt x="689" y="13130"/>
                  </a:cubicBezTo>
                  <a:lnTo>
                    <a:pt x="7848" y="13130"/>
                  </a:lnTo>
                  <a:cubicBezTo>
                    <a:pt x="7943" y="13456"/>
                    <a:pt x="8001" y="13820"/>
                    <a:pt x="7943" y="14164"/>
                  </a:cubicBezTo>
                  <a:cubicBezTo>
                    <a:pt x="7924" y="14298"/>
                    <a:pt x="8039" y="14432"/>
                    <a:pt x="8192" y="14470"/>
                  </a:cubicBezTo>
                  <a:cubicBezTo>
                    <a:pt x="8202" y="14472"/>
                    <a:pt x="8212" y="14472"/>
                    <a:pt x="8222" y="14472"/>
                  </a:cubicBezTo>
                  <a:cubicBezTo>
                    <a:pt x="8348" y="14472"/>
                    <a:pt x="8481" y="14363"/>
                    <a:pt x="8499" y="14221"/>
                  </a:cubicBezTo>
                  <a:cubicBezTo>
                    <a:pt x="8537" y="13877"/>
                    <a:pt x="8518" y="13475"/>
                    <a:pt x="8441" y="13130"/>
                  </a:cubicBezTo>
                  <a:lnTo>
                    <a:pt x="10929" y="13130"/>
                  </a:lnTo>
                  <a:cubicBezTo>
                    <a:pt x="10719" y="13953"/>
                    <a:pt x="10891" y="14834"/>
                    <a:pt x="11446" y="15657"/>
                  </a:cubicBezTo>
                  <a:cubicBezTo>
                    <a:pt x="10853" y="15590"/>
                    <a:pt x="10264" y="15557"/>
                    <a:pt x="9678" y="15557"/>
                  </a:cubicBezTo>
                  <a:cubicBezTo>
                    <a:pt x="9092" y="15557"/>
                    <a:pt x="8508" y="15590"/>
                    <a:pt x="7924" y="15657"/>
                  </a:cubicBezTo>
                  <a:cubicBezTo>
                    <a:pt x="7963" y="15600"/>
                    <a:pt x="7982" y="15542"/>
                    <a:pt x="8039" y="15466"/>
                  </a:cubicBezTo>
                  <a:cubicBezTo>
                    <a:pt x="8116" y="15332"/>
                    <a:pt x="8058" y="15159"/>
                    <a:pt x="7943" y="15083"/>
                  </a:cubicBezTo>
                  <a:cubicBezTo>
                    <a:pt x="7895" y="15059"/>
                    <a:pt x="7847" y="15048"/>
                    <a:pt x="7802" y="15048"/>
                  </a:cubicBezTo>
                  <a:cubicBezTo>
                    <a:pt x="7702" y="15048"/>
                    <a:pt x="7613" y="15100"/>
                    <a:pt x="7561" y="15178"/>
                  </a:cubicBezTo>
                  <a:cubicBezTo>
                    <a:pt x="7446" y="15370"/>
                    <a:pt x="7293" y="15580"/>
                    <a:pt x="7140" y="15772"/>
                  </a:cubicBezTo>
                  <a:cubicBezTo>
                    <a:pt x="6623" y="15868"/>
                    <a:pt x="6106" y="16002"/>
                    <a:pt x="5608" y="16136"/>
                  </a:cubicBezTo>
                  <a:cubicBezTo>
                    <a:pt x="5455" y="16193"/>
                    <a:pt x="5359" y="16327"/>
                    <a:pt x="5417" y="16499"/>
                  </a:cubicBezTo>
                  <a:cubicBezTo>
                    <a:pt x="5449" y="16613"/>
                    <a:pt x="5565" y="16699"/>
                    <a:pt x="5692" y="16699"/>
                  </a:cubicBezTo>
                  <a:cubicBezTo>
                    <a:pt x="5715" y="16699"/>
                    <a:pt x="5738" y="16696"/>
                    <a:pt x="5761" y="16691"/>
                  </a:cubicBezTo>
                  <a:cubicBezTo>
                    <a:pt x="6336" y="16518"/>
                    <a:pt x="6910" y="16403"/>
                    <a:pt x="7465" y="16308"/>
                  </a:cubicBezTo>
                  <a:cubicBezTo>
                    <a:pt x="8192" y="16183"/>
                    <a:pt x="8929" y="16121"/>
                    <a:pt x="9666" y="16121"/>
                  </a:cubicBezTo>
                  <a:cubicBezTo>
                    <a:pt x="10403" y="16121"/>
                    <a:pt x="11140" y="16183"/>
                    <a:pt x="11867" y="16308"/>
                  </a:cubicBezTo>
                  <a:lnTo>
                    <a:pt x="11886" y="16308"/>
                  </a:lnTo>
                  <a:cubicBezTo>
                    <a:pt x="12461" y="16403"/>
                    <a:pt x="13035" y="16518"/>
                    <a:pt x="13590" y="16691"/>
                  </a:cubicBezTo>
                  <a:lnTo>
                    <a:pt x="13666" y="16691"/>
                  </a:lnTo>
                  <a:cubicBezTo>
                    <a:pt x="13781" y="16691"/>
                    <a:pt x="13896" y="16614"/>
                    <a:pt x="13934" y="16480"/>
                  </a:cubicBezTo>
                  <a:cubicBezTo>
                    <a:pt x="13973" y="16327"/>
                    <a:pt x="13877" y="16155"/>
                    <a:pt x="13743" y="16116"/>
                  </a:cubicBezTo>
                  <a:cubicBezTo>
                    <a:pt x="13226" y="15963"/>
                    <a:pt x="12709" y="15848"/>
                    <a:pt x="12212" y="15753"/>
                  </a:cubicBezTo>
                  <a:cubicBezTo>
                    <a:pt x="11446" y="14853"/>
                    <a:pt x="11216" y="13992"/>
                    <a:pt x="11484" y="13092"/>
                  </a:cubicBezTo>
                  <a:lnTo>
                    <a:pt x="18643" y="13092"/>
                  </a:lnTo>
                  <a:cubicBezTo>
                    <a:pt x="19026" y="13092"/>
                    <a:pt x="19332" y="12786"/>
                    <a:pt x="19332" y="12403"/>
                  </a:cubicBezTo>
                  <a:lnTo>
                    <a:pt x="19332" y="9915"/>
                  </a:lnTo>
                  <a:cubicBezTo>
                    <a:pt x="19332" y="9762"/>
                    <a:pt x="19217" y="9628"/>
                    <a:pt x="19045" y="9628"/>
                  </a:cubicBezTo>
                  <a:cubicBezTo>
                    <a:pt x="18873" y="9628"/>
                    <a:pt x="18758" y="9762"/>
                    <a:pt x="18758" y="9915"/>
                  </a:cubicBezTo>
                  <a:lnTo>
                    <a:pt x="18758" y="12441"/>
                  </a:lnTo>
                  <a:cubicBezTo>
                    <a:pt x="18758" y="12499"/>
                    <a:pt x="18700" y="12556"/>
                    <a:pt x="18643" y="12556"/>
                  </a:cubicBezTo>
                  <a:lnTo>
                    <a:pt x="10776" y="12556"/>
                  </a:lnTo>
                  <a:lnTo>
                    <a:pt x="10776" y="8766"/>
                  </a:lnTo>
                  <a:lnTo>
                    <a:pt x="11944" y="8766"/>
                  </a:lnTo>
                  <a:lnTo>
                    <a:pt x="11944" y="9934"/>
                  </a:lnTo>
                  <a:cubicBezTo>
                    <a:pt x="11638" y="10068"/>
                    <a:pt x="11389" y="10374"/>
                    <a:pt x="11389" y="10738"/>
                  </a:cubicBezTo>
                  <a:cubicBezTo>
                    <a:pt x="11389" y="11178"/>
                    <a:pt x="11772" y="11561"/>
                    <a:pt x="12231" y="11561"/>
                  </a:cubicBezTo>
                  <a:cubicBezTo>
                    <a:pt x="12690" y="11561"/>
                    <a:pt x="13073" y="11178"/>
                    <a:pt x="13073" y="10738"/>
                  </a:cubicBezTo>
                  <a:cubicBezTo>
                    <a:pt x="13073" y="10374"/>
                    <a:pt x="12824" y="10068"/>
                    <a:pt x="12518" y="9934"/>
                  </a:cubicBezTo>
                  <a:lnTo>
                    <a:pt x="12518" y="8766"/>
                  </a:lnTo>
                  <a:lnTo>
                    <a:pt x="13418" y="8766"/>
                  </a:lnTo>
                  <a:lnTo>
                    <a:pt x="13418" y="9704"/>
                  </a:lnTo>
                  <a:cubicBezTo>
                    <a:pt x="13418" y="9877"/>
                    <a:pt x="13552" y="9991"/>
                    <a:pt x="13705" y="9991"/>
                  </a:cubicBezTo>
                  <a:lnTo>
                    <a:pt x="15695" y="9991"/>
                  </a:lnTo>
                  <a:cubicBezTo>
                    <a:pt x="15810" y="10298"/>
                    <a:pt x="16136" y="10546"/>
                    <a:pt x="16480" y="10546"/>
                  </a:cubicBezTo>
                  <a:cubicBezTo>
                    <a:pt x="16940" y="10546"/>
                    <a:pt x="17322" y="10164"/>
                    <a:pt x="17322" y="9704"/>
                  </a:cubicBezTo>
                  <a:cubicBezTo>
                    <a:pt x="17322" y="9245"/>
                    <a:pt x="16940" y="8862"/>
                    <a:pt x="16480" y="8862"/>
                  </a:cubicBezTo>
                  <a:cubicBezTo>
                    <a:pt x="16136" y="8862"/>
                    <a:pt x="15810" y="9111"/>
                    <a:pt x="15695" y="9417"/>
                  </a:cubicBezTo>
                  <a:lnTo>
                    <a:pt x="13973" y="9417"/>
                  </a:lnTo>
                  <a:lnTo>
                    <a:pt x="13973" y="8766"/>
                  </a:lnTo>
                  <a:lnTo>
                    <a:pt x="14394" y="8766"/>
                  </a:lnTo>
                  <a:cubicBezTo>
                    <a:pt x="14758" y="8766"/>
                    <a:pt x="15045" y="8479"/>
                    <a:pt x="15045" y="8135"/>
                  </a:cubicBezTo>
                  <a:lnTo>
                    <a:pt x="15045" y="4020"/>
                  </a:lnTo>
                  <a:cubicBezTo>
                    <a:pt x="15045" y="3656"/>
                    <a:pt x="14758" y="3369"/>
                    <a:pt x="14394" y="3369"/>
                  </a:cubicBezTo>
                  <a:lnTo>
                    <a:pt x="4919" y="3369"/>
                  </a:lnTo>
                  <a:cubicBezTo>
                    <a:pt x="4575" y="3369"/>
                    <a:pt x="4288" y="3656"/>
                    <a:pt x="4288" y="4020"/>
                  </a:cubicBezTo>
                  <a:lnTo>
                    <a:pt x="4288" y="8135"/>
                  </a:lnTo>
                  <a:cubicBezTo>
                    <a:pt x="4288" y="8479"/>
                    <a:pt x="4575" y="8766"/>
                    <a:pt x="4919" y="8766"/>
                  </a:cubicBezTo>
                  <a:lnTo>
                    <a:pt x="5359" y="8766"/>
                  </a:lnTo>
                  <a:lnTo>
                    <a:pt x="5359" y="9417"/>
                  </a:lnTo>
                  <a:lnTo>
                    <a:pt x="3637" y="9417"/>
                  </a:lnTo>
                  <a:cubicBezTo>
                    <a:pt x="3522" y="9111"/>
                    <a:pt x="3197" y="8862"/>
                    <a:pt x="2852" y="8862"/>
                  </a:cubicBezTo>
                  <a:cubicBezTo>
                    <a:pt x="2393" y="8862"/>
                    <a:pt x="2010" y="9245"/>
                    <a:pt x="2010" y="9704"/>
                  </a:cubicBezTo>
                  <a:cubicBezTo>
                    <a:pt x="2010" y="10164"/>
                    <a:pt x="2393" y="10546"/>
                    <a:pt x="2852" y="10546"/>
                  </a:cubicBezTo>
                  <a:cubicBezTo>
                    <a:pt x="3197" y="10546"/>
                    <a:pt x="3522" y="10298"/>
                    <a:pt x="3637" y="9991"/>
                  </a:cubicBezTo>
                  <a:lnTo>
                    <a:pt x="5627" y="9991"/>
                  </a:lnTo>
                  <a:cubicBezTo>
                    <a:pt x="5781" y="9991"/>
                    <a:pt x="5915" y="9877"/>
                    <a:pt x="5915" y="9704"/>
                  </a:cubicBezTo>
                  <a:lnTo>
                    <a:pt x="5915" y="8766"/>
                  </a:lnTo>
                  <a:lnTo>
                    <a:pt x="6814" y="8766"/>
                  </a:lnTo>
                  <a:lnTo>
                    <a:pt x="6814" y="9934"/>
                  </a:lnTo>
                  <a:cubicBezTo>
                    <a:pt x="6508" y="10068"/>
                    <a:pt x="6259" y="10374"/>
                    <a:pt x="6259" y="10738"/>
                  </a:cubicBezTo>
                  <a:cubicBezTo>
                    <a:pt x="6259" y="11178"/>
                    <a:pt x="6642" y="11561"/>
                    <a:pt x="7101" y="11561"/>
                  </a:cubicBezTo>
                  <a:cubicBezTo>
                    <a:pt x="7561" y="11561"/>
                    <a:pt x="7943" y="11178"/>
                    <a:pt x="7943" y="10738"/>
                  </a:cubicBezTo>
                  <a:cubicBezTo>
                    <a:pt x="7943" y="10374"/>
                    <a:pt x="7695" y="10068"/>
                    <a:pt x="7388" y="9934"/>
                  </a:cubicBezTo>
                  <a:lnTo>
                    <a:pt x="7388" y="8766"/>
                  </a:lnTo>
                  <a:lnTo>
                    <a:pt x="8556" y="8766"/>
                  </a:lnTo>
                  <a:lnTo>
                    <a:pt x="8556" y="12556"/>
                  </a:lnTo>
                  <a:lnTo>
                    <a:pt x="689" y="12556"/>
                  </a:lnTo>
                  <a:cubicBezTo>
                    <a:pt x="613" y="12556"/>
                    <a:pt x="574" y="12499"/>
                    <a:pt x="574" y="12441"/>
                  </a:cubicBezTo>
                  <a:lnTo>
                    <a:pt x="574" y="2584"/>
                  </a:lnTo>
                  <a:lnTo>
                    <a:pt x="2048" y="2584"/>
                  </a:lnTo>
                  <a:cubicBezTo>
                    <a:pt x="2297" y="2584"/>
                    <a:pt x="2508" y="2431"/>
                    <a:pt x="2584" y="2220"/>
                  </a:cubicBezTo>
                  <a:lnTo>
                    <a:pt x="2699" y="1914"/>
                  </a:lnTo>
                  <a:lnTo>
                    <a:pt x="5245" y="1914"/>
                  </a:lnTo>
                  <a:lnTo>
                    <a:pt x="5359" y="2220"/>
                  </a:lnTo>
                  <a:cubicBezTo>
                    <a:pt x="5455" y="2431"/>
                    <a:pt x="5666" y="2584"/>
                    <a:pt x="5895" y="2584"/>
                  </a:cubicBezTo>
                  <a:lnTo>
                    <a:pt x="18777" y="2584"/>
                  </a:lnTo>
                  <a:lnTo>
                    <a:pt x="18777" y="8805"/>
                  </a:lnTo>
                  <a:cubicBezTo>
                    <a:pt x="18777" y="8958"/>
                    <a:pt x="18911" y="9092"/>
                    <a:pt x="19064" y="9092"/>
                  </a:cubicBezTo>
                  <a:cubicBezTo>
                    <a:pt x="19236" y="9092"/>
                    <a:pt x="19351" y="8958"/>
                    <a:pt x="19351" y="8805"/>
                  </a:cubicBezTo>
                  <a:lnTo>
                    <a:pt x="19351" y="670"/>
                  </a:lnTo>
                  <a:cubicBezTo>
                    <a:pt x="19351" y="306"/>
                    <a:pt x="19045" y="0"/>
                    <a:pt x="18662" y="0"/>
                  </a:cubicBezTo>
                  <a:lnTo>
                    <a:pt x="3445" y="0"/>
                  </a:lnTo>
                  <a:cubicBezTo>
                    <a:pt x="3273" y="0"/>
                    <a:pt x="3158" y="115"/>
                    <a:pt x="3158" y="287"/>
                  </a:cubicBezTo>
                  <a:cubicBezTo>
                    <a:pt x="3158" y="440"/>
                    <a:pt x="3273" y="555"/>
                    <a:pt x="3445" y="555"/>
                  </a:cubicBezTo>
                  <a:lnTo>
                    <a:pt x="18662" y="555"/>
                  </a:lnTo>
                  <a:cubicBezTo>
                    <a:pt x="18739" y="555"/>
                    <a:pt x="18777" y="613"/>
                    <a:pt x="18777" y="689"/>
                  </a:cubicBezTo>
                  <a:lnTo>
                    <a:pt x="18777" y="2029"/>
                  </a:lnTo>
                  <a:lnTo>
                    <a:pt x="5857" y="2029"/>
                  </a:lnTo>
                  <a:lnTo>
                    <a:pt x="5742" y="1704"/>
                  </a:lnTo>
                  <a:cubicBezTo>
                    <a:pt x="5647" y="1493"/>
                    <a:pt x="5436" y="1359"/>
                    <a:pt x="5225" y="1359"/>
                  </a:cubicBezTo>
                  <a:lnTo>
                    <a:pt x="2737" y="1359"/>
                  </a:lnTo>
                  <a:cubicBezTo>
                    <a:pt x="2488" y="1359"/>
                    <a:pt x="2278" y="1493"/>
                    <a:pt x="2201" y="1704"/>
                  </a:cubicBezTo>
                  <a:lnTo>
                    <a:pt x="2086" y="2029"/>
                  </a:lnTo>
                  <a:lnTo>
                    <a:pt x="574" y="2029"/>
                  </a:lnTo>
                  <a:lnTo>
                    <a:pt x="574" y="689"/>
                  </a:lnTo>
                  <a:cubicBezTo>
                    <a:pt x="574" y="613"/>
                    <a:pt x="632" y="555"/>
                    <a:pt x="689" y="555"/>
                  </a:cubicBezTo>
                  <a:lnTo>
                    <a:pt x="2297" y="555"/>
                  </a:lnTo>
                  <a:cubicBezTo>
                    <a:pt x="2469" y="555"/>
                    <a:pt x="2584" y="440"/>
                    <a:pt x="2584" y="287"/>
                  </a:cubicBezTo>
                  <a:cubicBezTo>
                    <a:pt x="2584" y="115"/>
                    <a:pt x="2469" y="0"/>
                    <a:pt x="2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81"/>
            <p:cNvSpPr/>
            <p:nvPr/>
          </p:nvSpPr>
          <p:spPr>
            <a:xfrm>
              <a:off x="4334638" y="2153675"/>
              <a:ext cx="57450" cy="67500"/>
            </a:xfrm>
            <a:custGeom>
              <a:avLst/>
              <a:gdLst/>
              <a:ahLst/>
              <a:cxnLst/>
              <a:rect l="l" t="t" r="r" b="b"/>
              <a:pathLst>
                <a:path w="2298" h="2700" extrusionOk="0">
                  <a:moveTo>
                    <a:pt x="1168" y="977"/>
                  </a:moveTo>
                  <a:lnTo>
                    <a:pt x="1417" y="1609"/>
                  </a:lnTo>
                  <a:lnTo>
                    <a:pt x="939" y="1609"/>
                  </a:lnTo>
                  <a:lnTo>
                    <a:pt x="1168" y="977"/>
                  </a:lnTo>
                  <a:close/>
                  <a:moveTo>
                    <a:pt x="1149" y="1"/>
                  </a:moveTo>
                  <a:cubicBezTo>
                    <a:pt x="1015" y="1"/>
                    <a:pt x="881" y="77"/>
                    <a:pt x="843" y="211"/>
                  </a:cubicBezTo>
                  <a:lnTo>
                    <a:pt x="20" y="2317"/>
                  </a:lnTo>
                  <a:cubicBezTo>
                    <a:pt x="1" y="2470"/>
                    <a:pt x="77" y="2604"/>
                    <a:pt x="211" y="2680"/>
                  </a:cubicBezTo>
                  <a:cubicBezTo>
                    <a:pt x="246" y="2693"/>
                    <a:pt x="280" y="2699"/>
                    <a:pt x="314" y="2699"/>
                  </a:cubicBezTo>
                  <a:cubicBezTo>
                    <a:pt x="429" y="2699"/>
                    <a:pt x="531" y="2627"/>
                    <a:pt x="575" y="2508"/>
                  </a:cubicBezTo>
                  <a:lnTo>
                    <a:pt x="690" y="2183"/>
                  </a:lnTo>
                  <a:lnTo>
                    <a:pt x="1609" y="2183"/>
                  </a:lnTo>
                  <a:lnTo>
                    <a:pt x="1723" y="2508"/>
                  </a:lnTo>
                  <a:cubicBezTo>
                    <a:pt x="1768" y="2627"/>
                    <a:pt x="1870" y="2699"/>
                    <a:pt x="1985" y="2699"/>
                  </a:cubicBezTo>
                  <a:cubicBezTo>
                    <a:pt x="2018" y="2699"/>
                    <a:pt x="2053" y="2693"/>
                    <a:pt x="2087" y="2680"/>
                  </a:cubicBezTo>
                  <a:cubicBezTo>
                    <a:pt x="2221" y="2642"/>
                    <a:pt x="2298" y="2470"/>
                    <a:pt x="2259" y="2317"/>
                  </a:cubicBezTo>
                  <a:lnTo>
                    <a:pt x="1455" y="211"/>
                  </a:lnTo>
                  <a:cubicBezTo>
                    <a:pt x="1417" y="96"/>
                    <a:pt x="1302" y="1"/>
                    <a:pt x="1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81"/>
            <p:cNvSpPr/>
            <p:nvPr/>
          </p:nvSpPr>
          <p:spPr>
            <a:xfrm>
              <a:off x="4402588" y="2154150"/>
              <a:ext cx="50750" cy="66075"/>
            </a:xfrm>
            <a:custGeom>
              <a:avLst/>
              <a:gdLst/>
              <a:ahLst/>
              <a:cxnLst/>
              <a:rect l="l" t="t" r="r" b="b"/>
              <a:pathLst>
                <a:path w="2030" h="2643" extrusionOk="0">
                  <a:moveTo>
                    <a:pt x="920" y="556"/>
                  </a:moveTo>
                  <a:cubicBezTo>
                    <a:pt x="1455" y="556"/>
                    <a:pt x="1475" y="1130"/>
                    <a:pt x="1475" y="1322"/>
                  </a:cubicBezTo>
                  <a:cubicBezTo>
                    <a:pt x="1475" y="1819"/>
                    <a:pt x="1207" y="2068"/>
                    <a:pt x="920" y="2068"/>
                  </a:cubicBezTo>
                  <a:lnTo>
                    <a:pt x="613" y="2068"/>
                  </a:lnTo>
                  <a:lnTo>
                    <a:pt x="613" y="556"/>
                  </a:lnTo>
                  <a:close/>
                  <a:moveTo>
                    <a:pt x="288" y="1"/>
                  </a:moveTo>
                  <a:cubicBezTo>
                    <a:pt x="154" y="1"/>
                    <a:pt x="1" y="154"/>
                    <a:pt x="1" y="288"/>
                  </a:cubicBezTo>
                  <a:lnTo>
                    <a:pt x="1" y="2336"/>
                  </a:lnTo>
                  <a:cubicBezTo>
                    <a:pt x="39" y="2432"/>
                    <a:pt x="58" y="2489"/>
                    <a:pt x="135" y="2566"/>
                  </a:cubicBezTo>
                  <a:cubicBezTo>
                    <a:pt x="173" y="2623"/>
                    <a:pt x="250" y="2642"/>
                    <a:pt x="326" y="2642"/>
                  </a:cubicBezTo>
                  <a:lnTo>
                    <a:pt x="920" y="2642"/>
                  </a:lnTo>
                  <a:cubicBezTo>
                    <a:pt x="1570" y="2642"/>
                    <a:pt x="2030" y="2068"/>
                    <a:pt x="2030" y="1322"/>
                  </a:cubicBezTo>
                  <a:cubicBezTo>
                    <a:pt x="2030" y="537"/>
                    <a:pt x="1570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81"/>
            <p:cNvSpPr/>
            <p:nvPr/>
          </p:nvSpPr>
          <p:spPr>
            <a:xfrm>
              <a:off x="4457613" y="2153825"/>
              <a:ext cx="49800" cy="67350"/>
            </a:xfrm>
            <a:custGeom>
              <a:avLst/>
              <a:gdLst/>
              <a:ahLst/>
              <a:cxnLst/>
              <a:rect l="l" t="t" r="r" b="b"/>
              <a:pathLst>
                <a:path w="1992" h="2694" extrusionOk="0">
                  <a:moveTo>
                    <a:pt x="1054" y="1"/>
                  </a:moveTo>
                  <a:cubicBezTo>
                    <a:pt x="951" y="1"/>
                    <a:pt x="842" y="16"/>
                    <a:pt x="728" y="52"/>
                  </a:cubicBezTo>
                  <a:cubicBezTo>
                    <a:pt x="422" y="148"/>
                    <a:pt x="192" y="378"/>
                    <a:pt x="173" y="665"/>
                  </a:cubicBezTo>
                  <a:cubicBezTo>
                    <a:pt x="135" y="933"/>
                    <a:pt x="250" y="1220"/>
                    <a:pt x="479" y="1354"/>
                  </a:cubicBezTo>
                  <a:cubicBezTo>
                    <a:pt x="556" y="1411"/>
                    <a:pt x="1092" y="1603"/>
                    <a:pt x="1149" y="1641"/>
                  </a:cubicBezTo>
                  <a:cubicBezTo>
                    <a:pt x="1226" y="1679"/>
                    <a:pt x="1436" y="1775"/>
                    <a:pt x="1417" y="1909"/>
                  </a:cubicBezTo>
                  <a:cubicBezTo>
                    <a:pt x="1398" y="2024"/>
                    <a:pt x="1245" y="2158"/>
                    <a:pt x="1054" y="2158"/>
                  </a:cubicBezTo>
                  <a:cubicBezTo>
                    <a:pt x="843" y="2158"/>
                    <a:pt x="652" y="2062"/>
                    <a:pt x="537" y="1928"/>
                  </a:cubicBezTo>
                  <a:cubicBezTo>
                    <a:pt x="487" y="1868"/>
                    <a:pt x="411" y="1839"/>
                    <a:pt x="333" y="1839"/>
                  </a:cubicBezTo>
                  <a:cubicBezTo>
                    <a:pt x="262" y="1839"/>
                    <a:pt x="190" y="1863"/>
                    <a:pt x="135" y="1909"/>
                  </a:cubicBezTo>
                  <a:cubicBezTo>
                    <a:pt x="1" y="2004"/>
                    <a:pt x="1" y="2196"/>
                    <a:pt x="97" y="2311"/>
                  </a:cubicBezTo>
                  <a:cubicBezTo>
                    <a:pt x="326" y="2521"/>
                    <a:pt x="652" y="2694"/>
                    <a:pt x="1035" y="2694"/>
                  </a:cubicBezTo>
                  <a:cubicBezTo>
                    <a:pt x="1494" y="2694"/>
                    <a:pt x="1877" y="2406"/>
                    <a:pt x="1953" y="2004"/>
                  </a:cubicBezTo>
                  <a:cubicBezTo>
                    <a:pt x="1992" y="1698"/>
                    <a:pt x="1877" y="1315"/>
                    <a:pt x="1322" y="1105"/>
                  </a:cubicBezTo>
                  <a:cubicBezTo>
                    <a:pt x="1054" y="1009"/>
                    <a:pt x="824" y="913"/>
                    <a:pt x="747" y="856"/>
                  </a:cubicBezTo>
                  <a:cubicBezTo>
                    <a:pt x="709" y="818"/>
                    <a:pt x="709" y="760"/>
                    <a:pt x="709" y="741"/>
                  </a:cubicBezTo>
                  <a:cubicBezTo>
                    <a:pt x="709" y="722"/>
                    <a:pt x="728" y="626"/>
                    <a:pt x="862" y="569"/>
                  </a:cubicBezTo>
                  <a:cubicBezTo>
                    <a:pt x="918" y="552"/>
                    <a:pt x="973" y="544"/>
                    <a:pt x="1024" y="544"/>
                  </a:cubicBezTo>
                  <a:cubicBezTo>
                    <a:pt x="1257" y="544"/>
                    <a:pt x="1436" y="691"/>
                    <a:pt x="1436" y="722"/>
                  </a:cubicBezTo>
                  <a:cubicBezTo>
                    <a:pt x="1491" y="761"/>
                    <a:pt x="1551" y="778"/>
                    <a:pt x="1611" y="778"/>
                  </a:cubicBezTo>
                  <a:cubicBezTo>
                    <a:pt x="1700" y="778"/>
                    <a:pt x="1789" y="741"/>
                    <a:pt x="1858" y="684"/>
                  </a:cubicBezTo>
                  <a:cubicBezTo>
                    <a:pt x="1953" y="569"/>
                    <a:pt x="1953" y="397"/>
                    <a:pt x="1819" y="282"/>
                  </a:cubicBezTo>
                  <a:cubicBezTo>
                    <a:pt x="1804" y="266"/>
                    <a:pt x="1488" y="1"/>
                    <a:pt x="1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7" name="Google Shape;2977;p81"/>
          <p:cNvGrpSpPr/>
          <p:nvPr/>
        </p:nvGrpSpPr>
        <p:grpSpPr>
          <a:xfrm>
            <a:off x="4688894" y="1878238"/>
            <a:ext cx="484775" cy="417700"/>
            <a:chOff x="4781088" y="2028800"/>
            <a:chExt cx="484775" cy="417700"/>
          </a:xfrm>
        </p:grpSpPr>
        <p:sp>
          <p:nvSpPr>
            <p:cNvPr id="2978" name="Google Shape;2978;p81"/>
            <p:cNvSpPr/>
            <p:nvPr/>
          </p:nvSpPr>
          <p:spPr>
            <a:xfrm>
              <a:off x="5128513" y="2053675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7"/>
                  </a:cubicBezTo>
                  <a:cubicBezTo>
                    <a:pt x="900" y="134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81"/>
            <p:cNvSpPr/>
            <p:nvPr/>
          </p:nvSpPr>
          <p:spPr>
            <a:xfrm>
              <a:off x="5161513" y="2053675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13" y="575"/>
                  </a:lnTo>
                  <a:cubicBezTo>
                    <a:pt x="786" y="575"/>
                    <a:pt x="900" y="460"/>
                    <a:pt x="900" y="287"/>
                  </a:cubicBezTo>
                  <a:cubicBezTo>
                    <a:pt x="900" y="134"/>
                    <a:pt x="78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81"/>
            <p:cNvSpPr/>
            <p:nvPr/>
          </p:nvSpPr>
          <p:spPr>
            <a:xfrm>
              <a:off x="5195013" y="2053675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1" y="134"/>
                    <a:pt x="1" y="287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7"/>
                  </a:cubicBezTo>
                  <a:cubicBezTo>
                    <a:pt x="900" y="134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81"/>
            <p:cNvSpPr/>
            <p:nvPr/>
          </p:nvSpPr>
          <p:spPr>
            <a:xfrm>
              <a:off x="5016538" y="2379550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lnTo>
                    <a:pt x="0" y="555"/>
                  </a:lnTo>
                  <a:cubicBezTo>
                    <a:pt x="0" y="727"/>
                    <a:pt x="115" y="842"/>
                    <a:pt x="287" y="842"/>
                  </a:cubicBezTo>
                  <a:cubicBezTo>
                    <a:pt x="460" y="842"/>
                    <a:pt x="574" y="727"/>
                    <a:pt x="574" y="555"/>
                  </a:cubicBezTo>
                  <a:lnTo>
                    <a:pt x="574" y="287"/>
                  </a:lnTo>
                  <a:cubicBezTo>
                    <a:pt x="574" y="134"/>
                    <a:pt x="46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81"/>
            <p:cNvSpPr/>
            <p:nvPr/>
          </p:nvSpPr>
          <p:spPr>
            <a:xfrm>
              <a:off x="4781088" y="2028800"/>
              <a:ext cx="484775" cy="417700"/>
            </a:xfrm>
            <a:custGeom>
              <a:avLst/>
              <a:gdLst/>
              <a:ahLst/>
              <a:cxnLst/>
              <a:rect l="l" t="t" r="r" b="b"/>
              <a:pathLst>
                <a:path w="19391" h="16708" extrusionOk="0">
                  <a:moveTo>
                    <a:pt x="13864" y="8151"/>
                  </a:moveTo>
                  <a:cubicBezTo>
                    <a:pt x="13931" y="8151"/>
                    <a:pt x="13993" y="8221"/>
                    <a:pt x="13993" y="8307"/>
                  </a:cubicBezTo>
                  <a:lnTo>
                    <a:pt x="13993" y="9092"/>
                  </a:lnTo>
                  <a:cubicBezTo>
                    <a:pt x="13993" y="9188"/>
                    <a:pt x="13916" y="9226"/>
                    <a:pt x="13840" y="9226"/>
                  </a:cubicBezTo>
                  <a:lnTo>
                    <a:pt x="10337" y="9226"/>
                  </a:lnTo>
                  <a:cubicBezTo>
                    <a:pt x="10241" y="9226"/>
                    <a:pt x="10184" y="9168"/>
                    <a:pt x="10184" y="9092"/>
                  </a:cubicBezTo>
                  <a:lnTo>
                    <a:pt x="10184" y="8307"/>
                  </a:lnTo>
                  <a:cubicBezTo>
                    <a:pt x="10184" y="8211"/>
                    <a:pt x="10260" y="8154"/>
                    <a:pt x="10337" y="8154"/>
                  </a:cubicBezTo>
                  <a:lnTo>
                    <a:pt x="13840" y="8154"/>
                  </a:lnTo>
                  <a:cubicBezTo>
                    <a:pt x="13848" y="8152"/>
                    <a:pt x="13856" y="8151"/>
                    <a:pt x="13864" y="8151"/>
                  </a:cubicBezTo>
                  <a:close/>
                  <a:moveTo>
                    <a:pt x="13840" y="9800"/>
                  </a:moveTo>
                  <a:cubicBezTo>
                    <a:pt x="13935" y="9800"/>
                    <a:pt x="13993" y="9877"/>
                    <a:pt x="13993" y="9953"/>
                  </a:cubicBezTo>
                  <a:lnTo>
                    <a:pt x="13993" y="10738"/>
                  </a:lnTo>
                  <a:cubicBezTo>
                    <a:pt x="13993" y="10834"/>
                    <a:pt x="13916" y="10891"/>
                    <a:pt x="13840" y="10891"/>
                  </a:cubicBezTo>
                  <a:lnTo>
                    <a:pt x="10337" y="10891"/>
                  </a:lnTo>
                  <a:cubicBezTo>
                    <a:pt x="10260" y="10872"/>
                    <a:pt x="10184" y="10834"/>
                    <a:pt x="10184" y="10738"/>
                  </a:cubicBezTo>
                  <a:lnTo>
                    <a:pt x="10184" y="9953"/>
                  </a:lnTo>
                  <a:cubicBezTo>
                    <a:pt x="10184" y="9857"/>
                    <a:pt x="10260" y="9800"/>
                    <a:pt x="10337" y="9800"/>
                  </a:cubicBezTo>
                  <a:close/>
                  <a:moveTo>
                    <a:pt x="8193" y="5474"/>
                  </a:moveTo>
                  <a:cubicBezTo>
                    <a:pt x="9495" y="5474"/>
                    <a:pt x="10586" y="6355"/>
                    <a:pt x="10873" y="7580"/>
                  </a:cubicBezTo>
                  <a:lnTo>
                    <a:pt x="10356" y="7580"/>
                  </a:lnTo>
                  <a:cubicBezTo>
                    <a:pt x="9935" y="7580"/>
                    <a:pt x="9629" y="7886"/>
                    <a:pt x="9629" y="8307"/>
                  </a:cubicBezTo>
                  <a:lnTo>
                    <a:pt x="9629" y="9092"/>
                  </a:lnTo>
                  <a:cubicBezTo>
                    <a:pt x="9629" y="9264"/>
                    <a:pt x="9686" y="9398"/>
                    <a:pt x="9782" y="9513"/>
                  </a:cubicBezTo>
                  <a:cubicBezTo>
                    <a:pt x="9686" y="9647"/>
                    <a:pt x="9629" y="9781"/>
                    <a:pt x="9629" y="9953"/>
                  </a:cubicBezTo>
                  <a:lnTo>
                    <a:pt x="9629" y="10566"/>
                  </a:lnTo>
                  <a:cubicBezTo>
                    <a:pt x="9208" y="10834"/>
                    <a:pt x="8729" y="10987"/>
                    <a:pt x="8231" y="10987"/>
                  </a:cubicBezTo>
                  <a:cubicBezTo>
                    <a:pt x="6662" y="10948"/>
                    <a:pt x="5456" y="9743"/>
                    <a:pt x="5456" y="8230"/>
                  </a:cubicBezTo>
                  <a:cubicBezTo>
                    <a:pt x="5456" y="6718"/>
                    <a:pt x="6700" y="5474"/>
                    <a:pt x="8193" y="5474"/>
                  </a:cubicBezTo>
                  <a:close/>
                  <a:moveTo>
                    <a:pt x="13840" y="11446"/>
                  </a:moveTo>
                  <a:cubicBezTo>
                    <a:pt x="13935" y="11446"/>
                    <a:pt x="13993" y="11523"/>
                    <a:pt x="13993" y="11599"/>
                  </a:cubicBezTo>
                  <a:lnTo>
                    <a:pt x="13993" y="12384"/>
                  </a:lnTo>
                  <a:cubicBezTo>
                    <a:pt x="13993" y="12480"/>
                    <a:pt x="13916" y="12537"/>
                    <a:pt x="13840" y="12537"/>
                  </a:cubicBezTo>
                  <a:lnTo>
                    <a:pt x="10337" y="12537"/>
                  </a:lnTo>
                  <a:cubicBezTo>
                    <a:pt x="10329" y="12539"/>
                    <a:pt x="10321" y="12540"/>
                    <a:pt x="10313" y="12540"/>
                  </a:cubicBezTo>
                  <a:cubicBezTo>
                    <a:pt x="10245" y="12540"/>
                    <a:pt x="10184" y="12470"/>
                    <a:pt x="10184" y="12384"/>
                  </a:cubicBezTo>
                  <a:lnTo>
                    <a:pt x="10184" y="11599"/>
                  </a:lnTo>
                  <a:cubicBezTo>
                    <a:pt x="10184" y="11504"/>
                    <a:pt x="10260" y="11446"/>
                    <a:pt x="10337" y="11446"/>
                  </a:cubicBezTo>
                  <a:close/>
                  <a:moveTo>
                    <a:pt x="690" y="0"/>
                  </a:moveTo>
                  <a:cubicBezTo>
                    <a:pt x="307" y="0"/>
                    <a:pt x="1" y="306"/>
                    <a:pt x="1" y="689"/>
                  </a:cubicBezTo>
                  <a:lnTo>
                    <a:pt x="1" y="12441"/>
                  </a:lnTo>
                  <a:cubicBezTo>
                    <a:pt x="1" y="12824"/>
                    <a:pt x="307" y="13130"/>
                    <a:pt x="690" y="13130"/>
                  </a:cubicBezTo>
                  <a:lnTo>
                    <a:pt x="7849" y="13130"/>
                  </a:lnTo>
                  <a:cubicBezTo>
                    <a:pt x="7944" y="13475"/>
                    <a:pt x="7983" y="13820"/>
                    <a:pt x="7944" y="14164"/>
                  </a:cubicBezTo>
                  <a:cubicBezTo>
                    <a:pt x="7906" y="14298"/>
                    <a:pt x="8021" y="14451"/>
                    <a:pt x="8174" y="14470"/>
                  </a:cubicBezTo>
                  <a:cubicBezTo>
                    <a:pt x="8185" y="14472"/>
                    <a:pt x="8197" y="14472"/>
                    <a:pt x="8208" y="14472"/>
                  </a:cubicBezTo>
                  <a:cubicBezTo>
                    <a:pt x="8346" y="14472"/>
                    <a:pt x="8463" y="14365"/>
                    <a:pt x="8480" y="14241"/>
                  </a:cubicBezTo>
                  <a:cubicBezTo>
                    <a:pt x="8538" y="13877"/>
                    <a:pt x="8499" y="13494"/>
                    <a:pt x="8442" y="13130"/>
                  </a:cubicBezTo>
                  <a:lnTo>
                    <a:pt x="10930" y="13130"/>
                  </a:lnTo>
                  <a:cubicBezTo>
                    <a:pt x="10701" y="13973"/>
                    <a:pt x="10873" y="14834"/>
                    <a:pt x="11428" y="15676"/>
                  </a:cubicBezTo>
                  <a:cubicBezTo>
                    <a:pt x="10844" y="15600"/>
                    <a:pt x="10256" y="15561"/>
                    <a:pt x="9667" y="15561"/>
                  </a:cubicBezTo>
                  <a:cubicBezTo>
                    <a:pt x="9078" y="15561"/>
                    <a:pt x="8490" y="15600"/>
                    <a:pt x="7906" y="15676"/>
                  </a:cubicBezTo>
                  <a:cubicBezTo>
                    <a:pt x="7963" y="15600"/>
                    <a:pt x="7983" y="15542"/>
                    <a:pt x="8021" y="15485"/>
                  </a:cubicBezTo>
                  <a:cubicBezTo>
                    <a:pt x="8097" y="15332"/>
                    <a:pt x="8059" y="15159"/>
                    <a:pt x="7925" y="15102"/>
                  </a:cubicBezTo>
                  <a:cubicBezTo>
                    <a:pt x="7878" y="15075"/>
                    <a:pt x="7825" y="15062"/>
                    <a:pt x="7774" y="15062"/>
                  </a:cubicBezTo>
                  <a:cubicBezTo>
                    <a:pt x="7681" y="15062"/>
                    <a:pt x="7592" y="15104"/>
                    <a:pt x="7542" y="15179"/>
                  </a:cubicBezTo>
                  <a:cubicBezTo>
                    <a:pt x="7428" y="15389"/>
                    <a:pt x="7294" y="15600"/>
                    <a:pt x="7121" y="15791"/>
                  </a:cubicBezTo>
                  <a:cubicBezTo>
                    <a:pt x="6624" y="15887"/>
                    <a:pt x="6088" y="16002"/>
                    <a:pt x="5590" y="16136"/>
                  </a:cubicBezTo>
                  <a:cubicBezTo>
                    <a:pt x="5437" y="16193"/>
                    <a:pt x="5341" y="16346"/>
                    <a:pt x="5399" y="16499"/>
                  </a:cubicBezTo>
                  <a:cubicBezTo>
                    <a:pt x="5445" y="16622"/>
                    <a:pt x="5540" y="16707"/>
                    <a:pt x="5664" y="16707"/>
                  </a:cubicBezTo>
                  <a:cubicBezTo>
                    <a:pt x="5695" y="16707"/>
                    <a:pt x="5728" y="16702"/>
                    <a:pt x="5762" y="16691"/>
                  </a:cubicBezTo>
                  <a:cubicBezTo>
                    <a:pt x="7064" y="16308"/>
                    <a:pt x="8370" y="16116"/>
                    <a:pt x="9679" y="16116"/>
                  </a:cubicBezTo>
                  <a:cubicBezTo>
                    <a:pt x="10988" y="16116"/>
                    <a:pt x="12299" y="16308"/>
                    <a:pt x="13610" y="16691"/>
                  </a:cubicBezTo>
                  <a:lnTo>
                    <a:pt x="13667" y="16691"/>
                  </a:lnTo>
                  <a:cubicBezTo>
                    <a:pt x="13801" y="16691"/>
                    <a:pt x="13916" y="16614"/>
                    <a:pt x="13935" y="16480"/>
                  </a:cubicBezTo>
                  <a:cubicBezTo>
                    <a:pt x="13993" y="16346"/>
                    <a:pt x="13897" y="16174"/>
                    <a:pt x="13744" y="16116"/>
                  </a:cubicBezTo>
                  <a:cubicBezTo>
                    <a:pt x="13246" y="15982"/>
                    <a:pt x="12729" y="15868"/>
                    <a:pt x="12213" y="15772"/>
                  </a:cubicBezTo>
                  <a:cubicBezTo>
                    <a:pt x="11447" y="14853"/>
                    <a:pt x="11237" y="13992"/>
                    <a:pt x="11504" y="13111"/>
                  </a:cubicBezTo>
                  <a:lnTo>
                    <a:pt x="18663" y="13111"/>
                  </a:lnTo>
                  <a:cubicBezTo>
                    <a:pt x="19046" y="13111"/>
                    <a:pt x="19352" y="12786"/>
                    <a:pt x="19352" y="12422"/>
                  </a:cubicBezTo>
                  <a:lnTo>
                    <a:pt x="19352" y="9934"/>
                  </a:lnTo>
                  <a:cubicBezTo>
                    <a:pt x="19352" y="9762"/>
                    <a:pt x="19218" y="9647"/>
                    <a:pt x="19065" y="9647"/>
                  </a:cubicBezTo>
                  <a:cubicBezTo>
                    <a:pt x="18893" y="9647"/>
                    <a:pt x="18778" y="9762"/>
                    <a:pt x="18778" y="9934"/>
                  </a:cubicBezTo>
                  <a:lnTo>
                    <a:pt x="18778" y="12422"/>
                  </a:lnTo>
                  <a:cubicBezTo>
                    <a:pt x="18778" y="12480"/>
                    <a:pt x="18720" y="12537"/>
                    <a:pt x="18644" y="12537"/>
                  </a:cubicBezTo>
                  <a:lnTo>
                    <a:pt x="14548" y="12537"/>
                  </a:lnTo>
                  <a:cubicBezTo>
                    <a:pt x="14548" y="12480"/>
                    <a:pt x="14567" y="12441"/>
                    <a:pt x="14567" y="12384"/>
                  </a:cubicBezTo>
                  <a:lnTo>
                    <a:pt x="14567" y="11599"/>
                  </a:lnTo>
                  <a:cubicBezTo>
                    <a:pt x="14567" y="11427"/>
                    <a:pt x="14510" y="11293"/>
                    <a:pt x="14414" y="11159"/>
                  </a:cubicBezTo>
                  <a:cubicBezTo>
                    <a:pt x="14510" y="11044"/>
                    <a:pt x="14567" y="10910"/>
                    <a:pt x="14567" y="10738"/>
                  </a:cubicBezTo>
                  <a:lnTo>
                    <a:pt x="14567" y="9953"/>
                  </a:lnTo>
                  <a:cubicBezTo>
                    <a:pt x="14567" y="9781"/>
                    <a:pt x="14510" y="9628"/>
                    <a:pt x="14414" y="9513"/>
                  </a:cubicBezTo>
                  <a:cubicBezTo>
                    <a:pt x="14510" y="9398"/>
                    <a:pt x="14567" y="9245"/>
                    <a:pt x="14567" y="9092"/>
                  </a:cubicBezTo>
                  <a:lnTo>
                    <a:pt x="14567" y="8288"/>
                  </a:lnTo>
                  <a:cubicBezTo>
                    <a:pt x="14567" y="7886"/>
                    <a:pt x="14261" y="7580"/>
                    <a:pt x="13840" y="7580"/>
                  </a:cubicBezTo>
                  <a:lnTo>
                    <a:pt x="11447" y="7580"/>
                  </a:lnTo>
                  <a:cubicBezTo>
                    <a:pt x="11409" y="7312"/>
                    <a:pt x="11313" y="7044"/>
                    <a:pt x="11198" y="6814"/>
                  </a:cubicBezTo>
                  <a:lnTo>
                    <a:pt x="12844" y="5761"/>
                  </a:lnTo>
                  <a:lnTo>
                    <a:pt x="13993" y="6604"/>
                  </a:lnTo>
                  <a:cubicBezTo>
                    <a:pt x="14043" y="6629"/>
                    <a:pt x="14100" y="6643"/>
                    <a:pt x="14157" y="6643"/>
                  </a:cubicBezTo>
                  <a:cubicBezTo>
                    <a:pt x="14230" y="6643"/>
                    <a:pt x="14303" y="6619"/>
                    <a:pt x="14356" y="6565"/>
                  </a:cubicBezTo>
                  <a:lnTo>
                    <a:pt x="16041" y="4843"/>
                  </a:lnTo>
                  <a:lnTo>
                    <a:pt x="16079" y="5417"/>
                  </a:lnTo>
                  <a:cubicBezTo>
                    <a:pt x="16079" y="5570"/>
                    <a:pt x="16213" y="5685"/>
                    <a:pt x="16366" y="5685"/>
                  </a:cubicBezTo>
                  <a:lnTo>
                    <a:pt x="16385" y="5685"/>
                  </a:lnTo>
                  <a:cubicBezTo>
                    <a:pt x="16558" y="5685"/>
                    <a:pt x="16672" y="5551"/>
                    <a:pt x="16653" y="5398"/>
                  </a:cubicBezTo>
                  <a:lnTo>
                    <a:pt x="16596" y="4115"/>
                  </a:lnTo>
                  <a:cubicBezTo>
                    <a:pt x="16596" y="3962"/>
                    <a:pt x="16462" y="3847"/>
                    <a:pt x="16309" y="3847"/>
                  </a:cubicBezTo>
                  <a:lnTo>
                    <a:pt x="15045" y="3847"/>
                  </a:lnTo>
                  <a:cubicBezTo>
                    <a:pt x="14873" y="3847"/>
                    <a:pt x="14758" y="3962"/>
                    <a:pt x="14758" y="4134"/>
                  </a:cubicBezTo>
                  <a:cubicBezTo>
                    <a:pt x="14758" y="4307"/>
                    <a:pt x="14873" y="4422"/>
                    <a:pt x="15045" y="4422"/>
                  </a:cubicBezTo>
                  <a:lnTo>
                    <a:pt x="15696" y="4422"/>
                  </a:lnTo>
                  <a:lnTo>
                    <a:pt x="14127" y="5991"/>
                  </a:lnTo>
                  <a:lnTo>
                    <a:pt x="13017" y="5187"/>
                  </a:lnTo>
                  <a:cubicBezTo>
                    <a:pt x="12969" y="5149"/>
                    <a:pt x="12911" y="5130"/>
                    <a:pt x="12854" y="5130"/>
                  </a:cubicBezTo>
                  <a:cubicBezTo>
                    <a:pt x="12796" y="5130"/>
                    <a:pt x="12739" y="5149"/>
                    <a:pt x="12691" y="5187"/>
                  </a:cubicBezTo>
                  <a:lnTo>
                    <a:pt x="10911" y="6336"/>
                  </a:lnTo>
                  <a:cubicBezTo>
                    <a:pt x="10299" y="5474"/>
                    <a:pt x="9303" y="4919"/>
                    <a:pt x="8174" y="4919"/>
                  </a:cubicBezTo>
                  <a:cubicBezTo>
                    <a:pt x="6356" y="4919"/>
                    <a:pt x="4844" y="6412"/>
                    <a:pt x="4844" y="8250"/>
                  </a:cubicBezTo>
                  <a:cubicBezTo>
                    <a:pt x="4844" y="10068"/>
                    <a:pt x="6337" y="11580"/>
                    <a:pt x="8174" y="11580"/>
                  </a:cubicBezTo>
                  <a:cubicBezTo>
                    <a:pt x="8729" y="11580"/>
                    <a:pt x="9246" y="11427"/>
                    <a:pt x="9724" y="11197"/>
                  </a:cubicBezTo>
                  <a:lnTo>
                    <a:pt x="9763" y="11216"/>
                  </a:lnTo>
                  <a:cubicBezTo>
                    <a:pt x="9667" y="11331"/>
                    <a:pt x="9610" y="11484"/>
                    <a:pt x="9610" y="11638"/>
                  </a:cubicBezTo>
                  <a:lnTo>
                    <a:pt x="9610" y="12441"/>
                  </a:lnTo>
                  <a:cubicBezTo>
                    <a:pt x="9610" y="12480"/>
                    <a:pt x="9610" y="12537"/>
                    <a:pt x="9629" y="12575"/>
                  </a:cubicBezTo>
                  <a:lnTo>
                    <a:pt x="728" y="12575"/>
                  </a:lnTo>
                  <a:cubicBezTo>
                    <a:pt x="671" y="12575"/>
                    <a:pt x="613" y="12537"/>
                    <a:pt x="613" y="12461"/>
                  </a:cubicBezTo>
                  <a:lnTo>
                    <a:pt x="613" y="2603"/>
                  </a:lnTo>
                  <a:lnTo>
                    <a:pt x="2106" y="2603"/>
                  </a:lnTo>
                  <a:cubicBezTo>
                    <a:pt x="2336" y="2603"/>
                    <a:pt x="2547" y="2450"/>
                    <a:pt x="2623" y="2239"/>
                  </a:cubicBezTo>
                  <a:lnTo>
                    <a:pt x="2738" y="1933"/>
                  </a:lnTo>
                  <a:lnTo>
                    <a:pt x="5284" y="1933"/>
                  </a:lnTo>
                  <a:lnTo>
                    <a:pt x="5399" y="2239"/>
                  </a:lnTo>
                  <a:cubicBezTo>
                    <a:pt x="5494" y="2450"/>
                    <a:pt x="5705" y="2603"/>
                    <a:pt x="5935" y="2603"/>
                  </a:cubicBezTo>
                  <a:lnTo>
                    <a:pt x="18816" y="2603"/>
                  </a:lnTo>
                  <a:lnTo>
                    <a:pt x="18816" y="8824"/>
                  </a:lnTo>
                  <a:cubicBezTo>
                    <a:pt x="18816" y="8996"/>
                    <a:pt x="18950" y="9111"/>
                    <a:pt x="19103" y="9111"/>
                  </a:cubicBezTo>
                  <a:cubicBezTo>
                    <a:pt x="19276" y="9111"/>
                    <a:pt x="19390" y="8996"/>
                    <a:pt x="19390" y="8824"/>
                  </a:cubicBezTo>
                  <a:lnTo>
                    <a:pt x="19390" y="689"/>
                  </a:lnTo>
                  <a:cubicBezTo>
                    <a:pt x="19390" y="306"/>
                    <a:pt x="19084" y="0"/>
                    <a:pt x="18701" y="0"/>
                  </a:cubicBezTo>
                  <a:lnTo>
                    <a:pt x="3485" y="0"/>
                  </a:lnTo>
                  <a:cubicBezTo>
                    <a:pt x="3312" y="0"/>
                    <a:pt x="3197" y="115"/>
                    <a:pt x="3197" y="287"/>
                  </a:cubicBezTo>
                  <a:cubicBezTo>
                    <a:pt x="3197" y="459"/>
                    <a:pt x="3312" y="574"/>
                    <a:pt x="3485" y="574"/>
                  </a:cubicBezTo>
                  <a:lnTo>
                    <a:pt x="18701" y="574"/>
                  </a:lnTo>
                  <a:cubicBezTo>
                    <a:pt x="18778" y="574"/>
                    <a:pt x="18816" y="613"/>
                    <a:pt x="18816" y="689"/>
                  </a:cubicBezTo>
                  <a:lnTo>
                    <a:pt x="18816" y="2029"/>
                  </a:lnTo>
                  <a:lnTo>
                    <a:pt x="5896" y="2029"/>
                  </a:lnTo>
                  <a:lnTo>
                    <a:pt x="5781" y="1723"/>
                  </a:lnTo>
                  <a:cubicBezTo>
                    <a:pt x="5705" y="1531"/>
                    <a:pt x="5552" y="1397"/>
                    <a:pt x="5322" y="1359"/>
                  </a:cubicBezTo>
                  <a:lnTo>
                    <a:pt x="2642" y="1359"/>
                  </a:lnTo>
                  <a:cubicBezTo>
                    <a:pt x="2451" y="1378"/>
                    <a:pt x="2298" y="1531"/>
                    <a:pt x="2202" y="1723"/>
                  </a:cubicBezTo>
                  <a:lnTo>
                    <a:pt x="2068" y="2029"/>
                  </a:lnTo>
                  <a:lnTo>
                    <a:pt x="575" y="2029"/>
                  </a:lnTo>
                  <a:lnTo>
                    <a:pt x="575" y="689"/>
                  </a:lnTo>
                  <a:cubicBezTo>
                    <a:pt x="575" y="613"/>
                    <a:pt x="613" y="574"/>
                    <a:pt x="690" y="574"/>
                  </a:cubicBezTo>
                  <a:lnTo>
                    <a:pt x="2298" y="574"/>
                  </a:lnTo>
                  <a:cubicBezTo>
                    <a:pt x="2451" y="574"/>
                    <a:pt x="2585" y="459"/>
                    <a:pt x="2585" y="287"/>
                  </a:cubicBezTo>
                  <a:cubicBezTo>
                    <a:pt x="2585" y="115"/>
                    <a:pt x="2451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81"/>
            <p:cNvSpPr/>
            <p:nvPr/>
          </p:nvSpPr>
          <p:spPr>
            <a:xfrm>
              <a:off x="4960063" y="2198300"/>
              <a:ext cx="52675" cy="70250"/>
            </a:xfrm>
            <a:custGeom>
              <a:avLst/>
              <a:gdLst/>
              <a:ahLst/>
              <a:cxnLst/>
              <a:rect l="l" t="t" r="r" b="b"/>
              <a:pathLst>
                <a:path w="2107" h="2810" extrusionOk="0">
                  <a:moveTo>
                    <a:pt x="1118" y="1"/>
                  </a:moveTo>
                  <a:cubicBezTo>
                    <a:pt x="943" y="1"/>
                    <a:pt x="766" y="44"/>
                    <a:pt x="613" y="130"/>
                  </a:cubicBezTo>
                  <a:cubicBezTo>
                    <a:pt x="269" y="321"/>
                    <a:pt x="135" y="704"/>
                    <a:pt x="307" y="1163"/>
                  </a:cubicBezTo>
                  <a:cubicBezTo>
                    <a:pt x="135" y="1163"/>
                    <a:pt x="1" y="1278"/>
                    <a:pt x="1" y="1450"/>
                  </a:cubicBezTo>
                  <a:cubicBezTo>
                    <a:pt x="1" y="1604"/>
                    <a:pt x="135" y="1738"/>
                    <a:pt x="307" y="1738"/>
                  </a:cubicBezTo>
                  <a:lnTo>
                    <a:pt x="517" y="1738"/>
                  </a:lnTo>
                  <a:cubicBezTo>
                    <a:pt x="517" y="1852"/>
                    <a:pt x="479" y="1929"/>
                    <a:pt x="364" y="2120"/>
                  </a:cubicBezTo>
                  <a:lnTo>
                    <a:pt x="192" y="2331"/>
                  </a:lnTo>
                  <a:cubicBezTo>
                    <a:pt x="135" y="2427"/>
                    <a:pt x="135" y="2522"/>
                    <a:pt x="173" y="2618"/>
                  </a:cubicBezTo>
                  <a:cubicBezTo>
                    <a:pt x="230" y="2714"/>
                    <a:pt x="326" y="2790"/>
                    <a:pt x="441" y="2790"/>
                  </a:cubicBezTo>
                  <a:lnTo>
                    <a:pt x="1819" y="2809"/>
                  </a:lnTo>
                  <a:cubicBezTo>
                    <a:pt x="1972" y="2809"/>
                    <a:pt x="2106" y="2695"/>
                    <a:pt x="2106" y="2522"/>
                  </a:cubicBezTo>
                  <a:cubicBezTo>
                    <a:pt x="2068" y="2408"/>
                    <a:pt x="1953" y="2254"/>
                    <a:pt x="1781" y="2254"/>
                  </a:cubicBezTo>
                  <a:lnTo>
                    <a:pt x="938" y="2254"/>
                  </a:lnTo>
                  <a:cubicBezTo>
                    <a:pt x="1034" y="2101"/>
                    <a:pt x="1072" y="1948"/>
                    <a:pt x="1072" y="1757"/>
                  </a:cubicBezTo>
                  <a:lnTo>
                    <a:pt x="1264" y="1757"/>
                  </a:lnTo>
                  <a:cubicBezTo>
                    <a:pt x="1417" y="1757"/>
                    <a:pt x="1551" y="1642"/>
                    <a:pt x="1551" y="1470"/>
                  </a:cubicBezTo>
                  <a:cubicBezTo>
                    <a:pt x="1551" y="1297"/>
                    <a:pt x="1417" y="1183"/>
                    <a:pt x="1264" y="1183"/>
                  </a:cubicBezTo>
                  <a:lnTo>
                    <a:pt x="919" y="1183"/>
                  </a:lnTo>
                  <a:cubicBezTo>
                    <a:pt x="862" y="1087"/>
                    <a:pt x="785" y="915"/>
                    <a:pt x="785" y="800"/>
                  </a:cubicBezTo>
                  <a:cubicBezTo>
                    <a:pt x="785" y="655"/>
                    <a:pt x="948" y="583"/>
                    <a:pt x="1106" y="583"/>
                  </a:cubicBezTo>
                  <a:cubicBezTo>
                    <a:pt x="1178" y="583"/>
                    <a:pt x="1248" y="598"/>
                    <a:pt x="1302" y="627"/>
                  </a:cubicBezTo>
                  <a:cubicBezTo>
                    <a:pt x="1398" y="685"/>
                    <a:pt x="1455" y="742"/>
                    <a:pt x="1474" y="800"/>
                  </a:cubicBezTo>
                  <a:cubicBezTo>
                    <a:pt x="1506" y="927"/>
                    <a:pt x="1617" y="1001"/>
                    <a:pt x="1752" y="1001"/>
                  </a:cubicBezTo>
                  <a:cubicBezTo>
                    <a:pt x="1780" y="1001"/>
                    <a:pt x="1809" y="998"/>
                    <a:pt x="1838" y="991"/>
                  </a:cubicBezTo>
                  <a:cubicBezTo>
                    <a:pt x="1972" y="953"/>
                    <a:pt x="2068" y="800"/>
                    <a:pt x="2029" y="627"/>
                  </a:cubicBezTo>
                  <a:cubicBezTo>
                    <a:pt x="1972" y="436"/>
                    <a:pt x="1800" y="245"/>
                    <a:pt x="1608" y="130"/>
                  </a:cubicBezTo>
                  <a:cubicBezTo>
                    <a:pt x="1465" y="44"/>
                    <a:pt x="1293" y="1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81"/>
            <p:cNvSpPr/>
            <p:nvPr/>
          </p:nvSpPr>
          <p:spPr>
            <a:xfrm>
              <a:off x="4814588" y="2269950"/>
              <a:ext cx="76600" cy="52200"/>
            </a:xfrm>
            <a:custGeom>
              <a:avLst/>
              <a:gdLst/>
              <a:ahLst/>
              <a:cxnLst/>
              <a:rect l="l" t="t" r="r" b="b"/>
              <a:pathLst>
                <a:path w="3064" h="2088" extrusionOk="0">
                  <a:moveTo>
                    <a:pt x="2489" y="575"/>
                  </a:moveTo>
                  <a:lnTo>
                    <a:pt x="2489" y="1532"/>
                  </a:lnTo>
                  <a:lnTo>
                    <a:pt x="537" y="1532"/>
                  </a:lnTo>
                  <a:lnTo>
                    <a:pt x="537" y="575"/>
                  </a:lnTo>
                  <a:close/>
                  <a:moveTo>
                    <a:pt x="441" y="1"/>
                  </a:moveTo>
                  <a:cubicBezTo>
                    <a:pt x="211" y="1"/>
                    <a:pt x="1" y="192"/>
                    <a:pt x="1" y="441"/>
                  </a:cubicBezTo>
                  <a:lnTo>
                    <a:pt x="1" y="1647"/>
                  </a:lnTo>
                  <a:cubicBezTo>
                    <a:pt x="1" y="1877"/>
                    <a:pt x="192" y="2087"/>
                    <a:pt x="441" y="2087"/>
                  </a:cubicBezTo>
                  <a:lnTo>
                    <a:pt x="2604" y="2087"/>
                  </a:lnTo>
                  <a:cubicBezTo>
                    <a:pt x="2834" y="2087"/>
                    <a:pt x="3063" y="1896"/>
                    <a:pt x="3063" y="1647"/>
                  </a:cubicBezTo>
                  <a:lnTo>
                    <a:pt x="3063" y="441"/>
                  </a:lnTo>
                  <a:cubicBezTo>
                    <a:pt x="3063" y="211"/>
                    <a:pt x="2872" y="1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81"/>
            <p:cNvSpPr/>
            <p:nvPr/>
          </p:nvSpPr>
          <p:spPr>
            <a:xfrm>
              <a:off x="5157213" y="2269950"/>
              <a:ext cx="76575" cy="52200"/>
            </a:xfrm>
            <a:custGeom>
              <a:avLst/>
              <a:gdLst/>
              <a:ahLst/>
              <a:cxnLst/>
              <a:rect l="l" t="t" r="r" b="b"/>
              <a:pathLst>
                <a:path w="3063" h="2088" extrusionOk="0">
                  <a:moveTo>
                    <a:pt x="2489" y="575"/>
                  </a:moveTo>
                  <a:lnTo>
                    <a:pt x="2489" y="1532"/>
                  </a:lnTo>
                  <a:lnTo>
                    <a:pt x="556" y="1532"/>
                  </a:lnTo>
                  <a:lnTo>
                    <a:pt x="556" y="575"/>
                  </a:lnTo>
                  <a:close/>
                  <a:moveTo>
                    <a:pt x="460" y="1"/>
                  </a:moveTo>
                  <a:cubicBezTo>
                    <a:pt x="211" y="1"/>
                    <a:pt x="0" y="192"/>
                    <a:pt x="0" y="441"/>
                  </a:cubicBezTo>
                  <a:lnTo>
                    <a:pt x="0" y="1647"/>
                  </a:lnTo>
                  <a:cubicBezTo>
                    <a:pt x="0" y="1877"/>
                    <a:pt x="192" y="2087"/>
                    <a:pt x="460" y="2087"/>
                  </a:cubicBezTo>
                  <a:lnTo>
                    <a:pt x="2604" y="2087"/>
                  </a:lnTo>
                  <a:cubicBezTo>
                    <a:pt x="2852" y="2087"/>
                    <a:pt x="3063" y="1896"/>
                    <a:pt x="3063" y="1647"/>
                  </a:cubicBezTo>
                  <a:lnTo>
                    <a:pt x="3063" y="441"/>
                  </a:lnTo>
                  <a:cubicBezTo>
                    <a:pt x="3063" y="211"/>
                    <a:pt x="2872" y="1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6" name="Google Shape;2986;p81"/>
          <p:cNvGrpSpPr/>
          <p:nvPr/>
        </p:nvGrpSpPr>
        <p:grpSpPr>
          <a:xfrm>
            <a:off x="5382171" y="1878238"/>
            <a:ext cx="484300" cy="417700"/>
            <a:chOff x="5464888" y="2028800"/>
            <a:chExt cx="484300" cy="417700"/>
          </a:xfrm>
        </p:grpSpPr>
        <p:sp>
          <p:nvSpPr>
            <p:cNvPr id="2987" name="Google Shape;2987;p81"/>
            <p:cNvSpPr/>
            <p:nvPr/>
          </p:nvSpPr>
          <p:spPr>
            <a:xfrm>
              <a:off x="5812288" y="2053675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13" y="575"/>
                  </a:lnTo>
                  <a:cubicBezTo>
                    <a:pt x="786" y="575"/>
                    <a:pt x="901" y="460"/>
                    <a:pt x="901" y="287"/>
                  </a:cubicBezTo>
                  <a:cubicBezTo>
                    <a:pt x="901" y="134"/>
                    <a:pt x="78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81"/>
            <p:cNvSpPr/>
            <p:nvPr/>
          </p:nvSpPr>
          <p:spPr>
            <a:xfrm>
              <a:off x="5844838" y="2053675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35" y="0"/>
                    <a:pt x="1" y="134"/>
                    <a:pt x="1" y="287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632" y="575"/>
                  </a:lnTo>
                  <a:cubicBezTo>
                    <a:pt x="804" y="575"/>
                    <a:pt x="919" y="460"/>
                    <a:pt x="919" y="287"/>
                  </a:cubicBezTo>
                  <a:cubicBezTo>
                    <a:pt x="919" y="134"/>
                    <a:pt x="804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81"/>
            <p:cNvSpPr/>
            <p:nvPr/>
          </p:nvSpPr>
          <p:spPr>
            <a:xfrm>
              <a:off x="5877863" y="2053675"/>
              <a:ext cx="22975" cy="14375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32" y="575"/>
                  </a:lnTo>
                  <a:cubicBezTo>
                    <a:pt x="785" y="575"/>
                    <a:pt x="919" y="460"/>
                    <a:pt x="919" y="287"/>
                  </a:cubicBezTo>
                  <a:cubicBezTo>
                    <a:pt x="919" y="134"/>
                    <a:pt x="78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81"/>
            <p:cNvSpPr/>
            <p:nvPr/>
          </p:nvSpPr>
          <p:spPr>
            <a:xfrm>
              <a:off x="5700338" y="2379550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lnTo>
                    <a:pt x="0" y="555"/>
                  </a:lnTo>
                  <a:cubicBezTo>
                    <a:pt x="0" y="727"/>
                    <a:pt x="115" y="842"/>
                    <a:pt x="287" y="842"/>
                  </a:cubicBezTo>
                  <a:cubicBezTo>
                    <a:pt x="459" y="842"/>
                    <a:pt x="574" y="727"/>
                    <a:pt x="574" y="555"/>
                  </a:cubicBezTo>
                  <a:lnTo>
                    <a:pt x="574" y="287"/>
                  </a:lnTo>
                  <a:cubicBezTo>
                    <a:pt x="574" y="134"/>
                    <a:pt x="45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81"/>
            <p:cNvSpPr/>
            <p:nvPr/>
          </p:nvSpPr>
          <p:spPr>
            <a:xfrm>
              <a:off x="5464888" y="2028800"/>
              <a:ext cx="484300" cy="417700"/>
            </a:xfrm>
            <a:custGeom>
              <a:avLst/>
              <a:gdLst/>
              <a:ahLst/>
              <a:cxnLst/>
              <a:rect l="l" t="t" r="r" b="b"/>
              <a:pathLst>
                <a:path w="19372" h="16708" extrusionOk="0">
                  <a:moveTo>
                    <a:pt x="709" y="0"/>
                  </a:moveTo>
                  <a:cubicBezTo>
                    <a:pt x="326" y="0"/>
                    <a:pt x="1" y="306"/>
                    <a:pt x="1" y="689"/>
                  </a:cubicBezTo>
                  <a:lnTo>
                    <a:pt x="1" y="12441"/>
                  </a:lnTo>
                  <a:cubicBezTo>
                    <a:pt x="1" y="12824"/>
                    <a:pt x="326" y="13130"/>
                    <a:pt x="709" y="13130"/>
                  </a:cubicBezTo>
                  <a:lnTo>
                    <a:pt x="7849" y="13130"/>
                  </a:lnTo>
                  <a:cubicBezTo>
                    <a:pt x="7944" y="13475"/>
                    <a:pt x="8002" y="13820"/>
                    <a:pt x="7944" y="14164"/>
                  </a:cubicBezTo>
                  <a:cubicBezTo>
                    <a:pt x="7925" y="14298"/>
                    <a:pt x="8040" y="14451"/>
                    <a:pt x="8193" y="14470"/>
                  </a:cubicBezTo>
                  <a:cubicBezTo>
                    <a:pt x="8203" y="14472"/>
                    <a:pt x="8213" y="14472"/>
                    <a:pt x="8223" y="14472"/>
                  </a:cubicBezTo>
                  <a:cubicBezTo>
                    <a:pt x="8349" y="14472"/>
                    <a:pt x="8482" y="14365"/>
                    <a:pt x="8499" y="14241"/>
                  </a:cubicBezTo>
                  <a:cubicBezTo>
                    <a:pt x="8557" y="13877"/>
                    <a:pt x="8518" y="13494"/>
                    <a:pt x="8461" y="13130"/>
                  </a:cubicBezTo>
                  <a:lnTo>
                    <a:pt x="10949" y="13130"/>
                  </a:lnTo>
                  <a:cubicBezTo>
                    <a:pt x="10720" y="13973"/>
                    <a:pt x="10892" y="14834"/>
                    <a:pt x="11447" y="15676"/>
                  </a:cubicBezTo>
                  <a:cubicBezTo>
                    <a:pt x="10863" y="15600"/>
                    <a:pt x="10275" y="15561"/>
                    <a:pt x="9686" y="15561"/>
                  </a:cubicBezTo>
                  <a:cubicBezTo>
                    <a:pt x="9097" y="15561"/>
                    <a:pt x="8509" y="15600"/>
                    <a:pt x="7925" y="15676"/>
                  </a:cubicBezTo>
                  <a:cubicBezTo>
                    <a:pt x="7983" y="15600"/>
                    <a:pt x="8002" y="15542"/>
                    <a:pt x="8040" y="15485"/>
                  </a:cubicBezTo>
                  <a:cubicBezTo>
                    <a:pt x="8117" y="15332"/>
                    <a:pt x="8078" y="15159"/>
                    <a:pt x="7944" y="15102"/>
                  </a:cubicBezTo>
                  <a:cubicBezTo>
                    <a:pt x="7897" y="15075"/>
                    <a:pt x="7845" y="15062"/>
                    <a:pt x="7793" y="15062"/>
                  </a:cubicBezTo>
                  <a:cubicBezTo>
                    <a:pt x="7700" y="15062"/>
                    <a:pt x="7611" y="15104"/>
                    <a:pt x="7561" y="15179"/>
                  </a:cubicBezTo>
                  <a:cubicBezTo>
                    <a:pt x="7447" y="15389"/>
                    <a:pt x="7313" y="15600"/>
                    <a:pt x="7140" y="15791"/>
                  </a:cubicBezTo>
                  <a:cubicBezTo>
                    <a:pt x="6643" y="15887"/>
                    <a:pt x="6107" y="16002"/>
                    <a:pt x="5609" y="16136"/>
                  </a:cubicBezTo>
                  <a:cubicBezTo>
                    <a:pt x="5456" y="16193"/>
                    <a:pt x="5360" y="16346"/>
                    <a:pt x="5418" y="16499"/>
                  </a:cubicBezTo>
                  <a:cubicBezTo>
                    <a:pt x="5448" y="16622"/>
                    <a:pt x="5552" y="16707"/>
                    <a:pt x="5681" y="16707"/>
                  </a:cubicBezTo>
                  <a:cubicBezTo>
                    <a:pt x="5713" y="16707"/>
                    <a:pt x="5747" y="16702"/>
                    <a:pt x="5781" y="16691"/>
                  </a:cubicBezTo>
                  <a:cubicBezTo>
                    <a:pt x="7083" y="16308"/>
                    <a:pt x="8389" y="16116"/>
                    <a:pt x="9698" y="16116"/>
                  </a:cubicBezTo>
                  <a:cubicBezTo>
                    <a:pt x="11007" y="16116"/>
                    <a:pt x="12318" y="16308"/>
                    <a:pt x="13629" y="16691"/>
                  </a:cubicBezTo>
                  <a:lnTo>
                    <a:pt x="13686" y="16691"/>
                  </a:lnTo>
                  <a:cubicBezTo>
                    <a:pt x="13820" y="16691"/>
                    <a:pt x="13935" y="16614"/>
                    <a:pt x="13954" y="16480"/>
                  </a:cubicBezTo>
                  <a:cubicBezTo>
                    <a:pt x="14012" y="16346"/>
                    <a:pt x="13916" y="16174"/>
                    <a:pt x="13763" y="16116"/>
                  </a:cubicBezTo>
                  <a:cubicBezTo>
                    <a:pt x="13265" y="15982"/>
                    <a:pt x="12729" y="15868"/>
                    <a:pt x="12232" y="15772"/>
                  </a:cubicBezTo>
                  <a:cubicBezTo>
                    <a:pt x="11466" y="14853"/>
                    <a:pt x="11256" y="13992"/>
                    <a:pt x="11524" y="13111"/>
                  </a:cubicBezTo>
                  <a:lnTo>
                    <a:pt x="18663" y="13111"/>
                  </a:lnTo>
                  <a:cubicBezTo>
                    <a:pt x="19046" y="13111"/>
                    <a:pt x="19371" y="12786"/>
                    <a:pt x="19371" y="12422"/>
                  </a:cubicBezTo>
                  <a:lnTo>
                    <a:pt x="19371" y="9934"/>
                  </a:lnTo>
                  <a:cubicBezTo>
                    <a:pt x="19371" y="9762"/>
                    <a:pt x="19237" y="9647"/>
                    <a:pt x="19084" y="9647"/>
                  </a:cubicBezTo>
                  <a:cubicBezTo>
                    <a:pt x="18912" y="9647"/>
                    <a:pt x="18797" y="9762"/>
                    <a:pt x="18797" y="9934"/>
                  </a:cubicBezTo>
                  <a:lnTo>
                    <a:pt x="18797" y="12422"/>
                  </a:lnTo>
                  <a:cubicBezTo>
                    <a:pt x="18797" y="12480"/>
                    <a:pt x="18740" y="12537"/>
                    <a:pt x="18663" y="12537"/>
                  </a:cubicBezTo>
                  <a:lnTo>
                    <a:pt x="709" y="12537"/>
                  </a:lnTo>
                  <a:cubicBezTo>
                    <a:pt x="633" y="12537"/>
                    <a:pt x="575" y="12480"/>
                    <a:pt x="575" y="12422"/>
                  </a:cubicBezTo>
                  <a:lnTo>
                    <a:pt x="575" y="2565"/>
                  </a:lnTo>
                  <a:lnTo>
                    <a:pt x="2068" y="2565"/>
                  </a:lnTo>
                  <a:cubicBezTo>
                    <a:pt x="2298" y="2565"/>
                    <a:pt x="2527" y="2412"/>
                    <a:pt x="2585" y="2201"/>
                  </a:cubicBezTo>
                  <a:lnTo>
                    <a:pt x="2719" y="1895"/>
                  </a:lnTo>
                  <a:lnTo>
                    <a:pt x="5245" y="1895"/>
                  </a:lnTo>
                  <a:lnTo>
                    <a:pt x="5360" y="2201"/>
                  </a:lnTo>
                  <a:cubicBezTo>
                    <a:pt x="5456" y="2412"/>
                    <a:pt x="5686" y="2565"/>
                    <a:pt x="5896" y="2565"/>
                  </a:cubicBezTo>
                  <a:lnTo>
                    <a:pt x="18797" y="2565"/>
                  </a:lnTo>
                  <a:lnTo>
                    <a:pt x="18797" y="8786"/>
                  </a:lnTo>
                  <a:cubicBezTo>
                    <a:pt x="18797" y="8939"/>
                    <a:pt x="18912" y="9073"/>
                    <a:pt x="19084" y="9073"/>
                  </a:cubicBezTo>
                  <a:cubicBezTo>
                    <a:pt x="19237" y="9073"/>
                    <a:pt x="19371" y="8939"/>
                    <a:pt x="19371" y="8786"/>
                  </a:cubicBezTo>
                  <a:lnTo>
                    <a:pt x="19371" y="651"/>
                  </a:lnTo>
                  <a:cubicBezTo>
                    <a:pt x="19371" y="306"/>
                    <a:pt x="19084" y="0"/>
                    <a:pt x="18701" y="0"/>
                  </a:cubicBezTo>
                  <a:lnTo>
                    <a:pt x="3465" y="0"/>
                  </a:lnTo>
                  <a:cubicBezTo>
                    <a:pt x="3293" y="0"/>
                    <a:pt x="3178" y="115"/>
                    <a:pt x="3178" y="287"/>
                  </a:cubicBezTo>
                  <a:cubicBezTo>
                    <a:pt x="3178" y="459"/>
                    <a:pt x="3293" y="574"/>
                    <a:pt x="3465" y="574"/>
                  </a:cubicBezTo>
                  <a:lnTo>
                    <a:pt x="18682" y="574"/>
                  </a:lnTo>
                  <a:cubicBezTo>
                    <a:pt x="18740" y="574"/>
                    <a:pt x="18797" y="613"/>
                    <a:pt x="18797" y="689"/>
                  </a:cubicBezTo>
                  <a:lnTo>
                    <a:pt x="18797" y="2029"/>
                  </a:lnTo>
                  <a:lnTo>
                    <a:pt x="5877" y="2029"/>
                  </a:lnTo>
                  <a:lnTo>
                    <a:pt x="5762" y="1723"/>
                  </a:lnTo>
                  <a:cubicBezTo>
                    <a:pt x="5667" y="1493"/>
                    <a:pt x="5437" y="1359"/>
                    <a:pt x="5226" y="1359"/>
                  </a:cubicBezTo>
                  <a:lnTo>
                    <a:pt x="2738" y="1359"/>
                  </a:lnTo>
                  <a:cubicBezTo>
                    <a:pt x="2508" y="1359"/>
                    <a:pt x="2279" y="1493"/>
                    <a:pt x="2221" y="1723"/>
                  </a:cubicBezTo>
                  <a:lnTo>
                    <a:pt x="2087" y="2029"/>
                  </a:lnTo>
                  <a:lnTo>
                    <a:pt x="575" y="2029"/>
                  </a:lnTo>
                  <a:lnTo>
                    <a:pt x="575" y="689"/>
                  </a:lnTo>
                  <a:cubicBezTo>
                    <a:pt x="575" y="613"/>
                    <a:pt x="633" y="574"/>
                    <a:pt x="709" y="574"/>
                  </a:cubicBezTo>
                  <a:lnTo>
                    <a:pt x="2317" y="574"/>
                  </a:lnTo>
                  <a:cubicBezTo>
                    <a:pt x="2470" y="574"/>
                    <a:pt x="2604" y="459"/>
                    <a:pt x="2604" y="287"/>
                  </a:cubicBezTo>
                  <a:cubicBezTo>
                    <a:pt x="2604" y="115"/>
                    <a:pt x="2470" y="0"/>
                    <a:pt x="2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81"/>
            <p:cNvSpPr/>
            <p:nvPr/>
          </p:nvSpPr>
          <p:spPr>
            <a:xfrm>
              <a:off x="5681663" y="2183475"/>
              <a:ext cx="51700" cy="69275"/>
            </a:xfrm>
            <a:custGeom>
              <a:avLst/>
              <a:gdLst/>
              <a:ahLst/>
              <a:cxnLst/>
              <a:rect l="l" t="t" r="r" b="b"/>
              <a:pathLst>
                <a:path w="2068" h="2771" extrusionOk="0">
                  <a:moveTo>
                    <a:pt x="1108" y="0"/>
                  </a:moveTo>
                  <a:cubicBezTo>
                    <a:pt x="929" y="0"/>
                    <a:pt x="747" y="43"/>
                    <a:pt x="594" y="129"/>
                  </a:cubicBezTo>
                  <a:cubicBezTo>
                    <a:pt x="269" y="321"/>
                    <a:pt x="115" y="704"/>
                    <a:pt x="288" y="1163"/>
                  </a:cubicBezTo>
                  <a:cubicBezTo>
                    <a:pt x="115" y="1163"/>
                    <a:pt x="1" y="1278"/>
                    <a:pt x="1" y="1450"/>
                  </a:cubicBezTo>
                  <a:cubicBezTo>
                    <a:pt x="1" y="1603"/>
                    <a:pt x="115" y="1737"/>
                    <a:pt x="288" y="1737"/>
                  </a:cubicBezTo>
                  <a:lnTo>
                    <a:pt x="498" y="1737"/>
                  </a:lnTo>
                  <a:cubicBezTo>
                    <a:pt x="498" y="1852"/>
                    <a:pt x="479" y="1929"/>
                    <a:pt x="364" y="2120"/>
                  </a:cubicBezTo>
                  <a:lnTo>
                    <a:pt x="192" y="2331"/>
                  </a:lnTo>
                  <a:cubicBezTo>
                    <a:pt x="115" y="2426"/>
                    <a:pt x="115" y="2522"/>
                    <a:pt x="173" y="2618"/>
                  </a:cubicBezTo>
                  <a:cubicBezTo>
                    <a:pt x="211" y="2713"/>
                    <a:pt x="307" y="2771"/>
                    <a:pt x="422" y="2771"/>
                  </a:cubicBezTo>
                  <a:lnTo>
                    <a:pt x="1781" y="2771"/>
                  </a:lnTo>
                  <a:cubicBezTo>
                    <a:pt x="1915" y="2771"/>
                    <a:pt x="2068" y="2656"/>
                    <a:pt x="2068" y="2503"/>
                  </a:cubicBezTo>
                  <a:cubicBezTo>
                    <a:pt x="2068" y="2331"/>
                    <a:pt x="1934" y="2216"/>
                    <a:pt x="1781" y="2216"/>
                  </a:cubicBezTo>
                  <a:lnTo>
                    <a:pt x="938" y="2216"/>
                  </a:lnTo>
                  <a:cubicBezTo>
                    <a:pt x="1034" y="2043"/>
                    <a:pt x="1053" y="1890"/>
                    <a:pt x="1053" y="1699"/>
                  </a:cubicBezTo>
                  <a:lnTo>
                    <a:pt x="1245" y="1699"/>
                  </a:lnTo>
                  <a:cubicBezTo>
                    <a:pt x="1417" y="1699"/>
                    <a:pt x="1532" y="1584"/>
                    <a:pt x="1532" y="1412"/>
                  </a:cubicBezTo>
                  <a:cubicBezTo>
                    <a:pt x="1532" y="1259"/>
                    <a:pt x="1417" y="1125"/>
                    <a:pt x="1245" y="1125"/>
                  </a:cubicBezTo>
                  <a:lnTo>
                    <a:pt x="919" y="1125"/>
                  </a:lnTo>
                  <a:cubicBezTo>
                    <a:pt x="824" y="972"/>
                    <a:pt x="690" y="704"/>
                    <a:pt x="862" y="608"/>
                  </a:cubicBezTo>
                  <a:cubicBezTo>
                    <a:pt x="919" y="570"/>
                    <a:pt x="1005" y="551"/>
                    <a:pt x="1089" y="551"/>
                  </a:cubicBezTo>
                  <a:cubicBezTo>
                    <a:pt x="1173" y="551"/>
                    <a:pt x="1254" y="570"/>
                    <a:pt x="1302" y="608"/>
                  </a:cubicBezTo>
                  <a:cubicBezTo>
                    <a:pt x="1379" y="646"/>
                    <a:pt x="1436" y="723"/>
                    <a:pt x="1455" y="799"/>
                  </a:cubicBezTo>
                  <a:cubicBezTo>
                    <a:pt x="1504" y="913"/>
                    <a:pt x="1608" y="999"/>
                    <a:pt x="1744" y="999"/>
                  </a:cubicBezTo>
                  <a:cubicBezTo>
                    <a:pt x="1768" y="999"/>
                    <a:pt x="1793" y="997"/>
                    <a:pt x="1819" y="991"/>
                  </a:cubicBezTo>
                  <a:cubicBezTo>
                    <a:pt x="1972" y="933"/>
                    <a:pt x="2068" y="799"/>
                    <a:pt x="2010" y="627"/>
                  </a:cubicBezTo>
                  <a:cubicBezTo>
                    <a:pt x="1953" y="436"/>
                    <a:pt x="1800" y="244"/>
                    <a:pt x="1608" y="129"/>
                  </a:cubicBezTo>
                  <a:cubicBezTo>
                    <a:pt x="1465" y="43"/>
                    <a:pt x="1288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81"/>
            <p:cNvSpPr/>
            <p:nvPr/>
          </p:nvSpPr>
          <p:spPr>
            <a:xfrm>
              <a:off x="5640988" y="2151300"/>
              <a:ext cx="134000" cy="134000"/>
            </a:xfrm>
            <a:custGeom>
              <a:avLst/>
              <a:gdLst/>
              <a:ahLst/>
              <a:cxnLst/>
              <a:rect l="l" t="t" r="r" b="b"/>
              <a:pathLst>
                <a:path w="5360" h="5360" extrusionOk="0">
                  <a:moveTo>
                    <a:pt x="2661" y="555"/>
                  </a:moveTo>
                  <a:cubicBezTo>
                    <a:pt x="3829" y="555"/>
                    <a:pt x="4786" y="1512"/>
                    <a:pt x="4786" y="2680"/>
                  </a:cubicBezTo>
                  <a:cubicBezTo>
                    <a:pt x="4786" y="3847"/>
                    <a:pt x="3829" y="4804"/>
                    <a:pt x="2661" y="4804"/>
                  </a:cubicBezTo>
                  <a:cubicBezTo>
                    <a:pt x="1494" y="4804"/>
                    <a:pt x="537" y="3847"/>
                    <a:pt x="537" y="2680"/>
                  </a:cubicBezTo>
                  <a:cubicBezTo>
                    <a:pt x="537" y="1512"/>
                    <a:pt x="1494" y="555"/>
                    <a:pt x="2661" y="555"/>
                  </a:cubicBezTo>
                  <a:close/>
                  <a:moveTo>
                    <a:pt x="2680" y="0"/>
                  </a:moveTo>
                  <a:cubicBezTo>
                    <a:pt x="1187" y="0"/>
                    <a:pt x="1" y="1206"/>
                    <a:pt x="1" y="2680"/>
                  </a:cubicBezTo>
                  <a:cubicBezTo>
                    <a:pt x="1" y="4173"/>
                    <a:pt x="1187" y="5359"/>
                    <a:pt x="2680" y="5359"/>
                  </a:cubicBezTo>
                  <a:cubicBezTo>
                    <a:pt x="4173" y="5359"/>
                    <a:pt x="5360" y="4173"/>
                    <a:pt x="5360" y="2680"/>
                  </a:cubicBezTo>
                  <a:cubicBezTo>
                    <a:pt x="5360" y="1206"/>
                    <a:pt x="4173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81"/>
            <p:cNvSpPr/>
            <p:nvPr/>
          </p:nvSpPr>
          <p:spPr>
            <a:xfrm>
              <a:off x="5767313" y="2155200"/>
              <a:ext cx="22050" cy="21475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308" y="0"/>
                  </a:moveTo>
                  <a:cubicBezTo>
                    <a:pt x="248" y="0"/>
                    <a:pt x="187" y="17"/>
                    <a:pt x="135" y="55"/>
                  </a:cubicBezTo>
                  <a:cubicBezTo>
                    <a:pt x="20" y="150"/>
                    <a:pt x="1" y="342"/>
                    <a:pt x="96" y="476"/>
                  </a:cubicBezTo>
                  <a:cubicBezTo>
                    <a:pt x="154" y="571"/>
                    <a:pt x="230" y="629"/>
                    <a:pt x="288" y="724"/>
                  </a:cubicBezTo>
                  <a:cubicBezTo>
                    <a:pt x="403" y="801"/>
                    <a:pt x="498" y="858"/>
                    <a:pt x="575" y="858"/>
                  </a:cubicBezTo>
                  <a:cubicBezTo>
                    <a:pt x="613" y="858"/>
                    <a:pt x="671" y="820"/>
                    <a:pt x="709" y="801"/>
                  </a:cubicBezTo>
                  <a:cubicBezTo>
                    <a:pt x="843" y="705"/>
                    <a:pt x="881" y="533"/>
                    <a:pt x="786" y="418"/>
                  </a:cubicBezTo>
                  <a:cubicBezTo>
                    <a:pt x="709" y="303"/>
                    <a:pt x="652" y="208"/>
                    <a:pt x="556" y="112"/>
                  </a:cubicBezTo>
                  <a:cubicBezTo>
                    <a:pt x="497" y="42"/>
                    <a:pt x="403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81"/>
            <p:cNvSpPr/>
            <p:nvPr/>
          </p:nvSpPr>
          <p:spPr>
            <a:xfrm>
              <a:off x="5778813" y="2179050"/>
              <a:ext cx="28725" cy="86150"/>
            </a:xfrm>
            <a:custGeom>
              <a:avLst/>
              <a:gdLst/>
              <a:ahLst/>
              <a:cxnLst/>
              <a:rect l="l" t="t" r="r" b="b"/>
              <a:pathLst>
                <a:path w="1149" h="3446" extrusionOk="0">
                  <a:moveTo>
                    <a:pt x="497" y="0"/>
                  </a:moveTo>
                  <a:cubicBezTo>
                    <a:pt x="464" y="0"/>
                    <a:pt x="432" y="6"/>
                    <a:pt x="402" y="19"/>
                  </a:cubicBezTo>
                  <a:cubicBezTo>
                    <a:pt x="249" y="58"/>
                    <a:pt x="192" y="230"/>
                    <a:pt x="230" y="383"/>
                  </a:cubicBezTo>
                  <a:cubicBezTo>
                    <a:pt x="536" y="1244"/>
                    <a:pt x="498" y="2201"/>
                    <a:pt x="96" y="3005"/>
                  </a:cubicBezTo>
                  <a:cubicBezTo>
                    <a:pt x="0" y="3178"/>
                    <a:pt x="58" y="3350"/>
                    <a:pt x="211" y="3407"/>
                  </a:cubicBezTo>
                  <a:cubicBezTo>
                    <a:pt x="249" y="3445"/>
                    <a:pt x="306" y="3445"/>
                    <a:pt x="326" y="3445"/>
                  </a:cubicBezTo>
                  <a:cubicBezTo>
                    <a:pt x="421" y="3445"/>
                    <a:pt x="536" y="3388"/>
                    <a:pt x="593" y="3273"/>
                  </a:cubicBezTo>
                  <a:cubicBezTo>
                    <a:pt x="1072" y="2316"/>
                    <a:pt x="1149" y="1187"/>
                    <a:pt x="766" y="192"/>
                  </a:cubicBezTo>
                  <a:cubicBezTo>
                    <a:pt x="721" y="73"/>
                    <a:pt x="608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81"/>
            <p:cNvSpPr/>
            <p:nvPr/>
          </p:nvSpPr>
          <p:spPr>
            <a:xfrm>
              <a:off x="5624713" y="2260125"/>
              <a:ext cx="21575" cy="20875"/>
            </a:xfrm>
            <a:custGeom>
              <a:avLst/>
              <a:gdLst/>
              <a:ahLst/>
              <a:cxnLst/>
              <a:rect l="l" t="t" r="r" b="b"/>
              <a:pathLst>
                <a:path w="863" h="835" extrusionOk="0">
                  <a:moveTo>
                    <a:pt x="336" y="0"/>
                  </a:moveTo>
                  <a:cubicBezTo>
                    <a:pt x="284" y="0"/>
                    <a:pt x="228" y="15"/>
                    <a:pt x="173" y="49"/>
                  </a:cubicBezTo>
                  <a:cubicBezTo>
                    <a:pt x="58" y="145"/>
                    <a:pt x="1" y="317"/>
                    <a:pt x="97" y="432"/>
                  </a:cubicBezTo>
                  <a:cubicBezTo>
                    <a:pt x="173" y="547"/>
                    <a:pt x="250" y="643"/>
                    <a:pt x="345" y="738"/>
                  </a:cubicBezTo>
                  <a:cubicBezTo>
                    <a:pt x="384" y="815"/>
                    <a:pt x="479" y="834"/>
                    <a:pt x="556" y="834"/>
                  </a:cubicBezTo>
                  <a:cubicBezTo>
                    <a:pt x="632" y="834"/>
                    <a:pt x="671" y="815"/>
                    <a:pt x="728" y="777"/>
                  </a:cubicBezTo>
                  <a:cubicBezTo>
                    <a:pt x="843" y="681"/>
                    <a:pt x="862" y="490"/>
                    <a:pt x="766" y="356"/>
                  </a:cubicBezTo>
                  <a:cubicBezTo>
                    <a:pt x="709" y="260"/>
                    <a:pt x="632" y="202"/>
                    <a:pt x="575" y="107"/>
                  </a:cubicBezTo>
                  <a:cubicBezTo>
                    <a:pt x="514" y="46"/>
                    <a:pt x="429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81"/>
            <p:cNvSpPr/>
            <p:nvPr/>
          </p:nvSpPr>
          <p:spPr>
            <a:xfrm>
              <a:off x="5607963" y="2170900"/>
              <a:ext cx="28275" cy="85675"/>
            </a:xfrm>
            <a:custGeom>
              <a:avLst/>
              <a:gdLst/>
              <a:ahLst/>
              <a:cxnLst/>
              <a:rect l="l" t="t" r="r" b="b"/>
              <a:pathLst>
                <a:path w="1131" h="3427" extrusionOk="0">
                  <a:moveTo>
                    <a:pt x="797" y="1"/>
                  </a:moveTo>
                  <a:cubicBezTo>
                    <a:pt x="701" y="1"/>
                    <a:pt x="607" y="52"/>
                    <a:pt x="556" y="154"/>
                  </a:cubicBezTo>
                  <a:cubicBezTo>
                    <a:pt x="77" y="1111"/>
                    <a:pt x="1" y="2240"/>
                    <a:pt x="384" y="3236"/>
                  </a:cubicBezTo>
                  <a:cubicBezTo>
                    <a:pt x="441" y="3350"/>
                    <a:pt x="537" y="3427"/>
                    <a:pt x="652" y="3427"/>
                  </a:cubicBezTo>
                  <a:cubicBezTo>
                    <a:pt x="671" y="3427"/>
                    <a:pt x="728" y="3427"/>
                    <a:pt x="747" y="3408"/>
                  </a:cubicBezTo>
                  <a:cubicBezTo>
                    <a:pt x="901" y="3350"/>
                    <a:pt x="958" y="3197"/>
                    <a:pt x="920" y="3044"/>
                  </a:cubicBezTo>
                  <a:cubicBezTo>
                    <a:pt x="613" y="2183"/>
                    <a:pt x="652" y="1226"/>
                    <a:pt x="1054" y="403"/>
                  </a:cubicBezTo>
                  <a:cubicBezTo>
                    <a:pt x="1130" y="269"/>
                    <a:pt x="1092" y="96"/>
                    <a:pt x="939" y="39"/>
                  </a:cubicBezTo>
                  <a:cubicBezTo>
                    <a:pt x="894" y="14"/>
                    <a:pt x="845" y="1"/>
                    <a:pt x="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81"/>
            <p:cNvSpPr/>
            <p:nvPr/>
          </p:nvSpPr>
          <p:spPr>
            <a:xfrm>
              <a:off x="5741488" y="2101300"/>
              <a:ext cx="100025" cy="57225"/>
            </a:xfrm>
            <a:custGeom>
              <a:avLst/>
              <a:gdLst/>
              <a:ahLst/>
              <a:cxnLst/>
              <a:rect l="l" t="t" r="r" b="b"/>
              <a:pathLst>
                <a:path w="4001" h="2289" extrusionOk="0">
                  <a:moveTo>
                    <a:pt x="2737" y="718"/>
                  </a:moveTo>
                  <a:lnTo>
                    <a:pt x="3331" y="1158"/>
                  </a:lnTo>
                  <a:lnTo>
                    <a:pt x="2737" y="1617"/>
                  </a:lnTo>
                  <a:cubicBezTo>
                    <a:pt x="2680" y="1483"/>
                    <a:pt x="2508" y="1349"/>
                    <a:pt x="2354" y="1349"/>
                  </a:cubicBezTo>
                  <a:lnTo>
                    <a:pt x="574" y="1349"/>
                  </a:lnTo>
                  <a:lnTo>
                    <a:pt x="574" y="966"/>
                  </a:lnTo>
                  <a:lnTo>
                    <a:pt x="2354" y="966"/>
                  </a:lnTo>
                  <a:cubicBezTo>
                    <a:pt x="2508" y="966"/>
                    <a:pt x="2661" y="871"/>
                    <a:pt x="2737" y="718"/>
                  </a:cubicBezTo>
                  <a:close/>
                  <a:moveTo>
                    <a:pt x="2608" y="0"/>
                  </a:moveTo>
                  <a:cubicBezTo>
                    <a:pt x="2543" y="0"/>
                    <a:pt x="2476" y="16"/>
                    <a:pt x="2412" y="48"/>
                  </a:cubicBezTo>
                  <a:cubicBezTo>
                    <a:pt x="2278" y="105"/>
                    <a:pt x="2201" y="239"/>
                    <a:pt x="2182" y="373"/>
                  </a:cubicBezTo>
                  <a:lnTo>
                    <a:pt x="402" y="373"/>
                  </a:lnTo>
                  <a:cubicBezTo>
                    <a:pt x="172" y="373"/>
                    <a:pt x="0" y="564"/>
                    <a:pt x="0" y="775"/>
                  </a:cubicBezTo>
                  <a:lnTo>
                    <a:pt x="0" y="1483"/>
                  </a:lnTo>
                  <a:cubicBezTo>
                    <a:pt x="0" y="1694"/>
                    <a:pt x="192" y="1885"/>
                    <a:pt x="402" y="1885"/>
                  </a:cubicBezTo>
                  <a:lnTo>
                    <a:pt x="2182" y="1885"/>
                  </a:lnTo>
                  <a:cubicBezTo>
                    <a:pt x="2182" y="2019"/>
                    <a:pt x="2278" y="2172"/>
                    <a:pt x="2412" y="2211"/>
                  </a:cubicBezTo>
                  <a:cubicBezTo>
                    <a:pt x="2469" y="2249"/>
                    <a:pt x="2546" y="2268"/>
                    <a:pt x="2603" y="2268"/>
                  </a:cubicBezTo>
                  <a:cubicBezTo>
                    <a:pt x="2640" y="2283"/>
                    <a:pt x="2674" y="2289"/>
                    <a:pt x="2706" y="2289"/>
                  </a:cubicBezTo>
                  <a:cubicBezTo>
                    <a:pt x="2757" y="2289"/>
                    <a:pt x="2805" y="2273"/>
                    <a:pt x="2852" y="2249"/>
                  </a:cubicBezTo>
                  <a:lnTo>
                    <a:pt x="3828" y="1502"/>
                  </a:lnTo>
                  <a:cubicBezTo>
                    <a:pt x="3924" y="1426"/>
                    <a:pt x="4001" y="1311"/>
                    <a:pt x="4001" y="1158"/>
                  </a:cubicBezTo>
                  <a:cubicBezTo>
                    <a:pt x="4001" y="1043"/>
                    <a:pt x="3924" y="928"/>
                    <a:pt x="3828" y="832"/>
                  </a:cubicBezTo>
                  <a:lnTo>
                    <a:pt x="2852" y="86"/>
                  </a:lnTo>
                  <a:cubicBezTo>
                    <a:pt x="2785" y="30"/>
                    <a:pt x="2699" y="0"/>
                    <a:pt x="2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81"/>
            <p:cNvSpPr/>
            <p:nvPr/>
          </p:nvSpPr>
          <p:spPr>
            <a:xfrm>
              <a:off x="5573513" y="2277200"/>
              <a:ext cx="100050" cy="57875"/>
            </a:xfrm>
            <a:custGeom>
              <a:avLst/>
              <a:gdLst/>
              <a:ahLst/>
              <a:cxnLst/>
              <a:rect l="l" t="t" r="r" b="b"/>
              <a:pathLst>
                <a:path w="4002" h="2315" extrusionOk="0">
                  <a:moveTo>
                    <a:pt x="1264" y="687"/>
                  </a:moveTo>
                  <a:cubicBezTo>
                    <a:pt x="1341" y="859"/>
                    <a:pt x="1475" y="936"/>
                    <a:pt x="1647" y="936"/>
                  </a:cubicBezTo>
                  <a:lnTo>
                    <a:pt x="3427" y="936"/>
                  </a:lnTo>
                  <a:lnTo>
                    <a:pt x="3427" y="1338"/>
                  </a:lnTo>
                  <a:lnTo>
                    <a:pt x="1647" y="1338"/>
                  </a:lnTo>
                  <a:cubicBezTo>
                    <a:pt x="1475" y="1338"/>
                    <a:pt x="1341" y="1414"/>
                    <a:pt x="1264" y="1587"/>
                  </a:cubicBezTo>
                  <a:lnTo>
                    <a:pt x="671" y="1146"/>
                  </a:lnTo>
                  <a:lnTo>
                    <a:pt x="1264" y="687"/>
                  </a:lnTo>
                  <a:close/>
                  <a:moveTo>
                    <a:pt x="1361" y="0"/>
                  </a:moveTo>
                  <a:cubicBezTo>
                    <a:pt x="1284" y="0"/>
                    <a:pt x="1209" y="34"/>
                    <a:pt x="1149" y="94"/>
                  </a:cubicBezTo>
                  <a:lnTo>
                    <a:pt x="173" y="821"/>
                  </a:lnTo>
                  <a:cubicBezTo>
                    <a:pt x="77" y="898"/>
                    <a:pt x="1" y="1012"/>
                    <a:pt x="1" y="1166"/>
                  </a:cubicBezTo>
                  <a:cubicBezTo>
                    <a:pt x="1" y="1280"/>
                    <a:pt x="58" y="1395"/>
                    <a:pt x="173" y="1491"/>
                  </a:cubicBezTo>
                  <a:lnTo>
                    <a:pt x="1149" y="2237"/>
                  </a:lnTo>
                  <a:cubicBezTo>
                    <a:pt x="1226" y="2295"/>
                    <a:pt x="1322" y="2314"/>
                    <a:pt x="1379" y="2314"/>
                  </a:cubicBezTo>
                  <a:cubicBezTo>
                    <a:pt x="1455" y="2314"/>
                    <a:pt x="1513" y="2295"/>
                    <a:pt x="1570" y="2257"/>
                  </a:cubicBezTo>
                  <a:cubicBezTo>
                    <a:pt x="1723" y="2199"/>
                    <a:pt x="1800" y="2065"/>
                    <a:pt x="1819" y="1931"/>
                  </a:cubicBezTo>
                  <a:lnTo>
                    <a:pt x="3580" y="1931"/>
                  </a:lnTo>
                  <a:cubicBezTo>
                    <a:pt x="3829" y="1931"/>
                    <a:pt x="4001" y="1740"/>
                    <a:pt x="4001" y="1529"/>
                  </a:cubicBezTo>
                  <a:lnTo>
                    <a:pt x="4001" y="821"/>
                  </a:lnTo>
                  <a:cubicBezTo>
                    <a:pt x="4001" y="591"/>
                    <a:pt x="3810" y="419"/>
                    <a:pt x="3580" y="419"/>
                  </a:cubicBezTo>
                  <a:lnTo>
                    <a:pt x="1819" y="419"/>
                  </a:lnTo>
                  <a:cubicBezTo>
                    <a:pt x="1819" y="285"/>
                    <a:pt x="1723" y="132"/>
                    <a:pt x="1570" y="94"/>
                  </a:cubicBezTo>
                  <a:cubicBezTo>
                    <a:pt x="1506" y="29"/>
                    <a:pt x="1433" y="0"/>
                    <a:pt x="1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81"/>
            <p:cNvSpPr/>
            <p:nvPr/>
          </p:nvSpPr>
          <p:spPr>
            <a:xfrm>
              <a:off x="5808463" y="2269950"/>
              <a:ext cx="95725" cy="52675"/>
            </a:xfrm>
            <a:custGeom>
              <a:avLst/>
              <a:gdLst/>
              <a:ahLst/>
              <a:cxnLst/>
              <a:rect l="l" t="t" r="r" b="b"/>
              <a:pathLst>
                <a:path w="3829" h="2107" extrusionOk="0">
                  <a:moveTo>
                    <a:pt x="3255" y="575"/>
                  </a:moveTo>
                  <a:lnTo>
                    <a:pt x="3255" y="1532"/>
                  </a:lnTo>
                  <a:lnTo>
                    <a:pt x="575" y="1532"/>
                  </a:lnTo>
                  <a:lnTo>
                    <a:pt x="575" y="575"/>
                  </a:lnTo>
                  <a:close/>
                  <a:moveTo>
                    <a:pt x="460" y="1"/>
                  </a:moveTo>
                  <a:cubicBezTo>
                    <a:pt x="211" y="1"/>
                    <a:pt x="1" y="192"/>
                    <a:pt x="1" y="441"/>
                  </a:cubicBezTo>
                  <a:lnTo>
                    <a:pt x="1" y="1647"/>
                  </a:lnTo>
                  <a:cubicBezTo>
                    <a:pt x="1" y="1915"/>
                    <a:pt x="192" y="2106"/>
                    <a:pt x="460" y="2106"/>
                  </a:cubicBezTo>
                  <a:lnTo>
                    <a:pt x="3370" y="2106"/>
                  </a:lnTo>
                  <a:cubicBezTo>
                    <a:pt x="3618" y="2106"/>
                    <a:pt x="3829" y="1915"/>
                    <a:pt x="3829" y="1647"/>
                  </a:cubicBezTo>
                  <a:lnTo>
                    <a:pt x="3829" y="441"/>
                  </a:lnTo>
                  <a:cubicBezTo>
                    <a:pt x="3829" y="211"/>
                    <a:pt x="3638" y="1"/>
                    <a:pt x="3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1" name="Google Shape;3001;p81"/>
          <p:cNvGrpSpPr/>
          <p:nvPr/>
        </p:nvGrpSpPr>
        <p:grpSpPr>
          <a:xfrm>
            <a:off x="6074972" y="1844838"/>
            <a:ext cx="455100" cy="484500"/>
            <a:chOff x="6049638" y="2028300"/>
            <a:chExt cx="455100" cy="484500"/>
          </a:xfrm>
        </p:grpSpPr>
        <p:sp>
          <p:nvSpPr>
            <p:cNvPr id="3002" name="Google Shape;3002;p81"/>
            <p:cNvSpPr/>
            <p:nvPr/>
          </p:nvSpPr>
          <p:spPr>
            <a:xfrm>
              <a:off x="6267838" y="2448450"/>
              <a:ext cx="14400" cy="21075"/>
            </a:xfrm>
            <a:custGeom>
              <a:avLst/>
              <a:gdLst/>
              <a:ahLst/>
              <a:cxnLst/>
              <a:rect l="l" t="t" r="r" b="b"/>
              <a:pathLst>
                <a:path w="576" h="843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lnTo>
                    <a:pt x="1" y="555"/>
                  </a:lnTo>
                  <a:cubicBezTo>
                    <a:pt x="20" y="728"/>
                    <a:pt x="154" y="843"/>
                    <a:pt x="288" y="843"/>
                  </a:cubicBezTo>
                  <a:cubicBezTo>
                    <a:pt x="460" y="843"/>
                    <a:pt x="575" y="728"/>
                    <a:pt x="575" y="555"/>
                  </a:cubicBezTo>
                  <a:lnTo>
                    <a:pt x="575" y="287"/>
                  </a:lnTo>
                  <a:cubicBezTo>
                    <a:pt x="575" y="134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81"/>
            <p:cNvSpPr/>
            <p:nvPr/>
          </p:nvSpPr>
          <p:spPr>
            <a:xfrm>
              <a:off x="6049638" y="2028300"/>
              <a:ext cx="455100" cy="484500"/>
            </a:xfrm>
            <a:custGeom>
              <a:avLst/>
              <a:gdLst/>
              <a:ahLst/>
              <a:cxnLst/>
              <a:rect l="l" t="t" r="r" b="b"/>
              <a:pathLst>
                <a:path w="18204" h="19380" extrusionOk="0">
                  <a:moveTo>
                    <a:pt x="14548" y="3542"/>
                  </a:moveTo>
                  <a:cubicBezTo>
                    <a:pt x="14643" y="3542"/>
                    <a:pt x="14739" y="3580"/>
                    <a:pt x="14816" y="3657"/>
                  </a:cubicBezTo>
                  <a:lnTo>
                    <a:pt x="16500" y="5456"/>
                  </a:lnTo>
                  <a:lnTo>
                    <a:pt x="1475" y="5456"/>
                  </a:lnTo>
                  <a:lnTo>
                    <a:pt x="3235" y="3657"/>
                  </a:lnTo>
                  <a:cubicBezTo>
                    <a:pt x="3293" y="3580"/>
                    <a:pt x="3389" y="3542"/>
                    <a:pt x="3484" y="3542"/>
                  </a:cubicBezTo>
                  <a:close/>
                  <a:moveTo>
                    <a:pt x="2910" y="6030"/>
                  </a:moveTo>
                  <a:lnTo>
                    <a:pt x="2910" y="7006"/>
                  </a:lnTo>
                  <a:cubicBezTo>
                    <a:pt x="2910" y="7485"/>
                    <a:pt x="2508" y="7887"/>
                    <a:pt x="2030" y="7887"/>
                  </a:cubicBezTo>
                  <a:cubicBezTo>
                    <a:pt x="1551" y="7887"/>
                    <a:pt x="1149" y="7485"/>
                    <a:pt x="1149" y="7006"/>
                  </a:cubicBezTo>
                  <a:lnTo>
                    <a:pt x="1149" y="6030"/>
                  </a:lnTo>
                  <a:close/>
                  <a:moveTo>
                    <a:pt x="5245" y="6030"/>
                  </a:moveTo>
                  <a:lnTo>
                    <a:pt x="5245" y="7006"/>
                  </a:lnTo>
                  <a:cubicBezTo>
                    <a:pt x="5245" y="7485"/>
                    <a:pt x="4862" y="7887"/>
                    <a:pt x="4346" y="7887"/>
                  </a:cubicBezTo>
                  <a:cubicBezTo>
                    <a:pt x="3867" y="7887"/>
                    <a:pt x="3465" y="7485"/>
                    <a:pt x="3465" y="7006"/>
                  </a:cubicBezTo>
                  <a:lnTo>
                    <a:pt x="3465" y="6030"/>
                  </a:lnTo>
                  <a:close/>
                  <a:moveTo>
                    <a:pt x="7580" y="6030"/>
                  </a:moveTo>
                  <a:lnTo>
                    <a:pt x="7580" y="7006"/>
                  </a:lnTo>
                  <a:cubicBezTo>
                    <a:pt x="7580" y="7485"/>
                    <a:pt x="7178" y="7887"/>
                    <a:pt x="6700" y="7887"/>
                  </a:cubicBezTo>
                  <a:cubicBezTo>
                    <a:pt x="6221" y="7887"/>
                    <a:pt x="5800" y="7485"/>
                    <a:pt x="5800" y="7006"/>
                  </a:cubicBezTo>
                  <a:lnTo>
                    <a:pt x="5800" y="6030"/>
                  </a:lnTo>
                  <a:close/>
                  <a:moveTo>
                    <a:pt x="9896" y="6030"/>
                  </a:moveTo>
                  <a:lnTo>
                    <a:pt x="9896" y="7006"/>
                  </a:lnTo>
                  <a:cubicBezTo>
                    <a:pt x="9896" y="7485"/>
                    <a:pt x="9514" y="7887"/>
                    <a:pt x="9016" y="7887"/>
                  </a:cubicBezTo>
                  <a:cubicBezTo>
                    <a:pt x="8537" y="7887"/>
                    <a:pt x="8135" y="7485"/>
                    <a:pt x="8135" y="7006"/>
                  </a:cubicBezTo>
                  <a:lnTo>
                    <a:pt x="8135" y="6030"/>
                  </a:lnTo>
                  <a:close/>
                  <a:moveTo>
                    <a:pt x="12251" y="6030"/>
                  </a:moveTo>
                  <a:lnTo>
                    <a:pt x="12251" y="7006"/>
                  </a:lnTo>
                  <a:cubicBezTo>
                    <a:pt x="12251" y="7485"/>
                    <a:pt x="11849" y="7887"/>
                    <a:pt x="11370" y="7887"/>
                  </a:cubicBezTo>
                  <a:cubicBezTo>
                    <a:pt x="10892" y="7887"/>
                    <a:pt x="10471" y="7485"/>
                    <a:pt x="10471" y="7006"/>
                  </a:cubicBezTo>
                  <a:lnTo>
                    <a:pt x="10471" y="6030"/>
                  </a:lnTo>
                  <a:close/>
                  <a:moveTo>
                    <a:pt x="14586" y="6030"/>
                  </a:moveTo>
                  <a:lnTo>
                    <a:pt x="14586" y="7006"/>
                  </a:lnTo>
                  <a:cubicBezTo>
                    <a:pt x="14586" y="7485"/>
                    <a:pt x="14184" y="7887"/>
                    <a:pt x="13705" y="7887"/>
                  </a:cubicBezTo>
                  <a:cubicBezTo>
                    <a:pt x="13227" y="7887"/>
                    <a:pt x="12825" y="7485"/>
                    <a:pt x="12825" y="7006"/>
                  </a:cubicBezTo>
                  <a:lnTo>
                    <a:pt x="12825" y="6030"/>
                  </a:lnTo>
                  <a:close/>
                  <a:moveTo>
                    <a:pt x="16902" y="6030"/>
                  </a:moveTo>
                  <a:lnTo>
                    <a:pt x="16902" y="7006"/>
                  </a:lnTo>
                  <a:lnTo>
                    <a:pt x="16921" y="7006"/>
                  </a:lnTo>
                  <a:cubicBezTo>
                    <a:pt x="16921" y="7485"/>
                    <a:pt x="16500" y="7887"/>
                    <a:pt x="16021" y="7887"/>
                  </a:cubicBezTo>
                  <a:cubicBezTo>
                    <a:pt x="15543" y="7887"/>
                    <a:pt x="15141" y="7485"/>
                    <a:pt x="15141" y="7006"/>
                  </a:cubicBezTo>
                  <a:lnTo>
                    <a:pt x="15141" y="6030"/>
                  </a:lnTo>
                  <a:close/>
                  <a:moveTo>
                    <a:pt x="10164" y="16002"/>
                  </a:moveTo>
                  <a:cubicBezTo>
                    <a:pt x="9973" y="16768"/>
                    <a:pt x="10145" y="17553"/>
                    <a:pt x="10624" y="18318"/>
                  </a:cubicBezTo>
                  <a:cubicBezTo>
                    <a:pt x="10088" y="18242"/>
                    <a:pt x="9552" y="18223"/>
                    <a:pt x="9016" y="18223"/>
                  </a:cubicBezTo>
                  <a:cubicBezTo>
                    <a:pt x="8480" y="18223"/>
                    <a:pt x="7944" y="18242"/>
                    <a:pt x="7408" y="18318"/>
                  </a:cubicBezTo>
                  <a:cubicBezTo>
                    <a:pt x="7925" y="17553"/>
                    <a:pt x="8078" y="16787"/>
                    <a:pt x="7887" y="16002"/>
                  </a:cubicBezTo>
                  <a:close/>
                  <a:moveTo>
                    <a:pt x="5284" y="1"/>
                  </a:moveTo>
                  <a:cubicBezTo>
                    <a:pt x="4824" y="1"/>
                    <a:pt x="4480" y="345"/>
                    <a:pt x="4480" y="805"/>
                  </a:cubicBezTo>
                  <a:lnTo>
                    <a:pt x="4480" y="2987"/>
                  </a:lnTo>
                  <a:lnTo>
                    <a:pt x="3523" y="2987"/>
                  </a:lnTo>
                  <a:cubicBezTo>
                    <a:pt x="3255" y="2987"/>
                    <a:pt x="3006" y="3083"/>
                    <a:pt x="2814" y="3274"/>
                  </a:cubicBezTo>
                  <a:lnTo>
                    <a:pt x="671" y="5552"/>
                  </a:lnTo>
                  <a:cubicBezTo>
                    <a:pt x="613" y="5609"/>
                    <a:pt x="594" y="5667"/>
                    <a:pt x="594" y="5743"/>
                  </a:cubicBezTo>
                  <a:lnTo>
                    <a:pt x="594" y="6815"/>
                  </a:lnTo>
                  <a:cubicBezTo>
                    <a:pt x="269" y="6853"/>
                    <a:pt x="1" y="7140"/>
                    <a:pt x="1" y="7485"/>
                  </a:cubicBezTo>
                  <a:lnTo>
                    <a:pt x="1" y="15352"/>
                  </a:lnTo>
                  <a:cubicBezTo>
                    <a:pt x="1" y="15715"/>
                    <a:pt x="288" y="16022"/>
                    <a:pt x="671" y="16022"/>
                  </a:cubicBezTo>
                  <a:lnTo>
                    <a:pt x="7351" y="16022"/>
                  </a:lnTo>
                  <a:cubicBezTo>
                    <a:pt x="7580" y="16845"/>
                    <a:pt x="7370" y="17629"/>
                    <a:pt x="6681" y="18472"/>
                  </a:cubicBezTo>
                  <a:cubicBezTo>
                    <a:pt x="6202" y="18548"/>
                    <a:pt x="5724" y="18663"/>
                    <a:pt x="5245" y="18797"/>
                  </a:cubicBezTo>
                  <a:cubicBezTo>
                    <a:pt x="5092" y="18835"/>
                    <a:pt x="4996" y="18988"/>
                    <a:pt x="5054" y="19161"/>
                  </a:cubicBezTo>
                  <a:cubicBezTo>
                    <a:pt x="5092" y="19275"/>
                    <a:pt x="5188" y="19371"/>
                    <a:pt x="5303" y="19371"/>
                  </a:cubicBezTo>
                  <a:lnTo>
                    <a:pt x="5379" y="19371"/>
                  </a:lnTo>
                  <a:cubicBezTo>
                    <a:pt x="6604" y="19027"/>
                    <a:pt x="7829" y="18854"/>
                    <a:pt x="9052" y="18854"/>
                  </a:cubicBezTo>
                  <a:cubicBezTo>
                    <a:pt x="10274" y="18854"/>
                    <a:pt x="11495" y="19027"/>
                    <a:pt x="12710" y="19371"/>
                  </a:cubicBezTo>
                  <a:cubicBezTo>
                    <a:pt x="12730" y="19377"/>
                    <a:pt x="12751" y="19380"/>
                    <a:pt x="12773" y="19380"/>
                  </a:cubicBezTo>
                  <a:cubicBezTo>
                    <a:pt x="12893" y="19380"/>
                    <a:pt x="13022" y="19294"/>
                    <a:pt x="13055" y="19180"/>
                  </a:cubicBezTo>
                  <a:cubicBezTo>
                    <a:pt x="13112" y="19027"/>
                    <a:pt x="13016" y="18874"/>
                    <a:pt x="12863" y="18816"/>
                  </a:cubicBezTo>
                  <a:cubicBezTo>
                    <a:pt x="12385" y="18682"/>
                    <a:pt x="11906" y="18586"/>
                    <a:pt x="11428" y="18491"/>
                  </a:cubicBezTo>
                  <a:cubicBezTo>
                    <a:pt x="10739" y="17649"/>
                    <a:pt x="10528" y="16864"/>
                    <a:pt x="10758" y="16041"/>
                  </a:cubicBezTo>
                  <a:lnTo>
                    <a:pt x="14911" y="16041"/>
                  </a:lnTo>
                  <a:cubicBezTo>
                    <a:pt x="15064" y="16041"/>
                    <a:pt x="15198" y="15926"/>
                    <a:pt x="15198" y="15754"/>
                  </a:cubicBezTo>
                  <a:cubicBezTo>
                    <a:pt x="15198" y="15600"/>
                    <a:pt x="15064" y="15466"/>
                    <a:pt x="14911" y="15466"/>
                  </a:cubicBezTo>
                  <a:lnTo>
                    <a:pt x="651" y="15466"/>
                  </a:lnTo>
                  <a:cubicBezTo>
                    <a:pt x="594" y="15466"/>
                    <a:pt x="556" y="15428"/>
                    <a:pt x="556" y="15371"/>
                  </a:cubicBezTo>
                  <a:lnTo>
                    <a:pt x="556" y="7504"/>
                  </a:lnTo>
                  <a:cubicBezTo>
                    <a:pt x="556" y="7466"/>
                    <a:pt x="594" y="7408"/>
                    <a:pt x="651" y="7408"/>
                  </a:cubicBezTo>
                  <a:cubicBezTo>
                    <a:pt x="805" y="8040"/>
                    <a:pt x="1379" y="8480"/>
                    <a:pt x="2049" y="8480"/>
                  </a:cubicBezTo>
                  <a:cubicBezTo>
                    <a:pt x="2527" y="8480"/>
                    <a:pt x="2968" y="8250"/>
                    <a:pt x="3235" y="7887"/>
                  </a:cubicBezTo>
                  <a:cubicBezTo>
                    <a:pt x="3484" y="8250"/>
                    <a:pt x="3925" y="8480"/>
                    <a:pt x="4403" y="8480"/>
                  </a:cubicBezTo>
                  <a:cubicBezTo>
                    <a:pt x="4882" y="8480"/>
                    <a:pt x="5303" y="8250"/>
                    <a:pt x="5571" y="7887"/>
                  </a:cubicBezTo>
                  <a:cubicBezTo>
                    <a:pt x="5839" y="8250"/>
                    <a:pt x="6260" y="8480"/>
                    <a:pt x="6738" y="8480"/>
                  </a:cubicBezTo>
                  <a:cubicBezTo>
                    <a:pt x="7217" y="8480"/>
                    <a:pt x="7657" y="8250"/>
                    <a:pt x="7906" y="7887"/>
                  </a:cubicBezTo>
                  <a:cubicBezTo>
                    <a:pt x="8174" y="8250"/>
                    <a:pt x="8614" y="8480"/>
                    <a:pt x="9092" y="8480"/>
                  </a:cubicBezTo>
                  <a:cubicBezTo>
                    <a:pt x="9571" y="8480"/>
                    <a:pt x="9992" y="8250"/>
                    <a:pt x="10260" y="7887"/>
                  </a:cubicBezTo>
                  <a:cubicBezTo>
                    <a:pt x="10528" y="8250"/>
                    <a:pt x="10949" y="8480"/>
                    <a:pt x="11428" y="8480"/>
                  </a:cubicBezTo>
                  <a:cubicBezTo>
                    <a:pt x="11906" y="8480"/>
                    <a:pt x="12346" y="8250"/>
                    <a:pt x="12595" y="7887"/>
                  </a:cubicBezTo>
                  <a:cubicBezTo>
                    <a:pt x="12863" y="8250"/>
                    <a:pt x="13303" y="8480"/>
                    <a:pt x="13782" y="8480"/>
                  </a:cubicBezTo>
                  <a:cubicBezTo>
                    <a:pt x="14260" y="8480"/>
                    <a:pt x="14682" y="8250"/>
                    <a:pt x="14950" y="7887"/>
                  </a:cubicBezTo>
                  <a:cubicBezTo>
                    <a:pt x="15217" y="8250"/>
                    <a:pt x="15639" y="8480"/>
                    <a:pt x="16117" y="8480"/>
                  </a:cubicBezTo>
                  <a:cubicBezTo>
                    <a:pt x="16787" y="8480"/>
                    <a:pt x="17361" y="8040"/>
                    <a:pt x="17533" y="7408"/>
                  </a:cubicBezTo>
                  <a:cubicBezTo>
                    <a:pt x="17572" y="7408"/>
                    <a:pt x="17629" y="7466"/>
                    <a:pt x="17629" y="7504"/>
                  </a:cubicBezTo>
                  <a:lnTo>
                    <a:pt x="17629" y="15352"/>
                  </a:lnTo>
                  <a:cubicBezTo>
                    <a:pt x="17629" y="15409"/>
                    <a:pt x="17572" y="15447"/>
                    <a:pt x="17533" y="15447"/>
                  </a:cubicBezTo>
                  <a:lnTo>
                    <a:pt x="16117" y="15447"/>
                  </a:lnTo>
                  <a:cubicBezTo>
                    <a:pt x="15945" y="15447"/>
                    <a:pt x="15830" y="15562"/>
                    <a:pt x="15830" y="15734"/>
                  </a:cubicBezTo>
                  <a:cubicBezTo>
                    <a:pt x="15830" y="15907"/>
                    <a:pt x="15945" y="16022"/>
                    <a:pt x="16117" y="16022"/>
                  </a:cubicBezTo>
                  <a:lnTo>
                    <a:pt x="17533" y="16022"/>
                  </a:lnTo>
                  <a:cubicBezTo>
                    <a:pt x="17897" y="16022"/>
                    <a:pt x="18203" y="15734"/>
                    <a:pt x="18203" y="15352"/>
                  </a:cubicBezTo>
                  <a:lnTo>
                    <a:pt x="18203" y="7485"/>
                  </a:lnTo>
                  <a:cubicBezTo>
                    <a:pt x="18089" y="7140"/>
                    <a:pt x="17821" y="6853"/>
                    <a:pt x="17495" y="6815"/>
                  </a:cubicBezTo>
                  <a:lnTo>
                    <a:pt x="17495" y="5743"/>
                  </a:lnTo>
                  <a:cubicBezTo>
                    <a:pt x="17495" y="5667"/>
                    <a:pt x="17457" y="5590"/>
                    <a:pt x="17419" y="5552"/>
                  </a:cubicBezTo>
                  <a:lnTo>
                    <a:pt x="15256" y="3274"/>
                  </a:lnTo>
                  <a:cubicBezTo>
                    <a:pt x="15103" y="3083"/>
                    <a:pt x="14835" y="2987"/>
                    <a:pt x="14567" y="2987"/>
                  </a:cubicBezTo>
                  <a:lnTo>
                    <a:pt x="13610" y="2987"/>
                  </a:lnTo>
                  <a:lnTo>
                    <a:pt x="13610" y="805"/>
                  </a:lnTo>
                  <a:cubicBezTo>
                    <a:pt x="13610" y="345"/>
                    <a:pt x="13246" y="1"/>
                    <a:pt x="12806" y="1"/>
                  </a:cubicBezTo>
                  <a:lnTo>
                    <a:pt x="8442" y="1"/>
                  </a:lnTo>
                  <a:cubicBezTo>
                    <a:pt x="8269" y="1"/>
                    <a:pt x="8155" y="116"/>
                    <a:pt x="8155" y="288"/>
                  </a:cubicBezTo>
                  <a:cubicBezTo>
                    <a:pt x="8155" y="441"/>
                    <a:pt x="8269" y="575"/>
                    <a:pt x="8442" y="575"/>
                  </a:cubicBezTo>
                  <a:lnTo>
                    <a:pt x="12806" y="575"/>
                  </a:lnTo>
                  <a:cubicBezTo>
                    <a:pt x="12940" y="575"/>
                    <a:pt x="13035" y="690"/>
                    <a:pt x="13035" y="805"/>
                  </a:cubicBezTo>
                  <a:lnTo>
                    <a:pt x="13035" y="2987"/>
                  </a:lnTo>
                  <a:lnTo>
                    <a:pt x="5054" y="2987"/>
                  </a:lnTo>
                  <a:lnTo>
                    <a:pt x="5054" y="805"/>
                  </a:lnTo>
                  <a:cubicBezTo>
                    <a:pt x="5054" y="671"/>
                    <a:pt x="5169" y="575"/>
                    <a:pt x="5284" y="575"/>
                  </a:cubicBezTo>
                  <a:lnTo>
                    <a:pt x="7293" y="575"/>
                  </a:lnTo>
                  <a:cubicBezTo>
                    <a:pt x="7466" y="575"/>
                    <a:pt x="7580" y="441"/>
                    <a:pt x="7580" y="288"/>
                  </a:cubicBezTo>
                  <a:cubicBezTo>
                    <a:pt x="7580" y="116"/>
                    <a:pt x="7466" y="1"/>
                    <a:pt x="7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81"/>
            <p:cNvSpPr/>
            <p:nvPr/>
          </p:nvSpPr>
          <p:spPr>
            <a:xfrm>
              <a:off x="6245363" y="2065150"/>
              <a:ext cx="60300" cy="14375"/>
            </a:xfrm>
            <a:custGeom>
              <a:avLst/>
              <a:gdLst/>
              <a:ahLst/>
              <a:cxnLst/>
              <a:rect l="l" t="t" r="r" b="b"/>
              <a:pathLst>
                <a:path w="2412" h="575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2125" y="575"/>
                  </a:lnTo>
                  <a:cubicBezTo>
                    <a:pt x="2297" y="575"/>
                    <a:pt x="2412" y="460"/>
                    <a:pt x="2412" y="288"/>
                  </a:cubicBezTo>
                  <a:cubicBezTo>
                    <a:pt x="2412" y="116"/>
                    <a:pt x="2297" y="1"/>
                    <a:pt x="2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81"/>
            <p:cNvSpPr/>
            <p:nvPr/>
          </p:nvSpPr>
          <p:spPr>
            <a:xfrm>
              <a:off x="6362588" y="2335525"/>
              <a:ext cx="80425" cy="55050"/>
            </a:xfrm>
            <a:custGeom>
              <a:avLst/>
              <a:gdLst/>
              <a:ahLst/>
              <a:cxnLst/>
              <a:rect l="l" t="t" r="r" b="b"/>
              <a:pathLst>
                <a:path w="3217" h="2202" extrusionOk="0">
                  <a:moveTo>
                    <a:pt x="2642" y="555"/>
                  </a:moveTo>
                  <a:lnTo>
                    <a:pt x="2642" y="1627"/>
                  </a:lnTo>
                  <a:lnTo>
                    <a:pt x="537" y="1627"/>
                  </a:lnTo>
                  <a:lnTo>
                    <a:pt x="537" y="555"/>
                  </a:lnTo>
                  <a:close/>
                  <a:moveTo>
                    <a:pt x="441" y="0"/>
                  </a:moveTo>
                  <a:cubicBezTo>
                    <a:pt x="192" y="0"/>
                    <a:pt x="1" y="211"/>
                    <a:pt x="1" y="460"/>
                  </a:cubicBezTo>
                  <a:lnTo>
                    <a:pt x="1" y="1742"/>
                  </a:lnTo>
                  <a:cubicBezTo>
                    <a:pt x="1" y="2010"/>
                    <a:pt x="211" y="2201"/>
                    <a:pt x="441" y="2201"/>
                  </a:cubicBezTo>
                  <a:lnTo>
                    <a:pt x="2776" y="2201"/>
                  </a:lnTo>
                  <a:cubicBezTo>
                    <a:pt x="3025" y="2201"/>
                    <a:pt x="3216" y="1991"/>
                    <a:pt x="3216" y="1742"/>
                  </a:cubicBezTo>
                  <a:lnTo>
                    <a:pt x="3216" y="460"/>
                  </a:lnTo>
                  <a:cubicBezTo>
                    <a:pt x="3216" y="192"/>
                    <a:pt x="3006" y="0"/>
                    <a:pt x="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81"/>
            <p:cNvSpPr/>
            <p:nvPr/>
          </p:nvSpPr>
          <p:spPr>
            <a:xfrm>
              <a:off x="6291288" y="2256075"/>
              <a:ext cx="151725" cy="14400"/>
            </a:xfrm>
            <a:custGeom>
              <a:avLst/>
              <a:gdLst/>
              <a:ahLst/>
              <a:cxnLst/>
              <a:rect l="l" t="t" r="r" b="b"/>
              <a:pathLst>
                <a:path w="6069" h="576" extrusionOk="0">
                  <a:moveTo>
                    <a:pt x="288" y="1"/>
                  </a:moveTo>
                  <a:cubicBezTo>
                    <a:pt x="116" y="1"/>
                    <a:pt x="1" y="116"/>
                    <a:pt x="1" y="288"/>
                  </a:cubicBezTo>
                  <a:cubicBezTo>
                    <a:pt x="1" y="422"/>
                    <a:pt x="116" y="575"/>
                    <a:pt x="288" y="575"/>
                  </a:cubicBezTo>
                  <a:lnTo>
                    <a:pt x="5781" y="575"/>
                  </a:lnTo>
                  <a:cubicBezTo>
                    <a:pt x="5953" y="575"/>
                    <a:pt x="6068" y="460"/>
                    <a:pt x="6068" y="288"/>
                  </a:cubicBezTo>
                  <a:cubicBezTo>
                    <a:pt x="6068" y="116"/>
                    <a:pt x="5953" y="1"/>
                    <a:pt x="5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81"/>
            <p:cNvSpPr/>
            <p:nvPr/>
          </p:nvSpPr>
          <p:spPr>
            <a:xfrm>
              <a:off x="6291288" y="2280975"/>
              <a:ext cx="151725" cy="14375"/>
            </a:xfrm>
            <a:custGeom>
              <a:avLst/>
              <a:gdLst/>
              <a:ahLst/>
              <a:cxnLst/>
              <a:rect l="l" t="t" r="r" b="b"/>
              <a:pathLst>
                <a:path w="6069" h="575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5781" y="574"/>
                  </a:lnTo>
                  <a:cubicBezTo>
                    <a:pt x="5953" y="574"/>
                    <a:pt x="6068" y="460"/>
                    <a:pt x="6068" y="287"/>
                  </a:cubicBezTo>
                  <a:cubicBezTo>
                    <a:pt x="6068" y="134"/>
                    <a:pt x="5953" y="0"/>
                    <a:pt x="5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81"/>
            <p:cNvSpPr/>
            <p:nvPr/>
          </p:nvSpPr>
          <p:spPr>
            <a:xfrm>
              <a:off x="6291288" y="2306325"/>
              <a:ext cx="151725" cy="14375"/>
            </a:xfrm>
            <a:custGeom>
              <a:avLst/>
              <a:gdLst/>
              <a:ahLst/>
              <a:cxnLst/>
              <a:rect l="l" t="t" r="r" b="b"/>
              <a:pathLst>
                <a:path w="6069" h="575" extrusionOk="0">
                  <a:moveTo>
                    <a:pt x="288" y="1"/>
                  </a:moveTo>
                  <a:cubicBezTo>
                    <a:pt x="116" y="1"/>
                    <a:pt x="1" y="11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5781" y="575"/>
                  </a:lnTo>
                  <a:cubicBezTo>
                    <a:pt x="5953" y="575"/>
                    <a:pt x="6068" y="460"/>
                    <a:pt x="6068" y="288"/>
                  </a:cubicBezTo>
                  <a:cubicBezTo>
                    <a:pt x="6068" y="115"/>
                    <a:pt x="5953" y="1"/>
                    <a:pt x="5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81"/>
            <p:cNvSpPr/>
            <p:nvPr/>
          </p:nvSpPr>
          <p:spPr>
            <a:xfrm>
              <a:off x="6107538" y="2246525"/>
              <a:ext cx="125875" cy="144050"/>
            </a:xfrm>
            <a:custGeom>
              <a:avLst/>
              <a:gdLst/>
              <a:ahLst/>
              <a:cxnLst/>
              <a:rect l="l" t="t" r="r" b="b"/>
              <a:pathLst>
                <a:path w="5035" h="5762" extrusionOk="0">
                  <a:moveTo>
                    <a:pt x="2508" y="574"/>
                  </a:moveTo>
                  <a:cubicBezTo>
                    <a:pt x="2738" y="574"/>
                    <a:pt x="2929" y="766"/>
                    <a:pt x="2929" y="976"/>
                  </a:cubicBezTo>
                  <a:lnTo>
                    <a:pt x="2929" y="1091"/>
                  </a:lnTo>
                  <a:lnTo>
                    <a:pt x="2106" y="1091"/>
                  </a:lnTo>
                  <a:lnTo>
                    <a:pt x="2106" y="976"/>
                  </a:lnTo>
                  <a:cubicBezTo>
                    <a:pt x="2106" y="727"/>
                    <a:pt x="2298" y="574"/>
                    <a:pt x="2508" y="574"/>
                  </a:cubicBezTo>
                  <a:close/>
                  <a:moveTo>
                    <a:pt x="2508" y="0"/>
                  </a:moveTo>
                  <a:cubicBezTo>
                    <a:pt x="1972" y="0"/>
                    <a:pt x="1532" y="421"/>
                    <a:pt x="1532" y="976"/>
                  </a:cubicBezTo>
                  <a:lnTo>
                    <a:pt x="1532" y="1091"/>
                  </a:lnTo>
                  <a:lnTo>
                    <a:pt x="1302" y="1091"/>
                  </a:lnTo>
                  <a:cubicBezTo>
                    <a:pt x="977" y="1091"/>
                    <a:pt x="728" y="1302"/>
                    <a:pt x="671" y="1627"/>
                  </a:cubicBezTo>
                  <a:lnTo>
                    <a:pt x="384" y="3101"/>
                  </a:lnTo>
                  <a:cubicBezTo>
                    <a:pt x="364" y="3254"/>
                    <a:pt x="460" y="3407"/>
                    <a:pt x="594" y="3445"/>
                  </a:cubicBezTo>
                  <a:cubicBezTo>
                    <a:pt x="607" y="3447"/>
                    <a:pt x="620" y="3448"/>
                    <a:pt x="633" y="3448"/>
                  </a:cubicBezTo>
                  <a:cubicBezTo>
                    <a:pt x="772" y="3448"/>
                    <a:pt x="904" y="3356"/>
                    <a:pt x="939" y="3216"/>
                  </a:cubicBezTo>
                  <a:lnTo>
                    <a:pt x="1226" y="1742"/>
                  </a:lnTo>
                  <a:cubicBezTo>
                    <a:pt x="1226" y="1723"/>
                    <a:pt x="1245" y="1684"/>
                    <a:pt x="1283" y="1684"/>
                  </a:cubicBezTo>
                  <a:lnTo>
                    <a:pt x="1532" y="1684"/>
                  </a:lnTo>
                  <a:lnTo>
                    <a:pt x="1532" y="2105"/>
                  </a:lnTo>
                  <a:cubicBezTo>
                    <a:pt x="1532" y="2259"/>
                    <a:pt x="1647" y="2393"/>
                    <a:pt x="1819" y="2393"/>
                  </a:cubicBezTo>
                  <a:cubicBezTo>
                    <a:pt x="1991" y="2393"/>
                    <a:pt x="2106" y="2259"/>
                    <a:pt x="2106" y="2105"/>
                  </a:cubicBezTo>
                  <a:lnTo>
                    <a:pt x="2106" y="1684"/>
                  </a:lnTo>
                  <a:lnTo>
                    <a:pt x="2948" y="1684"/>
                  </a:lnTo>
                  <a:lnTo>
                    <a:pt x="2948" y="2105"/>
                  </a:lnTo>
                  <a:cubicBezTo>
                    <a:pt x="2948" y="2259"/>
                    <a:pt x="3063" y="2393"/>
                    <a:pt x="3235" y="2393"/>
                  </a:cubicBezTo>
                  <a:cubicBezTo>
                    <a:pt x="3408" y="2393"/>
                    <a:pt x="3523" y="2259"/>
                    <a:pt x="3523" y="2105"/>
                  </a:cubicBezTo>
                  <a:lnTo>
                    <a:pt x="3523" y="1684"/>
                  </a:lnTo>
                  <a:lnTo>
                    <a:pt x="3752" y="1684"/>
                  </a:lnTo>
                  <a:cubicBezTo>
                    <a:pt x="3791" y="1684"/>
                    <a:pt x="3829" y="1723"/>
                    <a:pt x="3829" y="1742"/>
                  </a:cubicBezTo>
                  <a:lnTo>
                    <a:pt x="4480" y="5111"/>
                  </a:lnTo>
                  <a:cubicBezTo>
                    <a:pt x="4480" y="5149"/>
                    <a:pt x="4480" y="5168"/>
                    <a:pt x="4460" y="5168"/>
                  </a:cubicBezTo>
                  <a:cubicBezTo>
                    <a:pt x="4460" y="5168"/>
                    <a:pt x="4422" y="5187"/>
                    <a:pt x="4403" y="5187"/>
                  </a:cubicBezTo>
                  <a:lnTo>
                    <a:pt x="671" y="5187"/>
                  </a:lnTo>
                  <a:cubicBezTo>
                    <a:pt x="652" y="5187"/>
                    <a:pt x="613" y="5168"/>
                    <a:pt x="613" y="5168"/>
                  </a:cubicBezTo>
                  <a:cubicBezTo>
                    <a:pt x="613" y="5168"/>
                    <a:pt x="594" y="5130"/>
                    <a:pt x="594" y="5111"/>
                  </a:cubicBezTo>
                  <a:lnTo>
                    <a:pt x="690" y="4421"/>
                  </a:lnTo>
                  <a:cubicBezTo>
                    <a:pt x="728" y="4287"/>
                    <a:pt x="632" y="4115"/>
                    <a:pt x="479" y="4096"/>
                  </a:cubicBezTo>
                  <a:cubicBezTo>
                    <a:pt x="459" y="4090"/>
                    <a:pt x="438" y="4088"/>
                    <a:pt x="417" y="4088"/>
                  </a:cubicBezTo>
                  <a:cubicBezTo>
                    <a:pt x="297" y="4088"/>
                    <a:pt x="170" y="4176"/>
                    <a:pt x="154" y="4307"/>
                  </a:cubicBezTo>
                  <a:lnTo>
                    <a:pt x="20" y="4996"/>
                  </a:lnTo>
                  <a:cubicBezTo>
                    <a:pt x="1" y="5187"/>
                    <a:pt x="58" y="5379"/>
                    <a:pt x="173" y="5512"/>
                  </a:cubicBezTo>
                  <a:cubicBezTo>
                    <a:pt x="288" y="5666"/>
                    <a:pt x="460" y="5761"/>
                    <a:pt x="652" y="5761"/>
                  </a:cubicBezTo>
                  <a:lnTo>
                    <a:pt x="4384" y="5761"/>
                  </a:lnTo>
                  <a:cubicBezTo>
                    <a:pt x="4575" y="5761"/>
                    <a:pt x="4748" y="5685"/>
                    <a:pt x="4862" y="5512"/>
                  </a:cubicBezTo>
                  <a:cubicBezTo>
                    <a:pt x="4977" y="5379"/>
                    <a:pt x="5035" y="5187"/>
                    <a:pt x="4996" y="4996"/>
                  </a:cubicBezTo>
                  <a:lnTo>
                    <a:pt x="4365" y="1627"/>
                  </a:lnTo>
                  <a:cubicBezTo>
                    <a:pt x="4307" y="1340"/>
                    <a:pt x="4039" y="1091"/>
                    <a:pt x="3733" y="1091"/>
                  </a:cubicBezTo>
                  <a:lnTo>
                    <a:pt x="3503" y="1091"/>
                  </a:lnTo>
                  <a:lnTo>
                    <a:pt x="3503" y="976"/>
                  </a:lnTo>
                  <a:cubicBezTo>
                    <a:pt x="3503" y="421"/>
                    <a:pt x="3063" y="0"/>
                    <a:pt x="2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0" name="Google Shape;3010;p81"/>
          <p:cNvGrpSpPr/>
          <p:nvPr/>
        </p:nvGrpSpPr>
        <p:grpSpPr>
          <a:xfrm>
            <a:off x="6738574" y="1868763"/>
            <a:ext cx="484275" cy="436650"/>
            <a:chOff x="6644438" y="2028300"/>
            <a:chExt cx="484275" cy="436650"/>
          </a:xfrm>
        </p:grpSpPr>
        <p:sp>
          <p:nvSpPr>
            <p:cNvPr id="3011" name="Google Shape;3011;p81"/>
            <p:cNvSpPr/>
            <p:nvPr/>
          </p:nvSpPr>
          <p:spPr>
            <a:xfrm>
              <a:off x="6991838" y="20532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1" y="115"/>
                    <a:pt x="1" y="287"/>
                  </a:cubicBezTo>
                  <a:cubicBezTo>
                    <a:pt x="1" y="460"/>
                    <a:pt x="115" y="574"/>
                    <a:pt x="288" y="574"/>
                  </a:cubicBezTo>
                  <a:lnTo>
                    <a:pt x="613" y="574"/>
                  </a:lnTo>
                  <a:cubicBezTo>
                    <a:pt x="785" y="574"/>
                    <a:pt x="900" y="460"/>
                    <a:pt x="900" y="287"/>
                  </a:cubicBezTo>
                  <a:cubicBezTo>
                    <a:pt x="900" y="115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81"/>
            <p:cNvSpPr/>
            <p:nvPr/>
          </p:nvSpPr>
          <p:spPr>
            <a:xfrm>
              <a:off x="7024388" y="2053200"/>
              <a:ext cx="22975" cy="14375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287" y="0"/>
                  </a:moveTo>
                  <a:cubicBezTo>
                    <a:pt x="134" y="0"/>
                    <a:pt x="0" y="115"/>
                    <a:pt x="0" y="287"/>
                  </a:cubicBezTo>
                  <a:cubicBezTo>
                    <a:pt x="0" y="460"/>
                    <a:pt x="134" y="574"/>
                    <a:pt x="287" y="574"/>
                  </a:cubicBezTo>
                  <a:lnTo>
                    <a:pt x="632" y="574"/>
                  </a:lnTo>
                  <a:cubicBezTo>
                    <a:pt x="804" y="574"/>
                    <a:pt x="919" y="460"/>
                    <a:pt x="919" y="287"/>
                  </a:cubicBezTo>
                  <a:cubicBezTo>
                    <a:pt x="919" y="115"/>
                    <a:pt x="804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81"/>
            <p:cNvSpPr/>
            <p:nvPr/>
          </p:nvSpPr>
          <p:spPr>
            <a:xfrm>
              <a:off x="7057388" y="20532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632" y="574"/>
                  </a:lnTo>
                  <a:cubicBezTo>
                    <a:pt x="786" y="574"/>
                    <a:pt x="920" y="460"/>
                    <a:pt x="920" y="287"/>
                  </a:cubicBezTo>
                  <a:cubicBezTo>
                    <a:pt x="920" y="115"/>
                    <a:pt x="786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81"/>
            <p:cNvSpPr/>
            <p:nvPr/>
          </p:nvSpPr>
          <p:spPr>
            <a:xfrm>
              <a:off x="6879863" y="2398200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8" y="1"/>
                  </a:moveTo>
                  <a:cubicBezTo>
                    <a:pt x="115" y="1"/>
                    <a:pt x="1" y="135"/>
                    <a:pt x="1" y="288"/>
                  </a:cubicBezTo>
                  <a:lnTo>
                    <a:pt x="1" y="556"/>
                  </a:lnTo>
                  <a:cubicBezTo>
                    <a:pt x="1" y="728"/>
                    <a:pt x="115" y="843"/>
                    <a:pt x="288" y="843"/>
                  </a:cubicBezTo>
                  <a:cubicBezTo>
                    <a:pt x="460" y="843"/>
                    <a:pt x="575" y="728"/>
                    <a:pt x="575" y="556"/>
                  </a:cubicBezTo>
                  <a:lnTo>
                    <a:pt x="575" y="288"/>
                  </a:lnTo>
                  <a:cubicBezTo>
                    <a:pt x="575" y="135"/>
                    <a:pt x="460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81"/>
            <p:cNvSpPr/>
            <p:nvPr/>
          </p:nvSpPr>
          <p:spPr>
            <a:xfrm>
              <a:off x="6644438" y="2028300"/>
              <a:ext cx="484275" cy="436650"/>
            </a:xfrm>
            <a:custGeom>
              <a:avLst/>
              <a:gdLst/>
              <a:ahLst/>
              <a:cxnLst/>
              <a:rect l="l" t="t" r="r" b="b"/>
              <a:pathLst>
                <a:path w="19371" h="17466" extrusionOk="0">
                  <a:moveTo>
                    <a:pt x="11408" y="7542"/>
                  </a:moveTo>
                  <a:lnTo>
                    <a:pt x="11944" y="7868"/>
                  </a:lnTo>
                  <a:lnTo>
                    <a:pt x="11944" y="7887"/>
                  </a:lnTo>
                  <a:lnTo>
                    <a:pt x="11944" y="10471"/>
                  </a:lnTo>
                  <a:lnTo>
                    <a:pt x="11944" y="10490"/>
                  </a:lnTo>
                  <a:lnTo>
                    <a:pt x="10872" y="11122"/>
                  </a:lnTo>
                  <a:cubicBezTo>
                    <a:pt x="10585" y="11294"/>
                    <a:pt x="10394" y="11600"/>
                    <a:pt x="10394" y="11925"/>
                  </a:cubicBezTo>
                  <a:lnTo>
                    <a:pt x="10394" y="13323"/>
                  </a:lnTo>
                  <a:lnTo>
                    <a:pt x="9016" y="13323"/>
                  </a:lnTo>
                  <a:lnTo>
                    <a:pt x="9016" y="11925"/>
                  </a:lnTo>
                  <a:cubicBezTo>
                    <a:pt x="9016" y="11600"/>
                    <a:pt x="8824" y="11294"/>
                    <a:pt x="8537" y="11122"/>
                  </a:cubicBezTo>
                  <a:lnTo>
                    <a:pt x="7446" y="10490"/>
                  </a:lnTo>
                  <a:lnTo>
                    <a:pt x="7446" y="10471"/>
                  </a:lnTo>
                  <a:lnTo>
                    <a:pt x="7446" y="7887"/>
                  </a:lnTo>
                  <a:lnTo>
                    <a:pt x="7446" y="7868"/>
                  </a:lnTo>
                  <a:lnTo>
                    <a:pt x="8001" y="7542"/>
                  </a:lnTo>
                  <a:lnTo>
                    <a:pt x="8020" y="7542"/>
                  </a:lnTo>
                  <a:lnTo>
                    <a:pt x="8020" y="7581"/>
                  </a:lnTo>
                  <a:lnTo>
                    <a:pt x="8020" y="8461"/>
                  </a:lnTo>
                  <a:cubicBezTo>
                    <a:pt x="8020" y="9361"/>
                    <a:pt x="8767" y="10126"/>
                    <a:pt x="9705" y="10126"/>
                  </a:cubicBezTo>
                  <a:cubicBezTo>
                    <a:pt x="10643" y="10126"/>
                    <a:pt x="11370" y="9399"/>
                    <a:pt x="11370" y="8461"/>
                  </a:cubicBezTo>
                  <a:lnTo>
                    <a:pt x="11370" y="7581"/>
                  </a:lnTo>
                  <a:lnTo>
                    <a:pt x="11370" y="7542"/>
                  </a:lnTo>
                  <a:close/>
                  <a:moveTo>
                    <a:pt x="709" y="1"/>
                  </a:moveTo>
                  <a:cubicBezTo>
                    <a:pt x="326" y="1"/>
                    <a:pt x="0" y="307"/>
                    <a:pt x="0" y="690"/>
                  </a:cubicBezTo>
                  <a:lnTo>
                    <a:pt x="0" y="13208"/>
                  </a:lnTo>
                  <a:cubicBezTo>
                    <a:pt x="0" y="13591"/>
                    <a:pt x="326" y="13897"/>
                    <a:pt x="709" y="13897"/>
                  </a:cubicBezTo>
                  <a:lnTo>
                    <a:pt x="7848" y="13897"/>
                  </a:lnTo>
                  <a:cubicBezTo>
                    <a:pt x="7944" y="14222"/>
                    <a:pt x="8001" y="14586"/>
                    <a:pt x="7944" y="14931"/>
                  </a:cubicBezTo>
                  <a:cubicBezTo>
                    <a:pt x="7925" y="15065"/>
                    <a:pt x="8040" y="15199"/>
                    <a:pt x="8193" y="15237"/>
                  </a:cubicBezTo>
                  <a:cubicBezTo>
                    <a:pt x="8202" y="15238"/>
                    <a:pt x="8212" y="15239"/>
                    <a:pt x="8222" y="15239"/>
                  </a:cubicBezTo>
                  <a:cubicBezTo>
                    <a:pt x="8348" y="15239"/>
                    <a:pt x="8481" y="15130"/>
                    <a:pt x="8499" y="14988"/>
                  </a:cubicBezTo>
                  <a:cubicBezTo>
                    <a:pt x="8556" y="14643"/>
                    <a:pt x="8518" y="14241"/>
                    <a:pt x="8461" y="13897"/>
                  </a:cubicBezTo>
                  <a:lnTo>
                    <a:pt x="10949" y="13897"/>
                  </a:lnTo>
                  <a:cubicBezTo>
                    <a:pt x="10719" y="14720"/>
                    <a:pt x="10891" y="15600"/>
                    <a:pt x="11447" y="16424"/>
                  </a:cubicBezTo>
                  <a:cubicBezTo>
                    <a:pt x="10863" y="16357"/>
                    <a:pt x="10274" y="16323"/>
                    <a:pt x="9686" y="16323"/>
                  </a:cubicBezTo>
                  <a:cubicBezTo>
                    <a:pt x="9097" y="16323"/>
                    <a:pt x="8508" y="16357"/>
                    <a:pt x="7925" y="16424"/>
                  </a:cubicBezTo>
                  <a:cubicBezTo>
                    <a:pt x="7982" y="16366"/>
                    <a:pt x="8001" y="16309"/>
                    <a:pt x="8040" y="16232"/>
                  </a:cubicBezTo>
                  <a:cubicBezTo>
                    <a:pt x="8116" y="16098"/>
                    <a:pt x="8078" y="15926"/>
                    <a:pt x="7944" y="15849"/>
                  </a:cubicBezTo>
                  <a:cubicBezTo>
                    <a:pt x="7902" y="15825"/>
                    <a:pt x="7856" y="15814"/>
                    <a:pt x="7810" y="15814"/>
                  </a:cubicBezTo>
                  <a:cubicBezTo>
                    <a:pt x="7711" y="15814"/>
                    <a:pt x="7614" y="15866"/>
                    <a:pt x="7561" y="15945"/>
                  </a:cubicBezTo>
                  <a:cubicBezTo>
                    <a:pt x="7446" y="16136"/>
                    <a:pt x="7312" y="16347"/>
                    <a:pt x="7140" y="16538"/>
                  </a:cubicBezTo>
                  <a:cubicBezTo>
                    <a:pt x="6642" y="16634"/>
                    <a:pt x="6106" y="16768"/>
                    <a:pt x="5609" y="16902"/>
                  </a:cubicBezTo>
                  <a:cubicBezTo>
                    <a:pt x="5456" y="16959"/>
                    <a:pt x="5360" y="17093"/>
                    <a:pt x="5417" y="17266"/>
                  </a:cubicBezTo>
                  <a:cubicBezTo>
                    <a:pt x="5450" y="17379"/>
                    <a:pt x="5565" y="17466"/>
                    <a:pt x="5705" y="17466"/>
                  </a:cubicBezTo>
                  <a:cubicBezTo>
                    <a:pt x="5729" y="17466"/>
                    <a:pt x="5755" y="17463"/>
                    <a:pt x="5781" y="17457"/>
                  </a:cubicBezTo>
                  <a:cubicBezTo>
                    <a:pt x="7081" y="17082"/>
                    <a:pt x="8391" y="16890"/>
                    <a:pt x="9708" y="16890"/>
                  </a:cubicBezTo>
                  <a:cubicBezTo>
                    <a:pt x="11009" y="16890"/>
                    <a:pt x="12316" y="17077"/>
                    <a:pt x="13629" y="17457"/>
                  </a:cubicBezTo>
                  <a:lnTo>
                    <a:pt x="13686" y="17457"/>
                  </a:lnTo>
                  <a:cubicBezTo>
                    <a:pt x="13820" y="17457"/>
                    <a:pt x="13935" y="17381"/>
                    <a:pt x="13954" y="17247"/>
                  </a:cubicBezTo>
                  <a:cubicBezTo>
                    <a:pt x="14011" y="17093"/>
                    <a:pt x="13916" y="16921"/>
                    <a:pt x="13763" y="16883"/>
                  </a:cubicBezTo>
                  <a:cubicBezTo>
                    <a:pt x="13265" y="16730"/>
                    <a:pt x="12729" y="16615"/>
                    <a:pt x="12231" y="16519"/>
                  </a:cubicBezTo>
                  <a:cubicBezTo>
                    <a:pt x="11466" y="15620"/>
                    <a:pt x="11255" y="14758"/>
                    <a:pt x="11523" y="13859"/>
                  </a:cubicBezTo>
                  <a:lnTo>
                    <a:pt x="18663" y="13859"/>
                  </a:lnTo>
                  <a:cubicBezTo>
                    <a:pt x="19045" y="13859"/>
                    <a:pt x="19371" y="13552"/>
                    <a:pt x="19371" y="13170"/>
                  </a:cubicBezTo>
                  <a:lnTo>
                    <a:pt x="19371" y="9916"/>
                  </a:lnTo>
                  <a:cubicBezTo>
                    <a:pt x="19371" y="9743"/>
                    <a:pt x="19237" y="9629"/>
                    <a:pt x="19084" y="9629"/>
                  </a:cubicBezTo>
                  <a:cubicBezTo>
                    <a:pt x="18911" y="9629"/>
                    <a:pt x="18797" y="9743"/>
                    <a:pt x="18797" y="9916"/>
                  </a:cubicBezTo>
                  <a:lnTo>
                    <a:pt x="18797" y="13208"/>
                  </a:lnTo>
                  <a:cubicBezTo>
                    <a:pt x="18797" y="13265"/>
                    <a:pt x="18739" y="13323"/>
                    <a:pt x="18663" y="13323"/>
                  </a:cubicBezTo>
                  <a:lnTo>
                    <a:pt x="10949" y="13323"/>
                  </a:lnTo>
                  <a:lnTo>
                    <a:pt x="10949" y="11925"/>
                  </a:lnTo>
                  <a:cubicBezTo>
                    <a:pt x="10949" y="11811"/>
                    <a:pt x="11006" y="11658"/>
                    <a:pt x="11140" y="11619"/>
                  </a:cubicBezTo>
                  <a:lnTo>
                    <a:pt x="12212" y="10988"/>
                  </a:lnTo>
                  <a:cubicBezTo>
                    <a:pt x="12404" y="10892"/>
                    <a:pt x="12499" y="10681"/>
                    <a:pt x="12499" y="10490"/>
                  </a:cubicBezTo>
                  <a:lnTo>
                    <a:pt x="12499" y="7906"/>
                  </a:lnTo>
                  <a:cubicBezTo>
                    <a:pt x="12499" y="7695"/>
                    <a:pt x="12384" y="7504"/>
                    <a:pt x="12212" y="7408"/>
                  </a:cubicBezTo>
                  <a:lnTo>
                    <a:pt x="11657" y="7102"/>
                  </a:lnTo>
                  <a:cubicBezTo>
                    <a:pt x="11561" y="7054"/>
                    <a:pt x="11461" y="7030"/>
                    <a:pt x="11360" y="7030"/>
                  </a:cubicBezTo>
                  <a:cubicBezTo>
                    <a:pt x="11260" y="7030"/>
                    <a:pt x="11159" y="7054"/>
                    <a:pt x="11064" y="7102"/>
                  </a:cubicBezTo>
                  <a:cubicBezTo>
                    <a:pt x="10872" y="7198"/>
                    <a:pt x="10777" y="7389"/>
                    <a:pt x="10777" y="7600"/>
                  </a:cubicBezTo>
                  <a:lnTo>
                    <a:pt x="10777" y="8480"/>
                  </a:lnTo>
                  <a:cubicBezTo>
                    <a:pt x="10777" y="9074"/>
                    <a:pt x="10279" y="9590"/>
                    <a:pt x="9666" y="9590"/>
                  </a:cubicBezTo>
                  <a:cubicBezTo>
                    <a:pt x="9073" y="9590"/>
                    <a:pt x="8575" y="9074"/>
                    <a:pt x="8575" y="8480"/>
                  </a:cubicBezTo>
                  <a:lnTo>
                    <a:pt x="8575" y="7600"/>
                  </a:lnTo>
                  <a:cubicBezTo>
                    <a:pt x="8575" y="7389"/>
                    <a:pt x="8461" y="7198"/>
                    <a:pt x="8288" y="7102"/>
                  </a:cubicBezTo>
                  <a:cubicBezTo>
                    <a:pt x="8193" y="7054"/>
                    <a:pt x="8092" y="7030"/>
                    <a:pt x="7992" y="7030"/>
                  </a:cubicBezTo>
                  <a:cubicBezTo>
                    <a:pt x="7891" y="7030"/>
                    <a:pt x="7791" y="7054"/>
                    <a:pt x="7695" y="7102"/>
                  </a:cubicBezTo>
                  <a:lnTo>
                    <a:pt x="7140" y="7408"/>
                  </a:lnTo>
                  <a:cubicBezTo>
                    <a:pt x="6949" y="7504"/>
                    <a:pt x="6853" y="7715"/>
                    <a:pt x="6853" y="7906"/>
                  </a:cubicBezTo>
                  <a:lnTo>
                    <a:pt x="6853" y="10490"/>
                  </a:lnTo>
                  <a:cubicBezTo>
                    <a:pt x="6853" y="10700"/>
                    <a:pt x="6968" y="10892"/>
                    <a:pt x="7140" y="10988"/>
                  </a:cubicBezTo>
                  <a:lnTo>
                    <a:pt x="8212" y="11619"/>
                  </a:lnTo>
                  <a:cubicBezTo>
                    <a:pt x="8327" y="11696"/>
                    <a:pt x="8403" y="11811"/>
                    <a:pt x="8403" y="11925"/>
                  </a:cubicBezTo>
                  <a:lnTo>
                    <a:pt x="8403" y="13323"/>
                  </a:lnTo>
                  <a:lnTo>
                    <a:pt x="670" y="13323"/>
                  </a:lnTo>
                  <a:cubicBezTo>
                    <a:pt x="613" y="13323"/>
                    <a:pt x="556" y="13265"/>
                    <a:pt x="556" y="13208"/>
                  </a:cubicBezTo>
                  <a:lnTo>
                    <a:pt x="556" y="2604"/>
                  </a:lnTo>
                  <a:lnTo>
                    <a:pt x="2049" y="2604"/>
                  </a:lnTo>
                  <a:cubicBezTo>
                    <a:pt x="2278" y="2604"/>
                    <a:pt x="2489" y="2451"/>
                    <a:pt x="2565" y="2240"/>
                  </a:cubicBezTo>
                  <a:lnTo>
                    <a:pt x="2680" y="1934"/>
                  </a:lnTo>
                  <a:lnTo>
                    <a:pt x="5226" y="1934"/>
                  </a:lnTo>
                  <a:lnTo>
                    <a:pt x="5341" y="2240"/>
                  </a:lnTo>
                  <a:cubicBezTo>
                    <a:pt x="5436" y="2451"/>
                    <a:pt x="5647" y="2604"/>
                    <a:pt x="5877" y="2604"/>
                  </a:cubicBezTo>
                  <a:lnTo>
                    <a:pt x="18758" y="2604"/>
                  </a:lnTo>
                  <a:lnTo>
                    <a:pt x="18758" y="8825"/>
                  </a:lnTo>
                  <a:cubicBezTo>
                    <a:pt x="18758" y="8978"/>
                    <a:pt x="18892" y="9112"/>
                    <a:pt x="19045" y="9112"/>
                  </a:cubicBezTo>
                  <a:cubicBezTo>
                    <a:pt x="19218" y="9112"/>
                    <a:pt x="19332" y="8978"/>
                    <a:pt x="19332" y="8825"/>
                  </a:cubicBezTo>
                  <a:lnTo>
                    <a:pt x="19332" y="690"/>
                  </a:lnTo>
                  <a:cubicBezTo>
                    <a:pt x="19371" y="307"/>
                    <a:pt x="19065" y="1"/>
                    <a:pt x="18682" y="1"/>
                  </a:cubicBezTo>
                  <a:lnTo>
                    <a:pt x="3465" y="1"/>
                  </a:lnTo>
                  <a:cubicBezTo>
                    <a:pt x="3293" y="1"/>
                    <a:pt x="3159" y="116"/>
                    <a:pt x="3159" y="288"/>
                  </a:cubicBezTo>
                  <a:cubicBezTo>
                    <a:pt x="3159" y="441"/>
                    <a:pt x="3293" y="575"/>
                    <a:pt x="3465" y="575"/>
                  </a:cubicBezTo>
                  <a:lnTo>
                    <a:pt x="18682" y="575"/>
                  </a:lnTo>
                  <a:cubicBezTo>
                    <a:pt x="18739" y="575"/>
                    <a:pt x="18797" y="613"/>
                    <a:pt x="18797" y="690"/>
                  </a:cubicBezTo>
                  <a:lnTo>
                    <a:pt x="18797" y="2030"/>
                  </a:lnTo>
                  <a:lnTo>
                    <a:pt x="5877" y="2030"/>
                  </a:lnTo>
                  <a:lnTo>
                    <a:pt x="5762" y="1704"/>
                  </a:lnTo>
                  <a:cubicBezTo>
                    <a:pt x="5666" y="1494"/>
                    <a:pt x="5436" y="1360"/>
                    <a:pt x="5226" y="1360"/>
                  </a:cubicBezTo>
                  <a:lnTo>
                    <a:pt x="2738" y="1360"/>
                  </a:lnTo>
                  <a:cubicBezTo>
                    <a:pt x="2508" y="1360"/>
                    <a:pt x="2278" y="1494"/>
                    <a:pt x="2202" y="1704"/>
                  </a:cubicBezTo>
                  <a:lnTo>
                    <a:pt x="2087" y="2030"/>
                  </a:lnTo>
                  <a:lnTo>
                    <a:pt x="575" y="2030"/>
                  </a:lnTo>
                  <a:lnTo>
                    <a:pt x="575" y="690"/>
                  </a:lnTo>
                  <a:cubicBezTo>
                    <a:pt x="575" y="613"/>
                    <a:pt x="632" y="575"/>
                    <a:pt x="709" y="575"/>
                  </a:cubicBezTo>
                  <a:lnTo>
                    <a:pt x="2297" y="575"/>
                  </a:lnTo>
                  <a:cubicBezTo>
                    <a:pt x="2470" y="575"/>
                    <a:pt x="2584" y="441"/>
                    <a:pt x="2584" y="288"/>
                  </a:cubicBezTo>
                  <a:cubicBezTo>
                    <a:pt x="2584" y="116"/>
                    <a:pt x="2470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81"/>
            <p:cNvSpPr/>
            <p:nvPr/>
          </p:nvSpPr>
          <p:spPr>
            <a:xfrm>
              <a:off x="6866938" y="2127250"/>
              <a:ext cx="40225" cy="52300"/>
            </a:xfrm>
            <a:custGeom>
              <a:avLst/>
              <a:gdLst/>
              <a:ahLst/>
              <a:cxnLst/>
              <a:rect l="l" t="t" r="r" b="b"/>
              <a:pathLst>
                <a:path w="1609" h="2092" extrusionOk="0">
                  <a:moveTo>
                    <a:pt x="857" y="0"/>
                  </a:moveTo>
                  <a:cubicBezTo>
                    <a:pt x="723" y="0"/>
                    <a:pt x="585" y="34"/>
                    <a:pt x="460" y="101"/>
                  </a:cubicBezTo>
                  <a:cubicBezTo>
                    <a:pt x="231" y="254"/>
                    <a:pt x="97" y="503"/>
                    <a:pt x="173" y="828"/>
                  </a:cubicBezTo>
                  <a:cubicBezTo>
                    <a:pt x="77" y="866"/>
                    <a:pt x="1" y="962"/>
                    <a:pt x="1" y="1077"/>
                  </a:cubicBezTo>
                  <a:cubicBezTo>
                    <a:pt x="1" y="1249"/>
                    <a:pt x="135" y="1364"/>
                    <a:pt x="288" y="1364"/>
                  </a:cubicBezTo>
                  <a:lnTo>
                    <a:pt x="345" y="1364"/>
                  </a:lnTo>
                  <a:cubicBezTo>
                    <a:pt x="326" y="1402"/>
                    <a:pt x="326" y="1441"/>
                    <a:pt x="269" y="1498"/>
                  </a:cubicBezTo>
                  <a:lnTo>
                    <a:pt x="154" y="1632"/>
                  </a:lnTo>
                  <a:cubicBezTo>
                    <a:pt x="77" y="1728"/>
                    <a:pt x="77" y="1823"/>
                    <a:pt x="135" y="1919"/>
                  </a:cubicBezTo>
                  <a:cubicBezTo>
                    <a:pt x="173" y="2015"/>
                    <a:pt x="269" y="2091"/>
                    <a:pt x="384" y="2091"/>
                  </a:cubicBezTo>
                  <a:lnTo>
                    <a:pt x="1322" y="2091"/>
                  </a:lnTo>
                  <a:cubicBezTo>
                    <a:pt x="1475" y="2091"/>
                    <a:pt x="1609" y="1976"/>
                    <a:pt x="1609" y="1804"/>
                  </a:cubicBezTo>
                  <a:cubicBezTo>
                    <a:pt x="1590" y="1651"/>
                    <a:pt x="1475" y="1536"/>
                    <a:pt x="1302" y="1536"/>
                  </a:cubicBezTo>
                  <a:lnTo>
                    <a:pt x="881" y="1536"/>
                  </a:lnTo>
                  <a:cubicBezTo>
                    <a:pt x="900" y="1498"/>
                    <a:pt x="900" y="1441"/>
                    <a:pt x="900" y="1364"/>
                  </a:cubicBezTo>
                  <a:lnTo>
                    <a:pt x="939" y="1364"/>
                  </a:lnTo>
                  <a:cubicBezTo>
                    <a:pt x="1111" y="1364"/>
                    <a:pt x="1226" y="1249"/>
                    <a:pt x="1226" y="1077"/>
                  </a:cubicBezTo>
                  <a:cubicBezTo>
                    <a:pt x="1226" y="924"/>
                    <a:pt x="1111" y="790"/>
                    <a:pt x="939" y="790"/>
                  </a:cubicBezTo>
                  <a:lnTo>
                    <a:pt x="786" y="790"/>
                  </a:lnTo>
                  <a:cubicBezTo>
                    <a:pt x="747" y="751"/>
                    <a:pt x="728" y="675"/>
                    <a:pt x="728" y="637"/>
                  </a:cubicBezTo>
                  <a:cubicBezTo>
                    <a:pt x="728" y="600"/>
                    <a:pt x="800" y="578"/>
                    <a:pt x="861" y="578"/>
                  </a:cubicBezTo>
                  <a:cubicBezTo>
                    <a:pt x="895" y="578"/>
                    <a:pt x="925" y="585"/>
                    <a:pt x="939" y="598"/>
                  </a:cubicBezTo>
                  <a:cubicBezTo>
                    <a:pt x="996" y="637"/>
                    <a:pt x="1015" y="656"/>
                    <a:pt x="1015" y="675"/>
                  </a:cubicBezTo>
                  <a:cubicBezTo>
                    <a:pt x="1061" y="797"/>
                    <a:pt x="1156" y="883"/>
                    <a:pt x="1281" y="883"/>
                  </a:cubicBezTo>
                  <a:cubicBezTo>
                    <a:pt x="1312" y="883"/>
                    <a:pt x="1345" y="878"/>
                    <a:pt x="1379" y="866"/>
                  </a:cubicBezTo>
                  <a:cubicBezTo>
                    <a:pt x="1513" y="828"/>
                    <a:pt x="1609" y="675"/>
                    <a:pt x="1570" y="503"/>
                  </a:cubicBezTo>
                  <a:cubicBezTo>
                    <a:pt x="1494" y="292"/>
                    <a:pt x="1322" y="177"/>
                    <a:pt x="1226" y="101"/>
                  </a:cubicBezTo>
                  <a:cubicBezTo>
                    <a:pt x="1121" y="34"/>
                    <a:pt x="991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81"/>
            <p:cNvSpPr/>
            <p:nvPr/>
          </p:nvSpPr>
          <p:spPr>
            <a:xfrm>
              <a:off x="6676988" y="2278575"/>
              <a:ext cx="76575" cy="52650"/>
            </a:xfrm>
            <a:custGeom>
              <a:avLst/>
              <a:gdLst/>
              <a:ahLst/>
              <a:cxnLst/>
              <a:rect l="l" t="t" r="r" b="b"/>
              <a:pathLst>
                <a:path w="3063" h="2106" extrusionOk="0">
                  <a:moveTo>
                    <a:pt x="2488" y="575"/>
                  </a:moveTo>
                  <a:lnTo>
                    <a:pt x="2488" y="1532"/>
                  </a:lnTo>
                  <a:lnTo>
                    <a:pt x="555" y="1532"/>
                  </a:lnTo>
                  <a:lnTo>
                    <a:pt x="555" y="575"/>
                  </a:lnTo>
                  <a:close/>
                  <a:moveTo>
                    <a:pt x="459" y="0"/>
                  </a:moveTo>
                  <a:cubicBezTo>
                    <a:pt x="211" y="0"/>
                    <a:pt x="0" y="192"/>
                    <a:pt x="0" y="460"/>
                  </a:cubicBezTo>
                  <a:lnTo>
                    <a:pt x="0" y="1647"/>
                  </a:lnTo>
                  <a:cubicBezTo>
                    <a:pt x="0" y="1895"/>
                    <a:pt x="191" y="2106"/>
                    <a:pt x="459" y="2106"/>
                  </a:cubicBezTo>
                  <a:lnTo>
                    <a:pt x="2603" y="2106"/>
                  </a:lnTo>
                  <a:cubicBezTo>
                    <a:pt x="2852" y="2106"/>
                    <a:pt x="3063" y="1914"/>
                    <a:pt x="3063" y="1647"/>
                  </a:cubicBezTo>
                  <a:lnTo>
                    <a:pt x="3063" y="460"/>
                  </a:lnTo>
                  <a:cubicBezTo>
                    <a:pt x="3063" y="211"/>
                    <a:pt x="2871" y="0"/>
                    <a:pt x="2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81"/>
            <p:cNvSpPr/>
            <p:nvPr/>
          </p:nvSpPr>
          <p:spPr>
            <a:xfrm>
              <a:off x="7019588" y="2278575"/>
              <a:ext cx="76600" cy="52650"/>
            </a:xfrm>
            <a:custGeom>
              <a:avLst/>
              <a:gdLst/>
              <a:ahLst/>
              <a:cxnLst/>
              <a:rect l="l" t="t" r="r" b="b"/>
              <a:pathLst>
                <a:path w="3064" h="2106" extrusionOk="0">
                  <a:moveTo>
                    <a:pt x="2527" y="575"/>
                  </a:moveTo>
                  <a:lnTo>
                    <a:pt x="2527" y="1532"/>
                  </a:lnTo>
                  <a:lnTo>
                    <a:pt x="575" y="1532"/>
                  </a:lnTo>
                  <a:lnTo>
                    <a:pt x="575" y="575"/>
                  </a:lnTo>
                  <a:close/>
                  <a:moveTo>
                    <a:pt x="460" y="0"/>
                  </a:moveTo>
                  <a:cubicBezTo>
                    <a:pt x="230" y="0"/>
                    <a:pt x="1" y="192"/>
                    <a:pt x="1" y="460"/>
                  </a:cubicBezTo>
                  <a:lnTo>
                    <a:pt x="1" y="1647"/>
                  </a:lnTo>
                  <a:cubicBezTo>
                    <a:pt x="1" y="1895"/>
                    <a:pt x="192" y="2106"/>
                    <a:pt x="460" y="2106"/>
                  </a:cubicBezTo>
                  <a:lnTo>
                    <a:pt x="2623" y="2106"/>
                  </a:lnTo>
                  <a:cubicBezTo>
                    <a:pt x="2853" y="2106"/>
                    <a:pt x="3063" y="1914"/>
                    <a:pt x="3063" y="1647"/>
                  </a:cubicBezTo>
                  <a:lnTo>
                    <a:pt x="3063" y="460"/>
                  </a:lnTo>
                  <a:cubicBezTo>
                    <a:pt x="3063" y="211"/>
                    <a:pt x="2872" y="0"/>
                    <a:pt x="2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81"/>
            <p:cNvSpPr/>
            <p:nvPr/>
          </p:nvSpPr>
          <p:spPr>
            <a:xfrm>
              <a:off x="6774113" y="2102475"/>
              <a:ext cx="225875" cy="102425"/>
            </a:xfrm>
            <a:custGeom>
              <a:avLst/>
              <a:gdLst/>
              <a:ahLst/>
              <a:cxnLst/>
              <a:rect l="l" t="t" r="r" b="b"/>
              <a:pathLst>
                <a:path w="9035" h="4097" extrusionOk="0">
                  <a:moveTo>
                    <a:pt x="824" y="1781"/>
                  </a:moveTo>
                  <a:cubicBezTo>
                    <a:pt x="977" y="1781"/>
                    <a:pt x="1092" y="1915"/>
                    <a:pt x="1092" y="2049"/>
                  </a:cubicBezTo>
                  <a:cubicBezTo>
                    <a:pt x="1092" y="2202"/>
                    <a:pt x="977" y="2317"/>
                    <a:pt x="824" y="2317"/>
                  </a:cubicBezTo>
                  <a:cubicBezTo>
                    <a:pt x="690" y="2317"/>
                    <a:pt x="575" y="2202"/>
                    <a:pt x="575" y="2049"/>
                  </a:cubicBezTo>
                  <a:cubicBezTo>
                    <a:pt x="575" y="1915"/>
                    <a:pt x="690" y="1781"/>
                    <a:pt x="824" y="1781"/>
                  </a:cubicBezTo>
                  <a:close/>
                  <a:moveTo>
                    <a:pt x="8193" y="1781"/>
                  </a:moveTo>
                  <a:cubicBezTo>
                    <a:pt x="8346" y="1781"/>
                    <a:pt x="8461" y="1915"/>
                    <a:pt x="8461" y="2049"/>
                  </a:cubicBezTo>
                  <a:cubicBezTo>
                    <a:pt x="8461" y="2202"/>
                    <a:pt x="8346" y="2317"/>
                    <a:pt x="8193" y="2317"/>
                  </a:cubicBezTo>
                  <a:cubicBezTo>
                    <a:pt x="8059" y="2317"/>
                    <a:pt x="7925" y="2202"/>
                    <a:pt x="7925" y="2049"/>
                  </a:cubicBezTo>
                  <a:cubicBezTo>
                    <a:pt x="7925" y="1915"/>
                    <a:pt x="8059" y="1781"/>
                    <a:pt x="8193" y="1781"/>
                  </a:cubicBezTo>
                  <a:close/>
                  <a:moveTo>
                    <a:pt x="4518" y="537"/>
                  </a:moveTo>
                  <a:cubicBezTo>
                    <a:pt x="5360" y="537"/>
                    <a:pt x="6011" y="1207"/>
                    <a:pt x="6011" y="2049"/>
                  </a:cubicBezTo>
                  <a:cubicBezTo>
                    <a:pt x="5992" y="2891"/>
                    <a:pt x="5322" y="3561"/>
                    <a:pt x="4518" y="3561"/>
                  </a:cubicBezTo>
                  <a:cubicBezTo>
                    <a:pt x="3676" y="3561"/>
                    <a:pt x="3006" y="2891"/>
                    <a:pt x="3006" y="2049"/>
                  </a:cubicBezTo>
                  <a:cubicBezTo>
                    <a:pt x="3006" y="1207"/>
                    <a:pt x="3676" y="537"/>
                    <a:pt x="4518" y="537"/>
                  </a:cubicBezTo>
                  <a:close/>
                  <a:moveTo>
                    <a:pt x="4518" y="1"/>
                  </a:moveTo>
                  <a:cubicBezTo>
                    <a:pt x="3465" y="1"/>
                    <a:pt x="2604" y="747"/>
                    <a:pt x="2489" y="1762"/>
                  </a:cubicBezTo>
                  <a:lnTo>
                    <a:pt x="1628" y="1762"/>
                  </a:lnTo>
                  <a:cubicBezTo>
                    <a:pt x="1494" y="1455"/>
                    <a:pt x="1187" y="1207"/>
                    <a:pt x="824" y="1207"/>
                  </a:cubicBezTo>
                  <a:cubicBezTo>
                    <a:pt x="383" y="1207"/>
                    <a:pt x="1" y="1589"/>
                    <a:pt x="1" y="2049"/>
                  </a:cubicBezTo>
                  <a:cubicBezTo>
                    <a:pt x="1" y="2508"/>
                    <a:pt x="383" y="2891"/>
                    <a:pt x="824" y="2891"/>
                  </a:cubicBezTo>
                  <a:cubicBezTo>
                    <a:pt x="1187" y="2891"/>
                    <a:pt x="1494" y="2642"/>
                    <a:pt x="1628" y="2336"/>
                  </a:cubicBezTo>
                  <a:lnTo>
                    <a:pt x="2489" y="2336"/>
                  </a:lnTo>
                  <a:cubicBezTo>
                    <a:pt x="2623" y="3331"/>
                    <a:pt x="3484" y="4097"/>
                    <a:pt x="4518" y="4097"/>
                  </a:cubicBezTo>
                  <a:cubicBezTo>
                    <a:pt x="5570" y="4097"/>
                    <a:pt x="6432" y="3350"/>
                    <a:pt x="6547" y="2336"/>
                  </a:cubicBezTo>
                  <a:lnTo>
                    <a:pt x="7408" y="2336"/>
                  </a:lnTo>
                  <a:cubicBezTo>
                    <a:pt x="7523" y="2642"/>
                    <a:pt x="7848" y="2891"/>
                    <a:pt x="8193" y="2891"/>
                  </a:cubicBezTo>
                  <a:cubicBezTo>
                    <a:pt x="8652" y="2891"/>
                    <a:pt x="9035" y="2508"/>
                    <a:pt x="9035" y="2049"/>
                  </a:cubicBezTo>
                  <a:cubicBezTo>
                    <a:pt x="9035" y="1589"/>
                    <a:pt x="8652" y="1207"/>
                    <a:pt x="8193" y="1207"/>
                  </a:cubicBezTo>
                  <a:cubicBezTo>
                    <a:pt x="7848" y="1207"/>
                    <a:pt x="7523" y="1455"/>
                    <a:pt x="7408" y="1762"/>
                  </a:cubicBezTo>
                  <a:lnTo>
                    <a:pt x="6547" y="1762"/>
                  </a:lnTo>
                  <a:cubicBezTo>
                    <a:pt x="6413" y="766"/>
                    <a:pt x="5532" y="1"/>
                    <a:pt x="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0" name="Google Shape;3020;p81"/>
          <p:cNvGrpSpPr/>
          <p:nvPr/>
        </p:nvGrpSpPr>
        <p:grpSpPr>
          <a:xfrm>
            <a:off x="7431350" y="1844950"/>
            <a:ext cx="296225" cy="484275"/>
            <a:chOff x="7361738" y="2034525"/>
            <a:chExt cx="296225" cy="484275"/>
          </a:xfrm>
        </p:grpSpPr>
        <p:sp>
          <p:nvSpPr>
            <p:cNvPr id="3021" name="Google Shape;3021;p81"/>
            <p:cNvSpPr/>
            <p:nvPr/>
          </p:nvSpPr>
          <p:spPr>
            <a:xfrm>
              <a:off x="7498588" y="2053675"/>
              <a:ext cx="22025" cy="14375"/>
            </a:xfrm>
            <a:custGeom>
              <a:avLst/>
              <a:gdLst/>
              <a:ahLst/>
              <a:cxnLst/>
              <a:rect l="l" t="t" r="r" b="b"/>
              <a:pathLst>
                <a:path w="881" h="575" extrusionOk="0">
                  <a:moveTo>
                    <a:pt x="307" y="0"/>
                  </a:moveTo>
                  <a:cubicBezTo>
                    <a:pt x="134" y="0"/>
                    <a:pt x="0" y="134"/>
                    <a:pt x="0" y="287"/>
                  </a:cubicBezTo>
                  <a:cubicBezTo>
                    <a:pt x="0" y="460"/>
                    <a:pt x="154" y="575"/>
                    <a:pt x="307" y="575"/>
                  </a:cubicBezTo>
                  <a:lnTo>
                    <a:pt x="594" y="575"/>
                  </a:lnTo>
                  <a:cubicBezTo>
                    <a:pt x="747" y="575"/>
                    <a:pt x="881" y="460"/>
                    <a:pt x="881" y="287"/>
                  </a:cubicBezTo>
                  <a:cubicBezTo>
                    <a:pt x="881" y="134"/>
                    <a:pt x="747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81"/>
            <p:cNvSpPr/>
            <p:nvPr/>
          </p:nvSpPr>
          <p:spPr>
            <a:xfrm>
              <a:off x="7487588" y="2246525"/>
              <a:ext cx="44050" cy="57925"/>
            </a:xfrm>
            <a:custGeom>
              <a:avLst/>
              <a:gdLst/>
              <a:ahLst/>
              <a:cxnLst/>
              <a:rect l="l" t="t" r="r" b="b"/>
              <a:pathLst>
                <a:path w="1762" h="2317" extrusionOk="0">
                  <a:moveTo>
                    <a:pt x="850" y="0"/>
                  </a:moveTo>
                  <a:cubicBezTo>
                    <a:pt x="699" y="0"/>
                    <a:pt x="546" y="38"/>
                    <a:pt x="421" y="115"/>
                  </a:cubicBezTo>
                  <a:cubicBezTo>
                    <a:pt x="134" y="287"/>
                    <a:pt x="19" y="574"/>
                    <a:pt x="134" y="919"/>
                  </a:cubicBezTo>
                  <a:cubicBezTo>
                    <a:pt x="77" y="995"/>
                    <a:pt x="0" y="1129"/>
                    <a:pt x="0" y="1244"/>
                  </a:cubicBezTo>
                  <a:cubicBezTo>
                    <a:pt x="0" y="1378"/>
                    <a:pt x="134" y="1512"/>
                    <a:pt x="287" y="1512"/>
                  </a:cubicBezTo>
                  <a:lnTo>
                    <a:pt x="383" y="1512"/>
                  </a:lnTo>
                  <a:cubicBezTo>
                    <a:pt x="383" y="1550"/>
                    <a:pt x="364" y="1608"/>
                    <a:pt x="287" y="1704"/>
                  </a:cubicBezTo>
                  <a:lnTo>
                    <a:pt x="134" y="1857"/>
                  </a:lnTo>
                  <a:cubicBezTo>
                    <a:pt x="96" y="1933"/>
                    <a:pt x="77" y="2029"/>
                    <a:pt x="77" y="2105"/>
                  </a:cubicBezTo>
                  <a:cubicBezTo>
                    <a:pt x="96" y="2239"/>
                    <a:pt x="211" y="2316"/>
                    <a:pt x="326" y="2316"/>
                  </a:cubicBezTo>
                  <a:lnTo>
                    <a:pt x="1436" y="2316"/>
                  </a:lnTo>
                  <a:cubicBezTo>
                    <a:pt x="1551" y="2316"/>
                    <a:pt x="1665" y="2239"/>
                    <a:pt x="1704" y="2125"/>
                  </a:cubicBezTo>
                  <a:cubicBezTo>
                    <a:pt x="1761" y="1933"/>
                    <a:pt x="1627" y="1742"/>
                    <a:pt x="1436" y="1742"/>
                  </a:cubicBezTo>
                  <a:lnTo>
                    <a:pt x="862" y="1742"/>
                  </a:lnTo>
                  <a:cubicBezTo>
                    <a:pt x="900" y="1646"/>
                    <a:pt x="900" y="1570"/>
                    <a:pt x="900" y="1474"/>
                  </a:cubicBezTo>
                  <a:lnTo>
                    <a:pt x="976" y="1474"/>
                  </a:lnTo>
                  <a:cubicBezTo>
                    <a:pt x="1110" y="1474"/>
                    <a:pt x="1263" y="1359"/>
                    <a:pt x="1263" y="1206"/>
                  </a:cubicBezTo>
                  <a:cubicBezTo>
                    <a:pt x="1263" y="1053"/>
                    <a:pt x="1149" y="919"/>
                    <a:pt x="976" y="919"/>
                  </a:cubicBezTo>
                  <a:lnTo>
                    <a:pt x="747" y="919"/>
                  </a:lnTo>
                  <a:cubicBezTo>
                    <a:pt x="689" y="861"/>
                    <a:pt x="670" y="785"/>
                    <a:pt x="670" y="727"/>
                  </a:cubicBezTo>
                  <a:cubicBezTo>
                    <a:pt x="670" y="708"/>
                    <a:pt x="670" y="670"/>
                    <a:pt x="689" y="632"/>
                  </a:cubicBezTo>
                  <a:cubicBezTo>
                    <a:pt x="708" y="613"/>
                    <a:pt x="747" y="593"/>
                    <a:pt x="766" y="593"/>
                  </a:cubicBezTo>
                  <a:cubicBezTo>
                    <a:pt x="790" y="585"/>
                    <a:pt x="820" y="581"/>
                    <a:pt x="851" y="581"/>
                  </a:cubicBezTo>
                  <a:cubicBezTo>
                    <a:pt x="896" y="581"/>
                    <a:pt x="943" y="590"/>
                    <a:pt x="976" y="613"/>
                  </a:cubicBezTo>
                  <a:cubicBezTo>
                    <a:pt x="1053" y="670"/>
                    <a:pt x="1072" y="708"/>
                    <a:pt x="1072" y="708"/>
                  </a:cubicBezTo>
                  <a:cubicBezTo>
                    <a:pt x="1118" y="831"/>
                    <a:pt x="1213" y="916"/>
                    <a:pt x="1337" y="916"/>
                  </a:cubicBezTo>
                  <a:cubicBezTo>
                    <a:pt x="1368" y="916"/>
                    <a:pt x="1401" y="911"/>
                    <a:pt x="1436" y="900"/>
                  </a:cubicBezTo>
                  <a:cubicBezTo>
                    <a:pt x="1570" y="861"/>
                    <a:pt x="1665" y="708"/>
                    <a:pt x="1627" y="536"/>
                  </a:cubicBezTo>
                  <a:cubicBezTo>
                    <a:pt x="1570" y="383"/>
                    <a:pt x="1455" y="211"/>
                    <a:pt x="1263" y="115"/>
                  </a:cubicBezTo>
                  <a:cubicBezTo>
                    <a:pt x="1149" y="38"/>
                    <a:pt x="1000" y="0"/>
                    <a:pt x="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81"/>
            <p:cNvSpPr/>
            <p:nvPr/>
          </p:nvSpPr>
          <p:spPr>
            <a:xfrm>
              <a:off x="7400963" y="2195800"/>
              <a:ext cx="216325" cy="161275"/>
            </a:xfrm>
            <a:custGeom>
              <a:avLst/>
              <a:gdLst/>
              <a:ahLst/>
              <a:cxnLst/>
              <a:rect l="l" t="t" r="r" b="b"/>
              <a:pathLst>
                <a:path w="8653" h="6451" extrusionOk="0">
                  <a:moveTo>
                    <a:pt x="805" y="574"/>
                  </a:moveTo>
                  <a:cubicBezTo>
                    <a:pt x="920" y="574"/>
                    <a:pt x="996" y="651"/>
                    <a:pt x="996" y="766"/>
                  </a:cubicBezTo>
                  <a:cubicBezTo>
                    <a:pt x="996" y="881"/>
                    <a:pt x="900" y="957"/>
                    <a:pt x="805" y="957"/>
                  </a:cubicBezTo>
                  <a:cubicBezTo>
                    <a:pt x="690" y="957"/>
                    <a:pt x="613" y="861"/>
                    <a:pt x="613" y="766"/>
                  </a:cubicBezTo>
                  <a:cubicBezTo>
                    <a:pt x="613" y="670"/>
                    <a:pt x="709" y="574"/>
                    <a:pt x="805" y="574"/>
                  </a:cubicBezTo>
                  <a:close/>
                  <a:moveTo>
                    <a:pt x="7887" y="574"/>
                  </a:moveTo>
                  <a:cubicBezTo>
                    <a:pt x="8002" y="574"/>
                    <a:pt x="8078" y="651"/>
                    <a:pt x="8078" y="766"/>
                  </a:cubicBezTo>
                  <a:cubicBezTo>
                    <a:pt x="8078" y="881"/>
                    <a:pt x="7982" y="957"/>
                    <a:pt x="7887" y="957"/>
                  </a:cubicBezTo>
                  <a:cubicBezTo>
                    <a:pt x="7772" y="957"/>
                    <a:pt x="7695" y="861"/>
                    <a:pt x="7695" y="766"/>
                  </a:cubicBezTo>
                  <a:cubicBezTo>
                    <a:pt x="7695" y="670"/>
                    <a:pt x="7791" y="574"/>
                    <a:pt x="7887" y="574"/>
                  </a:cubicBezTo>
                  <a:close/>
                  <a:moveTo>
                    <a:pt x="805" y="5513"/>
                  </a:moveTo>
                  <a:cubicBezTo>
                    <a:pt x="920" y="5513"/>
                    <a:pt x="996" y="5608"/>
                    <a:pt x="996" y="5704"/>
                  </a:cubicBezTo>
                  <a:cubicBezTo>
                    <a:pt x="1015" y="5800"/>
                    <a:pt x="920" y="5895"/>
                    <a:pt x="805" y="5895"/>
                  </a:cubicBezTo>
                  <a:cubicBezTo>
                    <a:pt x="690" y="5895"/>
                    <a:pt x="613" y="5800"/>
                    <a:pt x="613" y="5704"/>
                  </a:cubicBezTo>
                  <a:cubicBezTo>
                    <a:pt x="613" y="5589"/>
                    <a:pt x="709" y="5513"/>
                    <a:pt x="805" y="5513"/>
                  </a:cubicBezTo>
                  <a:close/>
                  <a:moveTo>
                    <a:pt x="7887" y="5513"/>
                  </a:moveTo>
                  <a:cubicBezTo>
                    <a:pt x="8002" y="5513"/>
                    <a:pt x="8078" y="5608"/>
                    <a:pt x="8078" y="5704"/>
                  </a:cubicBezTo>
                  <a:cubicBezTo>
                    <a:pt x="8097" y="5800"/>
                    <a:pt x="8002" y="5895"/>
                    <a:pt x="7887" y="5895"/>
                  </a:cubicBezTo>
                  <a:cubicBezTo>
                    <a:pt x="7772" y="5895"/>
                    <a:pt x="7695" y="5800"/>
                    <a:pt x="7695" y="5704"/>
                  </a:cubicBezTo>
                  <a:cubicBezTo>
                    <a:pt x="7695" y="5589"/>
                    <a:pt x="7791" y="5513"/>
                    <a:pt x="7887" y="5513"/>
                  </a:cubicBezTo>
                  <a:close/>
                  <a:moveTo>
                    <a:pt x="766" y="0"/>
                  </a:moveTo>
                  <a:cubicBezTo>
                    <a:pt x="326" y="0"/>
                    <a:pt x="1" y="325"/>
                    <a:pt x="1" y="766"/>
                  </a:cubicBezTo>
                  <a:cubicBezTo>
                    <a:pt x="1" y="1072"/>
                    <a:pt x="192" y="1359"/>
                    <a:pt x="479" y="1474"/>
                  </a:cubicBezTo>
                  <a:lnTo>
                    <a:pt x="479" y="2603"/>
                  </a:lnTo>
                  <a:cubicBezTo>
                    <a:pt x="479" y="2756"/>
                    <a:pt x="594" y="2890"/>
                    <a:pt x="766" y="2890"/>
                  </a:cubicBezTo>
                  <a:lnTo>
                    <a:pt x="1628" y="2890"/>
                  </a:lnTo>
                  <a:cubicBezTo>
                    <a:pt x="1589" y="3005"/>
                    <a:pt x="1589" y="3101"/>
                    <a:pt x="1589" y="3216"/>
                  </a:cubicBezTo>
                  <a:cubicBezTo>
                    <a:pt x="1589" y="3331"/>
                    <a:pt x="1589" y="3465"/>
                    <a:pt x="1628" y="3560"/>
                  </a:cubicBezTo>
                  <a:lnTo>
                    <a:pt x="766" y="3560"/>
                  </a:lnTo>
                  <a:cubicBezTo>
                    <a:pt x="594" y="3560"/>
                    <a:pt x="479" y="3675"/>
                    <a:pt x="479" y="3847"/>
                  </a:cubicBezTo>
                  <a:lnTo>
                    <a:pt x="479" y="4958"/>
                  </a:lnTo>
                  <a:cubicBezTo>
                    <a:pt x="192" y="5092"/>
                    <a:pt x="1" y="5340"/>
                    <a:pt x="1" y="5685"/>
                  </a:cubicBezTo>
                  <a:cubicBezTo>
                    <a:pt x="1" y="6106"/>
                    <a:pt x="326" y="6450"/>
                    <a:pt x="766" y="6450"/>
                  </a:cubicBezTo>
                  <a:cubicBezTo>
                    <a:pt x="1187" y="6450"/>
                    <a:pt x="1532" y="6106"/>
                    <a:pt x="1532" y="5685"/>
                  </a:cubicBezTo>
                  <a:cubicBezTo>
                    <a:pt x="1532" y="5379"/>
                    <a:pt x="1341" y="5092"/>
                    <a:pt x="1053" y="4958"/>
                  </a:cubicBezTo>
                  <a:lnTo>
                    <a:pt x="1053" y="4134"/>
                  </a:lnTo>
                  <a:lnTo>
                    <a:pt x="1762" y="4134"/>
                  </a:lnTo>
                  <a:cubicBezTo>
                    <a:pt x="2145" y="5149"/>
                    <a:pt x="3121" y="5895"/>
                    <a:pt x="4269" y="5895"/>
                  </a:cubicBezTo>
                  <a:cubicBezTo>
                    <a:pt x="5418" y="5895"/>
                    <a:pt x="6432" y="5149"/>
                    <a:pt x="6796" y="4134"/>
                  </a:cubicBezTo>
                  <a:lnTo>
                    <a:pt x="7561" y="4134"/>
                  </a:lnTo>
                  <a:lnTo>
                    <a:pt x="7561" y="4958"/>
                  </a:lnTo>
                  <a:cubicBezTo>
                    <a:pt x="7274" y="5092"/>
                    <a:pt x="7083" y="5340"/>
                    <a:pt x="7083" y="5685"/>
                  </a:cubicBezTo>
                  <a:cubicBezTo>
                    <a:pt x="7083" y="6106"/>
                    <a:pt x="7408" y="6450"/>
                    <a:pt x="7848" y="6450"/>
                  </a:cubicBezTo>
                  <a:cubicBezTo>
                    <a:pt x="8270" y="6450"/>
                    <a:pt x="8614" y="6106"/>
                    <a:pt x="8614" y="5685"/>
                  </a:cubicBezTo>
                  <a:cubicBezTo>
                    <a:pt x="8614" y="5379"/>
                    <a:pt x="8423" y="5092"/>
                    <a:pt x="8136" y="4958"/>
                  </a:cubicBezTo>
                  <a:lnTo>
                    <a:pt x="8136" y="3867"/>
                  </a:lnTo>
                  <a:cubicBezTo>
                    <a:pt x="8136" y="3694"/>
                    <a:pt x="8002" y="3579"/>
                    <a:pt x="7848" y="3579"/>
                  </a:cubicBezTo>
                  <a:lnTo>
                    <a:pt x="6930" y="3579"/>
                  </a:lnTo>
                  <a:cubicBezTo>
                    <a:pt x="6949" y="3465"/>
                    <a:pt x="6949" y="3369"/>
                    <a:pt x="6949" y="3254"/>
                  </a:cubicBezTo>
                  <a:cubicBezTo>
                    <a:pt x="6949" y="3120"/>
                    <a:pt x="6949" y="3005"/>
                    <a:pt x="6930" y="2909"/>
                  </a:cubicBezTo>
                  <a:lnTo>
                    <a:pt x="7848" y="2909"/>
                  </a:lnTo>
                  <a:cubicBezTo>
                    <a:pt x="8059" y="2890"/>
                    <a:pt x="8174" y="2756"/>
                    <a:pt x="8174" y="2603"/>
                  </a:cubicBezTo>
                  <a:lnTo>
                    <a:pt x="8174" y="1474"/>
                  </a:lnTo>
                  <a:cubicBezTo>
                    <a:pt x="8461" y="1359"/>
                    <a:pt x="8652" y="1091"/>
                    <a:pt x="8652" y="766"/>
                  </a:cubicBezTo>
                  <a:cubicBezTo>
                    <a:pt x="8652" y="325"/>
                    <a:pt x="8327" y="0"/>
                    <a:pt x="7887" y="0"/>
                  </a:cubicBezTo>
                  <a:cubicBezTo>
                    <a:pt x="7466" y="0"/>
                    <a:pt x="7121" y="325"/>
                    <a:pt x="7121" y="766"/>
                  </a:cubicBezTo>
                  <a:cubicBezTo>
                    <a:pt x="7121" y="1072"/>
                    <a:pt x="7312" y="1359"/>
                    <a:pt x="7600" y="1474"/>
                  </a:cubicBezTo>
                  <a:lnTo>
                    <a:pt x="7600" y="2316"/>
                  </a:lnTo>
                  <a:lnTo>
                    <a:pt x="6834" y="2316"/>
                  </a:lnTo>
                  <a:cubicBezTo>
                    <a:pt x="6451" y="1283"/>
                    <a:pt x="5475" y="536"/>
                    <a:pt x="4327" y="536"/>
                  </a:cubicBezTo>
                  <a:cubicBezTo>
                    <a:pt x="4039" y="536"/>
                    <a:pt x="3771" y="593"/>
                    <a:pt x="3484" y="670"/>
                  </a:cubicBezTo>
                  <a:cubicBezTo>
                    <a:pt x="3350" y="708"/>
                    <a:pt x="3255" y="881"/>
                    <a:pt x="3293" y="1015"/>
                  </a:cubicBezTo>
                  <a:cubicBezTo>
                    <a:pt x="3339" y="1137"/>
                    <a:pt x="3446" y="1223"/>
                    <a:pt x="3566" y="1223"/>
                  </a:cubicBezTo>
                  <a:cubicBezTo>
                    <a:pt x="3595" y="1223"/>
                    <a:pt x="3626" y="1217"/>
                    <a:pt x="3657" y="1206"/>
                  </a:cubicBezTo>
                  <a:cubicBezTo>
                    <a:pt x="3867" y="1149"/>
                    <a:pt x="4078" y="1110"/>
                    <a:pt x="4307" y="1110"/>
                  </a:cubicBezTo>
                  <a:cubicBezTo>
                    <a:pt x="5475" y="1110"/>
                    <a:pt x="6413" y="2048"/>
                    <a:pt x="6413" y="3216"/>
                  </a:cubicBezTo>
                  <a:cubicBezTo>
                    <a:pt x="6413" y="4402"/>
                    <a:pt x="5475" y="5321"/>
                    <a:pt x="4307" y="5321"/>
                  </a:cubicBezTo>
                  <a:cubicBezTo>
                    <a:pt x="3121" y="5321"/>
                    <a:pt x="2202" y="4402"/>
                    <a:pt x="2202" y="3216"/>
                  </a:cubicBezTo>
                  <a:cubicBezTo>
                    <a:pt x="2202" y="2680"/>
                    <a:pt x="2412" y="2144"/>
                    <a:pt x="2795" y="1742"/>
                  </a:cubicBezTo>
                  <a:cubicBezTo>
                    <a:pt x="2910" y="1627"/>
                    <a:pt x="2910" y="1455"/>
                    <a:pt x="2795" y="1340"/>
                  </a:cubicBezTo>
                  <a:cubicBezTo>
                    <a:pt x="2738" y="1273"/>
                    <a:pt x="2666" y="1239"/>
                    <a:pt x="2594" y="1239"/>
                  </a:cubicBezTo>
                  <a:cubicBezTo>
                    <a:pt x="2523" y="1239"/>
                    <a:pt x="2451" y="1273"/>
                    <a:pt x="2393" y="1340"/>
                  </a:cubicBezTo>
                  <a:cubicBezTo>
                    <a:pt x="2125" y="1627"/>
                    <a:pt x="1915" y="1933"/>
                    <a:pt x="1762" y="2297"/>
                  </a:cubicBezTo>
                  <a:lnTo>
                    <a:pt x="1053" y="2297"/>
                  </a:lnTo>
                  <a:lnTo>
                    <a:pt x="1053" y="1474"/>
                  </a:lnTo>
                  <a:cubicBezTo>
                    <a:pt x="1341" y="1359"/>
                    <a:pt x="1532" y="1091"/>
                    <a:pt x="1532" y="766"/>
                  </a:cubicBezTo>
                  <a:cubicBezTo>
                    <a:pt x="1532" y="325"/>
                    <a:pt x="1187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81"/>
            <p:cNvSpPr/>
            <p:nvPr/>
          </p:nvSpPr>
          <p:spPr>
            <a:xfrm>
              <a:off x="7447388" y="2109650"/>
              <a:ext cx="30175" cy="14400"/>
            </a:xfrm>
            <a:custGeom>
              <a:avLst/>
              <a:gdLst/>
              <a:ahLst/>
              <a:cxnLst/>
              <a:rect l="l" t="t" r="r" b="b"/>
              <a:pathLst>
                <a:path w="1207" h="576" extrusionOk="0">
                  <a:moveTo>
                    <a:pt x="288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41"/>
                    <a:pt x="115" y="575"/>
                    <a:pt x="288" y="575"/>
                  </a:cubicBezTo>
                  <a:lnTo>
                    <a:pt x="919" y="575"/>
                  </a:lnTo>
                  <a:cubicBezTo>
                    <a:pt x="1072" y="575"/>
                    <a:pt x="1206" y="441"/>
                    <a:pt x="1206" y="288"/>
                  </a:cubicBezTo>
                  <a:cubicBezTo>
                    <a:pt x="1206" y="116"/>
                    <a:pt x="1072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81"/>
            <p:cNvSpPr/>
            <p:nvPr/>
          </p:nvSpPr>
          <p:spPr>
            <a:xfrm>
              <a:off x="7485663" y="2109650"/>
              <a:ext cx="86650" cy="14400"/>
            </a:xfrm>
            <a:custGeom>
              <a:avLst/>
              <a:gdLst/>
              <a:ahLst/>
              <a:cxnLst/>
              <a:rect l="l" t="t" r="r" b="b"/>
              <a:pathLst>
                <a:path w="3466" h="576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41"/>
                    <a:pt x="154" y="575"/>
                    <a:pt x="288" y="575"/>
                  </a:cubicBezTo>
                  <a:lnTo>
                    <a:pt x="3178" y="575"/>
                  </a:lnTo>
                  <a:cubicBezTo>
                    <a:pt x="3350" y="575"/>
                    <a:pt x="3465" y="441"/>
                    <a:pt x="3465" y="288"/>
                  </a:cubicBezTo>
                  <a:cubicBezTo>
                    <a:pt x="3465" y="116"/>
                    <a:pt x="3350" y="1"/>
                    <a:pt x="3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81"/>
            <p:cNvSpPr/>
            <p:nvPr/>
          </p:nvSpPr>
          <p:spPr>
            <a:xfrm>
              <a:off x="7447388" y="2134550"/>
              <a:ext cx="30175" cy="14375"/>
            </a:xfrm>
            <a:custGeom>
              <a:avLst/>
              <a:gdLst/>
              <a:ahLst/>
              <a:cxnLst/>
              <a:rect l="l" t="t" r="r" b="b"/>
              <a:pathLst>
                <a:path w="1207" h="575" extrusionOk="0">
                  <a:moveTo>
                    <a:pt x="288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40"/>
                    <a:pt x="115" y="574"/>
                    <a:pt x="288" y="574"/>
                  </a:cubicBezTo>
                  <a:lnTo>
                    <a:pt x="919" y="574"/>
                  </a:lnTo>
                  <a:cubicBezTo>
                    <a:pt x="1072" y="574"/>
                    <a:pt x="1206" y="459"/>
                    <a:pt x="1206" y="287"/>
                  </a:cubicBezTo>
                  <a:cubicBezTo>
                    <a:pt x="1206" y="115"/>
                    <a:pt x="1072" y="0"/>
                    <a:pt x="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81"/>
            <p:cNvSpPr/>
            <p:nvPr/>
          </p:nvSpPr>
          <p:spPr>
            <a:xfrm>
              <a:off x="7485663" y="2134550"/>
              <a:ext cx="86650" cy="14375"/>
            </a:xfrm>
            <a:custGeom>
              <a:avLst/>
              <a:gdLst/>
              <a:ahLst/>
              <a:cxnLst/>
              <a:rect l="l" t="t" r="r" b="b"/>
              <a:pathLst>
                <a:path w="3466" h="575" extrusionOk="0">
                  <a:moveTo>
                    <a:pt x="288" y="0"/>
                  </a:moveTo>
                  <a:cubicBezTo>
                    <a:pt x="115" y="0"/>
                    <a:pt x="1" y="115"/>
                    <a:pt x="1" y="287"/>
                  </a:cubicBezTo>
                  <a:cubicBezTo>
                    <a:pt x="1" y="440"/>
                    <a:pt x="154" y="574"/>
                    <a:pt x="288" y="574"/>
                  </a:cubicBezTo>
                  <a:lnTo>
                    <a:pt x="3178" y="574"/>
                  </a:lnTo>
                  <a:cubicBezTo>
                    <a:pt x="3350" y="574"/>
                    <a:pt x="3465" y="459"/>
                    <a:pt x="3465" y="287"/>
                  </a:cubicBezTo>
                  <a:cubicBezTo>
                    <a:pt x="3465" y="115"/>
                    <a:pt x="3350" y="0"/>
                    <a:pt x="3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81"/>
            <p:cNvSpPr/>
            <p:nvPr/>
          </p:nvSpPr>
          <p:spPr>
            <a:xfrm>
              <a:off x="7447388" y="2158950"/>
              <a:ext cx="30175" cy="14375"/>
            </a:xfrm>
            <a:custGeom>
              <a:avLst/>
              <a:gdLst/>
              <a:ahLst/>
              <a:cxnLst/>
              <a:rect l="l" t="t" r="r" b="b"/>
              <a:pathLst>
                <a:path w="1207" h="575" extrusionOk="0">
                  <a:moveTo>
                    <a:pt x="288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60"/>
                    <a:pt x="115" y="574"/>
                    <a:pt x="288" y="574"/>
                  </a:cubicBezTo>
                  <a:lnTo>
                    <a:pt x="919" y="574"/>
                  </a:lnTo>
                  <a:cubicBezTo>
                    <a:pt x="1072" y="574"/>
                    <a:pt x="1206" y="460"/>
                    <a:pt x="1206" y="287"/>
                  </a:cubicBezTo>
                  <a:cubicBezTo>
                    <a:pt x="1206" y="134"/>
                    <a:pt x="1072" y="0"/>
                    <a:pt x="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81"/>
            <p:cNvSpPr/>
            <p:nvPr/>
          </p:nvSpPr>
          <p:spPr>
            <a:xfrm>
              <a:off x="7485663" y="2158950"/>
              <a:ext cx="86650" cy="14375"/>
            </a:xfrm>
            <a:custGeom>
              <a:avLst/>
              <a:gdLst/>
              <a:ahLst/>
              <a:cxnLst/>
              <a:rect l="l" t="t" r="r" b="b"/>
              <a:pathLst>
                <a:path w="3466" h="575" extrusionOk="0">
                  <a:moveTo>
                    <a:pt x="288" y="0"/>
                  </a:moveTo>
                  <a:cubicBezTo>
                    <a:pt x="115" y="0"/>
                    <a:pt x="1" y="134"/>
                    <a:pt x="1" y="287"/>
                  </a:cubicBezTo>
                  <a:cubicBezTo>
                    <a:pt x="1" y="460"/>
                    <a:pt x="154" y="574"/>
                    <a:pt x="288" y="574"/>
                  </a:cubicBezTo>
                  <a:lnTo>
                    <a:pt x="3178" y="574"/>
                  </a:lnTo>
                  <a:cubicBezTo>
                    <a:pt x="3350" y="574"/>
                    <a:pt x="3465" y="460"/>
                    <a:pt x="3465" y="287"/>
                  </a:cubicBezTo>
                  <a:cubicBezTo>
                    <a:pt x="3465" y="134"/>
                    <a:pt x="3350" y="0"/>
                    <a:pt x="3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81"/>
            <p:cNvSpPr/>
            <p:nvPr/>
          </p:nvSpPr>
          <p:spPr>
            <a:xfrm>
              <a:off x="7461738" y="2375700"/>
              <a:ext cx="95725" cy="52675"/>
            </a:xfrm>
            <a:custGeom>
              <a:avLst/>
              <a:gdLst/>
              <a:ahLst/>
              <a:cxnLst/>
              <a:rect l="l" t="t" r="r" b="b"/>
              <a:pathLst>
                <a:path w="3829" h="2107" extrusionOk="0">
                  <a:moveTo>
                    <a:pt x="460" y="1"/>
                  </a:moveTo>
                  <a:cubicBezTo>
                    <a:pt x="211" y="1"/>
                    <a:pt x="1" y="192"/>
                    <a:pt x="1" y="460"/>
                  </a:cubicBezTo>
                  <a:lnTo>
                    <a:pt x="1" y="1647"/>
                  </a:lnTo>
                  <a:cubicBezTo>
                    <a:pt x="1" y="1896"/>
                    <a:pt x="192" y="2106"/>
                    <a:pt x="460" y="2106"/>
                  </a:cubicBezTo>
                  <a:lnTo>
                    <a:pt x="1340" y="2106"/>
                  </a:lnTo>
                  <a:cubicBezTo>
                    <a:pt x="1513" y="2106"/>
                    <a:pt x="1628" y="1992"/>
                    <a:pt x="1628" y="1819"/>
                  </a:cubicBezTo>
                  <a:cubicBezTo>
                    <a:pt x="1628" y="1647"/>
                    <a:pt x="1513" y="1532"/>
                    <a:pt x="1340" y="1532"/>
                  </a:cubicBezTo>
                  <a:lnTo>
                    <a:pt x="575" y="1532"/>
                  </a:lnTo>
                  <a:lnTo>
                    <a:pt x="575" y="575"/>
                  </a:lnTo>
                  <a:lnTo>
                    <a:pt x="3255" y="575"/>
                  </a:lnTo>
                  <a:lnTo>
                    <a:pt x="3255" y="1532"/>
                  </a:lnTo>
                  <a:lnTo>
                    <a:pt x="2489" y="1532"/>
                  </a:lnTo>
                  <a:cubicBezTo>
                    <a:pt x="2317" y="1532"/>
                    <a:pt x="2202" y="1647"/>
                    <a:pt x="2202" y="1819"/>
                  </a:cubicBezTo>
                  <a:cubicBezTo>
                    <a:pt x="2202" y="1992"/>
                    <a:pt x="2317" y="2106"/>
                    <a:pt x="2489" y="2106"/>
                  </a:cubicBezTo>
                  <a:lnTo>
                    <a:pt x="3369" y="2106"/>
                  </a:lnTo>
                  <a:cubicBezTo>
                    <a:pt x="3618" y="2106"/>
                    <a:pt x="3829" y="1915"/>
                    <a:pt x="3829" y="1647"/>
                  </a:cubicBezTo>
                  <a:lnTo>
                    <a:pt x="3829" y="460"/>
                  </a:lnTo>
                  <a:cubicBezTo>
                    <a:pt x="3829" y="212"/>
                    <a:pt x="3637" y="1"/>
                    <a:pt x="3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81"/>
            <p:cNvSpPr/>
            <p:nvPr/>
          </p:nvSpPr>
          <p:spPr>
            <a:xfrm>
              <a:off x="7361738" y="2034525"/>
              <a:ext cx="296225" cy="484275"/>
            </a:xfrm>
            <a:custGeom>
              <a:avLst/>
              <a:gdLst/>
              <a:ahLst/>
              <a:cxnLst/>
              <a:rect l="l" t="t" r="r" b="b"/>
              <a:pathLst>
                <a:path w="11849" h="19371" extrusionOk="0">
                  <a:moveTo>
                    <a:pt x="7810" y="575"/>
                  </a:moveTo>
                  <a:lnTo>
                    <a:pt x="7522" y="1341"/>
                  </a:lnTo>
                  <a:cubicBezTo>
                    <a:pt x="7465" y="1475"/>
                    <a:pt x="7350" y="1570"/>
                    <a:pt x="7216" y="1570"/>
                  </a:cubicBezTo>
                  <a:lnTo>
                    <a:pt x="4651" y="1570"/>
                  </a:lnTo>
                  <a:cubicBezTo>
                    <a:pt x="4498" y="1570"/>
                    <a:pt x="4383" y="1494"/>
                    <a:pt x="4345" y="1341"/>
                  </a:cubicBezTo>
                  <a:lnTo>
                    <a:pt x="4020" y="575"/>
                  </a:lnTo>
                  <a:close/>
                  <a:moveTo>
                    <a:pt x="1206" y="1"/>
                  </a:moveTo>
                  <a:cubicBezTo>
                    <a:pt x="536" y="1"/>
                    <a:pt x="0" y="537"/>
                    <a:pt x="0" y="1207"/>
                  </a:cubicBezTo>
                  <a:lnTo>
                    <a:pt x="0" y="18165"/>
                  </a:lnTo>
                  <a:cubicBezTo>
                    <a:pt x="0" y="18835"/>
                    <a:pt x="536" y="19371"/>
                    <a:pt x="1206" y="19371"/>
                  </a:cubicBezTo>
                  <a:lnTo>
                    <a:pt x="10662" y="19371"/>
                  </a:lnTo>
                  <a:cubicBezTo>
                    <a:pt x="11331" y="19371"/>
                    <a:pt x="11848" y="18835"/>
                    <a:pt x="11848" y="18165"/>
                  </a:cubicBezTo>
                  <a:lnTo>
                    <a:pt x="11848" y="3101"/>
                  </a:lnTo>
                  <a:cubicBezTo>
                    <a:pt x="11848" y="2929"/>
                    <a:pt x="11733" y="2814"/>
                    <a:pt x="11561" y="2814"/>
                  </a:cubicBezTo>
                  <a:cubicBezTo>
                    <a:pt x="11389" y="2814"/>
                    <a:pt x="11274" y="2929"/>
                    <a:pt x="11274" y="3101"/>
                  </a:cubicBezTo>
                  <a:lnTo>
                    <a:pt x="11274" y="18165"/>
                  </a:lnTo>
                  <a:cubicBezTo>
                    <a:pt x="11274" y="18510"/>
                    <a:pt x="10987" y="18797"/>
                    <a:pt x="10662" y="18797"/>
                  </a:cubicBezTo>
                  <a:lnTo>
                    <a:pt x="1206" y="18797"/>
                  </a:lnTo>
                  <a:cubicBezTo>
                    <a:pt x="862" y="18797"/>
                    <a:pt x="574" y="18510"/>
                    <a:pt x="574" y="18165"/>
                  </a:cubicBezTo>
                  <a:lnTo>
                    <a:pt x="574" y="1207"/>
                  </a:lnTo>
                  <a:cubicBezTo>
                    <a:pt x="574" y="862"/>
                    <a:pt x="862" y="575"/>
                    <a:pt x="1206" y="575"/>
                  </a:cubicBezTo>
                  <a:lnTo>
                    <a:pt x="3426" y="575"/>
                  </a:lnTo>
                  <a:lnTo>
                    <a:pt x="3809" y="1570"/>
                  </a:lnTo>
                  <a:cubicBezTo>
                    <a:pt x="3943" y="1896"/>
                    <a:pt x="4269" y="2106"/>
                    <a:pt x="4651" y="2106"/>
                  </a:cubicBezTo>
                  <a:lnTo>
                    <a:pt x="7216" y="2106"/>
                  </a:lnTo>
                  <a:cubicBezTo>
                    <a:pt x="7561" y="2106"/>
                    <a:pt x="7905" y="1896"/>
                    <a:pt x="8039" y="1570"/>
                  </a:cubicBezTo>
                  <a:lnTo>
                    <a:pt x="8422" y="575"/>
                  </a:lnTo>
                  <a:lnTo>
                    <a:pt x="10642" y="575"/>
                  </a:lnTo>
                  <a:cubicBezTo>
                    <a:pt x="10987" y="575"/>
                    <a:pt x="11274" y="862"/>
                    <a:pt x="11274" y="1207"/>
                  </a:cubicBezTo>
                  <a:lnTo>
                    <a:pt x="11274" y="1953"/>
                  </a:lnTo>
                  <a:cubicBezTo>
                    <a:pt x="11274" y="2106"/>
                    <a:pt x="11389" y="2240"/>
                    <a:pt x="11561" y="2240"/>
                  </a:cubicBezTo>
                  <a:cubicBezTo>
                    <a:pt x="11733" y="2240"/>
                    <a:pt x="11848" y="2106"/>
                    <a:pt x="11848" y="1953"/>
                  </a:cubicBezTo>
                  <a:lnTo>
                    <a:pt x="11848" y="1207"/>
                  </a:lnTo>
                  <a:cubicBezTo>
                    <a:pt x="11848" y="537"/>
                    <a:pt x="11331" y="1"/>
                    <a:pt x="10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2" name="Google Shape;3032;p81"/>
          <p:cNvGrpSpPr/>
          <p:nvPr/>
        </p:nvGrpSpPr>
        <p:grpSpPr>
          <a:xfrm>
            <a:off x="1301538" y="2499088"/>
            <a:ext cx="484300" cy="417725"/>
            <a:chOff x="1813338" y="2732200"/>
            <a:chExt cx="484300" cy="417725"/>
          </a:xfrm>
        </p:grpSpPr>
        <p:sp>
          <p:nvSpPr>
            <p:cNvPr id="3033" name="Google Shape;3033;p81"/>
            <p:cNvSpPr/>
            <p:nvPr/>
          </p:nvSpPr>
          <p:spPr>
            <a:xfrm>
              <a:off x="2160263" y="27571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35" y="0"/>
                    <a:pt x="1" y="134"/>
                    <a:pt x="1" y="287"/>
                  </a:cubicBezTo>
                  <a:cubicBezTo>
                    <a:pt x="1" y="459"/>
                    <a:pt x="135" y="574"/>
                    <a:pt x="288" y="574"/>
                  </a:cubicBezTo>
                  <a:lnTo>
                    <a:pt x="633" y="574"/>
                  </a:lnTo>
                  <a:cubicBezTo>
                    <a:pt x="786" y="574"/>
                    <a:pt x="920" y="459"/>
                    <a:pt x="920" y="287"/>
                  </a:cubicBezTo>
                  <a:cubicBezTo>
                    <a:pt x="920" y="134"/>
                    <a:pt x="786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81"/>
            <p:cNvSpPr/>
            <p:nvPr/>
          </p:nvSpPr>
          <p:spPr>
            <a:xfrm>
              <a:off x="2193288" y="27571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1" y="134"/>
                    <a:pt x="1" y="287"/>
                  </a:cubicBezTo>
                  <a:cubicBezTo>
                    <a:pt x="1" y="459"/>
                    <a:pt x="115" y="574"/>
                    <a:pt x="288" y="574"/>
                  </a:cubicBezTo>
                  <a:lnTo>
                    <a:pt x="632" y="574"/>
                  </a:lnTo>
                  <a:cubicBezTo>
                    <a:pt x="785" y="574"/>
                    <a:pt x="900" y="459"/>
                    <a:pt x="900" y="287"/>
                  </a:cubicBezTo>
                  <a:cubicBezTo>
                    <a:pt x="900" y="134"/>
                    <a:pt x="78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81"/>
            <p:cNvSpPr/>
            <p:nvPr/>
          </p:nvSpPr>
          <p:spPr>
            <a:xfrm>
              <a:off x="2226313" y="275710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59"/>
                    <a:pt x="115" y="574"/>
                    <a:pt x="287" y="574"/>
                  </a:cubicBezTo>
                  <a:lnTo>
                    <a:pt x="613" y="574"/>
                  </a:lnTo>
                  <a:cubicBezTo>
                    <a:pt x="785" y="574"/>
                    <a:pt x="900" y="459"/>
                    <a:pt x="900" y="287"/>
                  </a:cubicBezTo>
                  <a:cubicBezTo>
                    <a:pt x="900" y="134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81"/>
            <p:cNvSpPr/>
            <p:nvPr/>
          </p:nvSpPr>
          <p:spPr>
            <a:xfrm>
              <a:off x="2048788" y="3083425"/>
              <a:ext cx="14375" cy="20600"/>
            </a:xfrm>
            <a:custGeom>
              <a:avLst/>
              <a:gdLst/>
              <a:ahLst/>
              <a:cxnLst/>
              <a:rect l="l" t="t" r="r" b="b"/>
              <a:pathLst>
                <a:path w="575" h="824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lnTo>
                    <a:pt x="0" y="537"/>
                  </a:lnTo>
                  <a:cubicBezTo>
                    <a:pt x="0" y="709"/>
                    <a:pt x="115" y="824"/>
                    <a:pt x="287" y="824"/>
                  </a:cubicBezTo>
                  <a:cubicBezTo>
                    <a:pt x="440" y="824"/>
                    <a:pt x="574" y="709"/>
                    <a:pt x="574" y="537"/>
                  </a:cubicBezTo>
                  <a:lnTo>
                    <a:pt x="574" y="288"/>
                  </a:lnTo>
                  <a:cubicBezTo>
                    <a:pt x="574" y="116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81"/>
            <p:cNvSpPr/>
            <p:nvPr/>
          </p:nvSpPr>
          <p:spPr>
            <a:xfrm>
              <a:off x="1813338" y="2732200"/>
              <a:ext cx="484300" cy="417725"/>
            </a:xfrm>
            <a:custGeom>
              <a:avLst/>
              <a:gdLst/>
              <a:ahLst/>
              <a:cxnLst/>
              <a:rect l="l" t="t" r="r" b="b"/>
              <a:pathLst>
                <a:path w="19372" h="16709" extrusionOk="0">
                  <a:moveTo>
                    <a:pt x="709" y="1"/>
                  </a:moveTo>
                  <a:cubicBezTo>
                    <a:pt x="326" y="1"/>
                    <a:pt x="1" y="307"/>
                    <a:pt x="1" y="690"/>
                  </a:cubicBezTo>
                  <a:lnTo>
                    <a:pt x="1" y="12442"/>
                  </a:lnTo>
                  <a:cubicBezTo>
                    <a:pt x="1" y="12825"/>
                    <a:pt x="326" y="13131"/>
                    <a:pt x="709" y="13131"/>
                  </a:cubicBezTo>
                  <a:lnTo>
                    <a:pt x="7849" y="13131"/>
                  </a:lnTo>
                  <a:cubicBezTo>
                    <a:pt x="7944" y="13457"/>
                    <a:pt x="8002" y="13820"/>
                    <a:pt x="7944" y="14165"/>
                  </a:cubicBezTo>
                  <a:cubicBezTo>
                    <a:pt x="7925" y="14299"/>
                    <a:pt x="8040" y="14452"/>
                    <a:pt x="8193" y="14471"/>
                  </a:cubicBezTo>
                  <a:cubicBezTo>
                    <a:pt x="8203" y="14472"/>
                    <a:pt x="8213" y="14473"/>
                    <a:pt x="8223" y="14473"/>
                  </a:cubicBezTo>
                  <a:cubicBezTo>
                    <a:pt x="8349" y="14473"/>
                    <a:pt x="8482" y="14365"/>
                    <a:pt x="8499" y="14241"/>
                  </a:cubicBezTo>
                  <a:cubicBezTo>
                    <a:pt x="8557" y="13878"/>
                    <a:pt x="8519" y="13495"/>
                    <a:pt x="8461" y="13131"/>
                  </a:cubicBezTo>
                  <a:lnTo>
                    <a:pt x="10949" y="13131"/>
                  </a:lnTo>
                  <a:cubicBezTo>
                    <a:pt x="10720" y="13973"/>
                    <a:pt x="10892" y="14835"/>
                    <a:pt x="11447" y="15677"/>
                  </a:cubicBezTo>
                  <a:cubicBezTo>
                    <a:pt x="10863" y="15600"/>
                    <a:pt x="10275" y="15562"/>
                    <a:pt x="9686" y="15562"/>
                  </a:cubicBezTo>
                  <a:cubicBezTo>
                    <a:pt x="9098" y="15562"/>
                    <a:pt x="8509" y="15600"/>
                    <a:pt x="7925" y="15677"/>
                  </a:cubicBezTo>
                  <a:cubicBezTo>
                    <a:pt x="7983" y="15600"/>
                    <a:pt x="8002" y="15543"/>
                    <a:pt x="8040" y="15485"/>
                  </a:cubicBezTo>
                  <a:cubicBezTo>
                    <a:pt x="8117" y="15332"/>
                    <a:pt x="8078" y="15160"/>
                    <a:pt x="7944" y="15103"/>
                  </a:cubicBezTo>
                  <a:cubicBezTo>
                    <a:pt x="7897" y="15076"/>
                    <a:pt x="7845" y="15063"/>
                    <a:pt x="7793" y="15063"/>
                  </a:cubicBezTo>
                  <a:cubicBezTo>
                    <a:pt x="7700" y="15063"/>
                    <a:pt x="7611" y="15105"/>
                    <a:pt x="7562" y="15179"/>
                  </a:cubicBezTo>
                  <a:cubicBezTo>
                    <a:pt x="7447" y="15371"/>
                    <a:pt x="7313" y="15600"/>
                    <a:pt x="7140" y="15792"/>
                  </a:cubicBezTo>
                  <a:cubicBezTo>
                    <a:pt x="6643" y="15887"/>
                    <a:pt x="6107" y="16002"/>
                    <a:pt x="5609" y="16136"/>
                  </a:cubicBezTo>
                  <a:cubicBezTo>
                    <a:pt x="5456" y="16194"/>
                    <a:pt x="5360" y="16328"/>
                    <a:pt x="5418" y="16500"/>
                  </a:cubicBezTo>
                  <a:cubicBezTo>
                    <a:pt x="5448" y="16622"/>
                    <a:pt x="5553" y="16708"/>
                    <a:pt x="5681" y="16708"/>
                  </a:cubicBezTo>
                  <a:cubicBezTo>
                    <a:pt x="5713" y="16708"/>
                    <a:pt x="5747" y="16703"/>
                    <a:pt x="5781" y="16691"/>
                  </a:cubicBezTo>
                  <a:cubicBezTo>
                    <a:pt x="7083" y="16308"/>
                    <a:pt x="8389" y="16117"/>
                    <a:pt x="9698" y="16117"/>
                  </a:cubicBezTo>
                  <a:cubicBezTo>
                    <a:pt x="11007" y="16117"/>
                    <a:pt x="12318" y="16308"/>
                    <a:pt x="13629" y="16691"/>
                  </a:cubicBezTo>
                  <a:lnTo>
                    <a:pt x="13687" y="16691"/>
                  </a:lnTo>
                  <a:cubicBezTo>
                    <a:pt x="13820" y="16691"/>
                    <a:pt x="13935" y="16615"/>
                    <a:pt x="13954" y="16481"/>
                  </a:cubicBezTo>
                  <a:cubicBezTo>
                    <a:pt x="14012" y="16328"/>
                    <a:pt x="13916" y="16175"/>
                    <a:pt x="13763" y="16117"/>
                  </a:cubicBezTo>
                  <a:cubicBezTo>
                    <a:pt x="13265" y="15983"/>
                    <a:pt x="12729" y="15849"/>
                    <a:pt x="12232" y="15773"/>
                  </a:cubicBezTo>
                  <a:cubicBezTo>
                    <a:pt x="11466" y="14854"/>
                    <a:pt x="11256" y="13992"/>
                    <a:pt x="11504" y="13112"/>
                  </a:cubicBezTo>
                  <a:lnTo>
                    <a:pt x="18663" y="13112"/>
                  </a:lnTo>
                  <a:cubicBezTo>
                    <a:pt x="19046" y="13112"/>
                    <a:pt x="19371" y="12787"/>
                    <a:pt x="19371" y="12423"/>
                  </a:cubicBezTo>
                  <a:lnTo>
                    <a:pt x="19371" y="9935"/>
                  </a:lnTo>
                  <a:cubicBezTo>
                    <a:pt x="19371" y="9762"/>
                    <a:pt x="19237" y="9648"/>
                    <a:pt x="19084" y="9648"/>
                  </a:cubicBezTo>
                  <a:cubicBezTo>
                    <a:pt x="18912" y="9648"/>
                    <a:pt x="18797" y="9762"/>
                    <a:pt x="18797" y="9935"/>
                  </a:cubicBezTo>
                  <a:lnTo>
                    <a:pt x="18797" y="12423"/>
                  </a:lnTo>
                  <a:cubicBezTo>
                    <a:pt x="18797" y="12480"/>
                    <a:pt x="18740" y="12538"/>
                    <a:pt x="18663" y="12538"/>
                  </a:cubicBezTo>
                  <a:lnTo>
                    <a:pt x="709" y="12538"/>
                  </a:lnTo>
                  <a:cubicBezTo>
                    <a:pt x="633" y="12538"/>
                    <a:pt x="575" y="12480"/>
                    <a:pt x="575" y="12423"/>
                  </a:cubicBezTo>
                  <a:lnTo>
                    <a:pt x="575" y="2566"/>
                  </a:lnTo>
                  <a:lnTo>
                    <a:pt x="2068" y="2566"/>
                  </a:lnTo>
                  <a:cubicBezTo>
                    <a:pt x="2298" y="2566"/>
                    <a:pt x="2528" y="2412"/>
                    <a:pt x="2585" y="2202"/>
                  </a:cubicBezTo>
                  <a:lnTo>
                    <a:pt x="2719" y="1896"/>
                  </a:lnTo>
                  <a:lnTo>
                    <a:pt x="5246" y="1896"/>
                  </a:lnTo>
                  <a:lnTo>
                    <a:pt x="5360" y="2202"/>
                  </a:lnTo>
                  <a:cubicBezTo>
                    <a:pt x="5456" y="2412"/>
                    <a:pt x="5686" y="2566"/>
                    <a:pt x="5896" y="2566"/>
                  </a:cubicBezTo>
                  <a:lnTo>
                    <a:pt x="18797" y="2566"/>
                  </a:lnTo>
                  <a:lnTo>
                    <a:pt x="18797" y="8786"/>
                  </a:lnTo>
                  <a:cubicBezTo>
                    <a:pt x="18797" y="8939"/>
                    <a:pt x="18912" y="9073"/>
                    <a:pt x="19084" y="9073"/>
                  </a:cubicBezTo>
                  <a:cubicBezTo>
                    <a:pt x="19237" y="9073"/>
                    <a:pt x="19352" y="8939"/>
                    <a:pt x="19352" y="8786"/>
                  </a:cubicBezTo>
                  <a:lnTo>
                    <a:pt x="19352" y="651"/>
                  </a:lnTo>
                  <a:cubicBezTo>
                    <a:pt x="19371" y="307"/>
                    <a:pt x="19046" y="1"/>
                    <a:pt x="18701" y="1"/>
                  </a:cubicBezTo>
                  <a:lnTo>
                    <a:pt x="3485" y="1"/>
                  </a:lnTo>
                  <a:cubicBezTo>
                    <a:pt x="3312" y="1"/>
                    <a:pt x="3197" y="116"/>
                    <a:pt x="3197" y="288"/>
                  </a:cubicBezTo>
                  <a:cubicBezTo>
                    <a:pt x="3197" y="460"/>
                    <a:pt x="3312" y="575"/>
                    <a:pt x="3485" y="575"/>
                  </a:cubicBezTo>
                  <a:lnTo>
                    <a:pt x="18701" y="575"/>
                  </a:lnTo>
                  <a:cubicBezTo>
                    <a:pt x="18759" y="575"/>
                    <a:pt x="18816" y="613"/>
                    <a:pt x="18816" y="690"/>
                  </a:cubicBezTo>
                  <a:lnTo>
                    <a:pt x="18816" y="2030"/>
                  </a:lnTo>
                  <a:lnTo>
                    <a:pt x="5896" y="2030"/>
                  </a:lnTo>
                  <a:lnTo>
                    <a:pt x="5762" y="1723"/>
                  </a:lnTo>
                  <a:cubicBezTo>
                    <a:pt x="5667" y="1513"/>
                    <a:pt x="5456" y="1360"/>
                    <a:pt x="5246" y="1360"/>
                  </a:cubicBezTo>
                  <a:lnTo>
                    <a:pt x="2757" y="1360"/>
                  </a:lnTo>
                  <a:cubicBezTo>
                    <a:pt x="2528" y="1360"/>
                    <a:pt x="2298" y="1513"/>
                    <a:pt x="2240" y="1723"/>
                  </a:cubicBezTo>
                  <a:lnTo>
                    <a:pt x="2106" y="2030"/>
                  </a:lnTo>
                  <a:lnTo>
                    <a:pt x="613" y="2030"/>
                  </a:lnTo>
                  <a:lnTo>
                    <a:pt x="613" y="690"/>
                  </a:lnTo>
                  <a:cubicBezTo>
                    <a:pt x="613" y="613"/>
                    <a:pt x="652" y="575"/>
                    <a:pt x="728" y="575"/>
                  </a:cubicBezTo>
                  <a:lnTo>
                    <a:pt x="2336" y="575"/>
                  </a:lnTo>
                  <a:cubicBezTo>
                    <a:pt x="2489" y="575"/>
                    <a:pt x="2623" y="460"/>
                    <a:pt x="2623" y="288"/>
                  </a:cubicBezTo>
                  <a:cubicBezTo>
                    <a:pt x="2623" y="116"/>
                    <a:pt x="2489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81"/>
            <p:cNvSpPr/>
            <p:nvPr/>
          </p:nvSpPr>
          <p:spPr>
            <a:xfrm>
              <a:off x="2014338" y="2876725"/>
              <a:ext cx="83275" cy="92375"/>
            </a:xfrm>
            <a:custGeom>
              <a:avLst/>
              <a:gdLst/>
              <a:ahLst/>
              <a:cxnLst/>
              <a:rect l="l" t="t" r="r" b="b"/>
              <a:pathLst>
                <a:path w="3331" h="3695" extrusionOk="0">
                  <a:moveTo>
                    <a:pt x="2756" y="555"/>
                  </a:moveTo>
                  <a:lnTo>
                    <a:pt x="2756" y="1034"/>
                  </a:lnTo>
                  <a:lnTo>
                    <a:pt x="555" y="1034"/>
                  </a:lnTo>
                  <a:lnTo>
                    <a:pt x="555" y="555"/>
                  </a:lnTo>
                  <a:close/>
                  <a:moveTo>
                    <a:pt x="2756" y="1608"/>
                  </a:moveTo>
                  <a:lnTo>
                    <a:pt x="2756" y="2086"/>
                  </a:lnTo>
                  <a:lnTo>
                    <a:pt x="555" y="2086"/>
                  </a:lnTo>
                  <a:lnTo>
                    <a:pt x="555" y="1608"/>
                  </a:lnTo>
                  <a:close/>
                  <a:moveTo>
                    <a:pt x="2756" y="2642"/>
                  </a:moveTo>
                  <a:lnTo>
                    <a:pt x="2756" y="3120"/>
                  </a:lnTo>
                  <a:lnTo>
                    <a:pt x="555" y="3120"/>
                  </a:lnTo>
                  <a:lnTo>
                    <a:pt x="555" y="2642"/>
                  </a:lnTo>
                  <a:close/>
                  <a:moveTo>
                    <a:pt x="459" y="0"/>
                  </a:moveTo>
                  <a:cubicBezTo>
                    <a:pt x="191" y="0"/>
                    <a:pt x="0" y="230"/>
                    <a:pt x="0" y="460"/>
                  </a:cubicBezTo>
                  <a:lnTo>
                    <a:pt x="0" y="3235"/>
                  </a:lnTo>
                  <a:cubicBezTo>
                    <a:pt x="0" y="3503"/>
                    <a:pt x="230" y="3694"/>
                    <a:pt x="459" y="3694"/>
                  </a:cubicBezTo>
                  <a:lnTo>
                    <a:pt x="2871" y="3694"/>
                  </a:lnTo>
                  <a:cubicBezTo>
                    <a:pt x="3139" y="3694"/>
                    <a:pt x="3330" y="3484"/>
                    <a:pt x="3330" y="3235"/>
                  </a:cubicBezTo>
                  <a:lnTo>
                    <a:pt x="3330" y="460"/>
                  </a:lnTo>
                  <a:cubicBezTo>
                    <a:pt x="3330" y="192"/>
                    <a:pt x="3120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81"/>
            <p:cNvSpPr/>
            <p:nvPr/>
          </p:nvSpPr>
          <p:spPr>
            <a:xfrm>
              <a:off x="1857363" y="2841775"/>
              <a:ext cx="69900" cy="161775"/>
            </a:xfrm>
            <a:custGeom>
              <a:avLst/>
              <a:gdLst/>
              <a:ahLst/>
              <a:cxnLst/>
              <a:rect l="l" t="t" r="r" b="b"/>
              <a:pathLst>
                <a:path w="2796" h="6471" extrusionOk="0">
                  <a:moveTo>
                    <a:pt x="881" y="537"/>
                  </a:moveTo>
                  <a:cubicBezTo>
                    <a:pt x="1054" y="537"/>
                    <a:pt x="1207" y="690"/>
                    <a:pt x="1207" y="881"/>
                  </a:cubicBezTo>
                  <a:cubicBezTo>
                    <a:pt x="1207" y="1073"/>
                    <a:pt x="1073" y="1207"/>
                    <a:pt x="881" y="1207"/>
                  </a:cubicBezTo>
                  <a:cubicBezTo>
                    <a:pt x="690" y="1207"/>
                    <a:pt x="537" y="1073"/>
                    <a:pt x="537" y="881"/>
                  </a:cubicBezTo>
                  <a:cubicBezTo>
                    <a:pt x="575" y="690"/>
                    <a:pt x="709" y="537"/>
                    <a:pt x="881" y="537"/>
                  </a:cubicBezTo>
                  <a:close/>
                  <a:moveTo>
                    <a:pt x="881" y="5265"/>
                  </a:moveTo>
                  <a:cubicBezTo>
                    <a:pt x="1054" y="5265"/>
                    <a:pt x="1207" y="5399"/>
                    <a:pt x="1207" y="5590"/>
                  </a:cubicBezTo>
                  <a:cubicBezTo>
                    <a:pt x="1207" y="5781"/>
                    <a:pt x="1073" y="5934"/>
                    <a:pt x="881" y="5934"/>
                  </a:cubicBezTo>
                  <a:cubicBezTo>
                    <a:pt x="690" y="5934"/>
                    <a:pt x="537" y="5781"/>
                    <a:pt x="537" y="5590"/>
                  </a:cubicBezTo>
                  <a:cubicBezTo>
                    <a:pt x="537" y="5418"/>
                    <a:pt x="690" y="5265"/>
                    <a:pt x="881" y="5265"/>
                  </a:cubicBezTo>
                  <a:close/>
                  <a:moveTo>
                    <a:pt x="881" y="1"/>
                  </a:moveTo>
                  <a:cubicBezTo>
                    <a:pt x="384" y="1"/>
                    <a:pt x="1" y="403"/>
                    <a:pt x="1" y="881"/>
                  </a:cubicBezTo>
                  <a:cubicBezTo>
                    <a:pt x="1" y="1264"/>
                    <a:pt x="250" y="1590"/>
                    <a:pt x="594" y="1724"/>
                  </a:cubicBezTo>
                  <a:lnTo>
                    <a:pt x="594" y="2815"/>
                  </a:lnTo>
                  <a:cubicBezTo>
                    <a:pt x="594" y="2987"/>
                    <a:pt x="709" y="3102"/>
                    <a:pt x="881" y="3102"/>
                  </a:cubicBezTo>
                  <a:lnTo>
                    <a:pt x="2221" y="3102"/>
                  </a:lnTo>
                  <a:lnTo>
                    <a:pt x="2221" y="3370"/>
                  </a:lnTo>
                  <a:lnTo>
                    <a:pt x="881" y="3370"/>
                  </a:lnTo>
                  <a:cubicBezTo>
                    <a:pt x="709" y="3370"/>
                    <a:pt x="594" y="3484"/>
                    <a:pt x="594" y="3657"/>
                  </a:cubicBezTo>
                  <a:lnTo>
                    <a:pt x="594" y="4748"/>
                  </a:lnTo>
                  <a:cubicBezTo>
                    <a:pt x="231" y="4882"/>
                    <a:pt x="1" y="5207"/>
                    <a:pt x="1" y="5590"/>
                  </a:cubicBezTo>
                  <a:cubicBezTo>
                    <a:pt x="1" y="6088"/>
                    <a:pt x="403" y="6470"/>
                    <a:pt x="881" y="6470"/>
                  </a:cubicBezTo>
                  <a:cubicBezTo>
                    <a:pt x="1379" y="6470"/>
                    <a:pt x="1762" y="6068"/>
                    <a:pt x="1762" y="5590"/>
                  </a:cubicBezTo>
                  <a:cubicBezTo>
                    <a:pt x="1762" y="5207"/>
                    <a:pt x="1494" y="4882"/>
                    <a:pt x="1168" y="4748"/>
                  </a:cubicBezTo>
                  <a:lnTo>
                    <a:pt x="1168" y="3925"/>
                  </a:lnTo>
                  <a:lnTo>
                    <a:pt x="2221" y="3925"/>
                  </a:lnTo>
                  <a:lnTo>
                    <a:pt x="2221" y="4308"/>
                  </a:lnTo>
                  <a:cubicBezTo>
                    <a:pt x="2221" y="4499"/>
                    <a:pt x="2336" y="4614"/>
                    <a:pt x="2508" y="4614"/>
                  </a:cubicBezTo>
                  <a:cubicBezTo>
                    <a:pt x="2681" y="4614"/>
                    <a:pt x="2795" y="4499"/>
                    <a:pt x="2795" y="4327"/>
                  </a:cubicBezTo>
                  <a:lnTo>
                    <a:pt x="2795" y="2145"/>
                  </a:lnTo>
                  <a:cubicBezTo>
                    <a:pt x="2795" y="1972"/>
                    <a:pt x="2681" y="1858"/>
                    <a:pt x="2508" y="1858"/>
                  </a:cubicBezTo>
                  <a:cubicBezTo>
                    <a:pt x="2336" y="1858"/>
                    <a:pt x="2221" y="1972"/>
                    <a:pt x="2221" y="2145"/>
                  </a:cubicBezTo>
                  <a:lnTo>
                    <a:pt x="2221" y="2527"/>
                  </a:lnTo>
                  <a:lnTo>
                    <a:pt x="1168" y="2527"/>
                  </a:lnTo>
                  <a:lnTo>
                    <a:pt x="1168" y="1724"/>
                  </a:lnTo>
                  <a:cubicBezTo>
                    <a:pt x="1532" y="1590"/>
                    <a:pt x="1762" y="1264"/>
                    <a:pt x="1762" y="881"/>
                  </a:cubicBezTo>
                  <a:cubicBezTo>
                    <a:pt x="1762" y="384"/>
                    <a:pt x="1360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81"/>
            <p:cNvSpPr/>
            <p:nvPr/>
          </p:nvSpPr>
          <p:spPr>
            <a:xfrm>
              <a:off x="2183713" y="2841775"/>
              <a:ext cx="69900" cy="163200"/>
            </a:xfrm>
            <a:custGeom>
              <a:avLst/>
              <a:gdLst/>
              <a:ahLst/>
              <a:cxnLst/>
              <a:rect l="l" t="t" r="r" b="b"/>
              <a:pathLst>
                <a:path w="2796" h="6528" extrusionOk="0">
                  <a:moveTo>
                    <a:pt x="1915" y="537"/>
                  </a:moveTo>
                  <a:cubicBezTo>
                    <a:pt x="2106" y="537"/>
                    <a:pt x="2259" y="690"/>
                    <a:pt x="2259" y="881"/>
                  </a:cubicBezTo>
                  <a:cubicBezTo>
                    <a:pt x="2259" y="1073"/>
                    <a:pt x="2106" y="1207"/>
                    <a:pt x="1915" y="1207"/>
                  </a:cubicBezTo>
                  <a:cubicBezTo>
                    <a:pt x="1743" y="1207"/>
                    <a:pt x="1589" y="1073"/>
                    <a:pt x="1589" y="881"/>
                  </a:cubicBezTo>
                  <a:cubicBezTo>
                    <a:pt x="1609" y="690"/>
                    <a:pt x="1743" y="537"/>
                    <a:pt x="1915" y="537"/>
                  </a:cubicBezTo>
                  <a:close/>
                  <a:moveTo>
                    <a:pt x="1915" y="5265"/>
                  </a:moveTo>
                  <a:cubicBezTo>
                    <a:pt x="2106" y="5265"/>
                    <a:pt x="2259" y="5399"/>
                    <a:pt x="2259" y="5590"/>
                  </a:cubicBezTo>
                  <a:cubicBezTo>
                    <a:pt x="2259" y="5781"/>
                    <a:pt x="2106" y="5934"/>
                    <a:pt x="1915" y="5934"/>
                  </a:cubicBezTo>
                  <a:cubicBezTo>
                    <a:pt x="1743" y="5934"/>
                    <a:pt x="1589" y="5781"/>
                    <a:pt x="1589" y="5590"/>
                  </a:cubicBezTo>
                  <a:cubicBezTo>
                    <a:pt x="1589" y="5418"/>
                    <a:pt x="1723" y="5265"/>
                    <a:pt x="1915" y="5265"/>
                  </a:cubicBezTo>
                  <a:close/>
                  <a:moveTo>
                    <a:pt x="1915" y="1"/>
                  </a:moveTo>
                  <a:cubicBezTo>
                    <a:pt x="1417" y="1"/>
                    <a:pt x="1034" y="403"/>
                    <a:pt x="1034" y="881"/>
                  </a:cubicBezTo>
                  <a:cubicBezTo>
                    <a:pt x="1034" y="1264"/>
                    <a:pt x="1302" y="1590"/>
                    <a:pt x="1628" y="1724"/>
                  </a:cubicBezTo>
                  <a:lnTo>
                    <a:pt x="1628" y="2547"/>
                  </a:lnTo>
                  <a:lnTo>
                    <a:pt x="575" y="2547"/>
                  </a:lnTo>
                  <a:lnTo>
                    <a:pt x="575" y="2164"/>
                  </a:lnTo>
                  <a:cubicBezTo>
                    <a:pt x="575" y="2011"/>
                    <a:pt x="460" y="1877"/>
                    <a:pt x="288" y="1877"/>
                  </a:cubicBezTo>
                  <a:cubicBezTo>
                    <a:pt x="116" y="1877"/>
                    <a:pt x="1" y="2011"/>
                    <a:pt x="1" y="2164"/>
                  </a:cubicBezTo>
                  <a:lnTo>
                    <a:pt x="1" y="4346"/>
                  </a:lnTo>
                  <a:cubicBezTo>
                    <a:pt x="1" y="4518"/>
                    <a:pt x="116" y="4633"/>
                    <a:pt x="288" y="4633"/>
                  </a:cubicBezTo>
                  <a:cubicBezTo>
                    <a:pt x="460" y="4633"/>
                    <a:pt x="575" y="4518"/>
                    <a:pt x="575" y="4346"/>
                  </a:cubicBezTo>
                  <a:lnTo>
                    <a:pt x="575" y="3963"/>
                  </a:lnTo>
                  <a:lnTo>
                    <a:pt x="1628" y="3963"/>
                  </a:lnTo>
                  <a:lnTo>
                    <a:pt x="1628" y="4805"/>
                  </a:lnTo>
                  <a:cubicBezTo>
                    <a:pt x="1264" y="4920"/>
                    <a:pt x="1034" y="5245"/>
                    <a:pt x="1034" y="5647"/>
                  </a:cubicBezTo>
                  <a:cubicBezTo>
                    <a:pt x="1034" y="6145"/>
                    <a:pt x="1436" y="6528"/>
                    <a:pt x="1915" y="6528"/>
                  </a:cubicBezTo>
                  <a:cubicBezTo>
                    <a:pt x="2413" y="6528"/>
                    <a:pt x="2795" y="6126"/>
                    <a:pt x="2795" y="5647"/>
                  </a:cubicBezTo>
                  <a:cubicBezTo>
                    <a:pt x="2795" y="5245"/>
                    <a:pt x="2547" y="4920"/>
                    <a:pt x="2202" y="4805"/>
                  </a:cubicBezTo>
                  <a:lnTo>
                    <a:pt x="2202" y="3695"/>
                  </a:lnTo>
                  <a:cubicBezTo>
                    <a:pt x="2202" y="3542"/>
                    <a:pt x="2087" y="3408"/>
                    <a:pt x="1915" y="3408"/>
                  </a:cubicBezTo>
                  <a:lnTo>
                    <a:pt x="575" y="3408"/>
                  </a:lnTo>
                  <a:lnTo>
                    <a:pt x="575" y="3140"/>
                  </a:lnTo>
                  <a:lnTo>
                    <a:pt x="1915" y="3140"/>
                  </a:lnTo>
                  <a:lnTo>
                    <a:pt x="1915" y="3102"/>
                  </a:lnTo>
                  <a:cubicBezTo>
                    <a:pt x="2087" y="3102"/>
                    <a:pt x="2202" y="2987"/>
                    <a:pt x="2202" y="2815"/>
                  </a:cubicBezTo>
                  <a:lnTo>
                    <a:pt x="2202" y="1724"/>
                  </a:lnTo>
                  <a:cubicBezTo>
                    <a:pt x="2566" y="1590"/>
                    <a:pt x="2795" y="1264"/>
                    <a:pt x="2795" y="881"/>
                  </a:cubicBezTo>
                  <a:cubicBezTo>
                    <a:pt x="2795" y="384"/>
                    <a:pt x="2393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81"/>
            <p:cNvSpPr/>
            <p:nvPr/>
          </p:nvSpPr>
          <p:spPr>
            <a:xfrm>
              <a:off x="1952588" y="2804950"/>
              <a:ext cx="206275" cy="234475"/>
            </a:xfrm>
            <a:custGeom>
              <a:avLst/>
              <a:gdLst/>
              <a:ahLst/>
              <a:cxnLst/>
              <a:rect l="l" t="t" r="r" b="b"/>
              <a:pathLst>
                <a:path w="8251" h="9379" extrusionOk="0">
                  <a:moveTo>
                    <a:pt x="4135" y="574"/>
                  </a:moveTo>
                  <a:cubicBezTo>
                    <a:pt x="4403" y="574"/>
                    <a:pt x="4709" y="651"/>
                    <a:pt x="4958" y="823"/>
                  </a:cubicBezTo>
                  <a:cubicBezTo>
                    <a:pt x="4939" y="823"/>
                    <a:pt x="4920" y="823"/>
                    <a:pt x="4882" y="842"/>
                  </a:cubicBezTo>
                  <a:cubicBezTo>
                    <a:pt x="4633" y="900"/>
                    <a:pt x="4384" y="995"/>
                    <a:pt x="4135" y="1091"/>
                  </a:cubicBezTo>
                  <a:cubicBezTo>
                    <a:pt x="3867" y="995"/>
                    <a:pt x="3618" y="900"/>
                    <a:pt x="3370" y="842"/>
                  </a:cubicBezTo>
                  <a:cubicBezTo>
                    <a:pt x="3331" y="842"/>
                    <a:pt x="3312" y="842"/>
                    <a:pt x="3293" y="823"/>
                  </a:cubicBezTo>
                  <a:cubicBezTo>
                    <a:pt x="3542" y="651"/>
                    <a:pt x="3848" y="574"/>
                    <a:pt x="4135" y="574"/>
                  </a:cubicBezTo>
                  <a:close/>
                  <a:moveTo>
                    <a:pt x="2719" y="1302"/>
                  </a:moveTo>
                  <a:cubicBezTo>
                    <a:pt x="2872" y="1302"/>
                    <a:pt x="3044" y="1340"/>
                    <a:pt x="3236" y="1378"/>
                  </a:cubicBezTo>
                  <a:cubicBezTo>
                    <a:pt x="3293" y="1397"/>
                    <a:pt x="3331" y="1397"/>
                    <a:pt x="3408" y="1416"/>
                  </a:cubicBezTo>
                  <a:cubicBezTo>
                    <a:pt x="2929" y="1704"/>
                    <a:pt x="2451" y="2048"/>
                    <a:pt x="2049" y="2469"/>
                  </a:cubicBezTo>
                  <a:cubicBezTo>
                    <a:pt x="2145" y="2201"/>
                    <a:pt x="2279" y="1972"/>
                    <a:pt x="2393" y="1723"/>
                  </a:cubicBezTo>
                  <a:cubicBezTo>
                    <a:pt x="2508" y="1589"/>
                    <a:pt x="2585" y="1436"/>
                    <a:pt x="2719" y="1302"/>
                  </a:cubicBezTo>
                  <a:close/>
                  <a:moveTo>
                    <a:pt x="5533" y="1302"/>
                  </a:moveTo>
                  <a:cubicBezTo>
                    <a:pt x="5667" y="1416"/>
                    <a:pt x="5762" y="1570"/>
                    <a:pt x="5858" y="1723"/>
                  </a:cubicBezTo>
                  <a:cubicBezTo>
                    <a:pt x="5992" y="1952"/>
                    <a:pt x="6107" y="2201"/>
                    <a:pt x="6202" y="2469"/>
                  </a:cubicBezTo>
                  <a:cubicBezTo>
                    <a:pt x="5781" y="2067"/>
                    <a:pt x="5322" y="1704"/>
                    <a:pt x="4843" y="1416"/>
                  </a:cubicBezTo>
                  <a:cubicBezTo>
                    <a:pt x="4901" y="1397"/>
                    <a:pt x="4939" y="1397"/>
                    <a:pt x="5016" y="1378"/>
                  </a:cubicBezTo>
                  <a:cubicBezTo>
                    <a:pt x="5188" y="1340"/>
                    <a:pt x="5379" y="1321"/>
                    <a:pt x="5533" y="1302"/>
                  </a:cubicBezTo>
                  <a:close/>
                  <a:moveTo>
                    <a:pt x="1972" y="1378"/>
                  </a:moveTo>
                  <a:lnTo>
                    <a:pt x="1972" y="1378"/>
                  </a:lnTo>
                  <a:cubicBezTo>
                    <a:pt x="1953" y="1397"/>
                    <a:pt x="1953" y="1416"/>
                    <a:pt x="1915" y="1436"/>
                  </a:cubicBezTo>
                  <a:cubicBezTo>
                    <a:pt x="1570" y="2010"/>
                    <a:pt x="1302" y="2737"/>
                    <a:pt x="1188" y="3503"/>
                  </a:cubicBezTo>
                  <a:cubicBezTo>
                    <a:pt x="1054" y="3675"/>
                    <a:pt x="958" y="3828"/>
                    <a:pt x="862" y="4000"/>
                  </a:cubicBezTo>
                  <a:cubicBezTo>
                    <a:pt x="824" y="3924"/>
                    <a:pt x="824" y="3886"/>
                    <a:pt x="805" y="3828"/>
                  </a:cubicBezTo>
                  <a:cubicBezTo>
                    <a:pt x="613" y="2967"/>
                    <a:pt x="747" y="2259"/>
                    <a:pt x="1207" y="1799"/>
                  </a:cubicBezTo>
                  <a:cubicBezTo>
                    <a:pt x="1398" y="1608"/>
                    <a:pt x="1666" y="1474"/>
                    <a:pt x="1972" y="1378"/>
                  </a:cubicBezTo>
                  <a:close/>
                  <a:moveTo>
                    <a:pt x="6298" y="1359"/>
                  </a:moveTo>
                  <a:lnTo>
                    <a:pt x="6298" y="1359"/>
                  </a:lnTo>
                  <a:cubicBezTo>
                    <a:pt x="6624" y="1436"/>
                    <a:pt x="6853" y="1589"/>
                    <a:pt x="7064" y="1799"/>
                  </a:cubicBezTo>
                  <a:cubicBezTo>
                    <a:pt x="7504" y="2240"/>
                    <a:pt x="7638" y="2967"/>
                    <a:pt x="7447" y="3828"/>
                  </a:cubicBezTo>
                  <a:cubicBezTo>
                    <a:pt x="7427" y="3886"/>
                    <a:pt x="7427" y="3924"/>
                    <a:pt x="7408" y="4000"/>
                  </a:cubicBezTo>
                  <a:cubicBezTo>
                    <a:pt x="7313" y="3828"/>
                    <a:pt x="7198" y="3675"/>
                    <a:pt x="7102" y="3503"/>
                  </a:cubicBezTo>
                  <a:cubicBezTo>
                    <a:pt x="6949" y="2737"/>
                    <a:pt x="6719" y="2029"/>
                    <a:pt x="6356" y="1436"/>
                  </a:cubicBezTo>
                  <a:cubicBezTo>
                    <a:pt x="6336" y="1416"/>
                    <a:pt x="6336" y="1397"/>
                    <a:pt x="6298" y="1359"/>
                  </a:cubicBezTo>
                  <a:close/>
                  <a:moveTo>
                    <a:pt x="4135" y="1684"/>
                  </a:moveTo>
                  <a:cubicBezTo>
                    <a:pt x="4748" y="1972"/>
                    <a:pt x="5341" y="2393"/>
                    <a:pt x="5896" y="2929"/>
                  </a:cubicBezTo>
                  <a:cubicBezTo>
                    <a:pt x="6145" y="3158"/>
                    <a:pt x="6356" y="3426"/>
                    <a:pt x="6547" y="3694"/>
                  </a:cubicBezTo>
                  <a:cubicBezTo>
                    <a:pt x="6585" y="4020"/>
                    <a:pt x="6624" y="4364"/>
                    <a:pt x="6624" y="4690"/>
                  </a:cubicBezTo>
                  <a:cubicBezTo>
                    <a:pt x="6624" y="5034"/>
                    <a:pt x="6585" y="5359"/>
                    <a:pt x="6547" y="5704"/>
                  </a:cubicBezTo>
                  <a:cubicBezTo>
                    <a:pt x="6356" y="5972"/>
                    <a:pt x="6145" y="6221"/>
                    <a:pt x="5896" y="6470"/>
                  </a:cubicBezTo>
                  <a:cubicBezTo>
                    <a:pt x="5341" y="7025"/>
                    <a:pt x="4748" y="7427"/>
                    <a:pt x="4135" y="7714"/>
                  </a:cubicBezTo>
                  <a:cubicBezTo>
                    <a:pt x="3504" y="7427"/>
                    <a:pt x="2910" y="6986"/>
                    <a:pt x="2355" y="6470"/>
                  </a:cubicBezTo>
                  <a:cubicBezTo>
                    <a:pt x="2106" y="6221"/>
                    <a:pt x="1896" y="5972"/>
                    <a:pt x="1704" y="5704"/>
                  </a:cubicBezTo>
                  <a:cubicBezTo>
                    <a:pt x="1666" y="5359"/>
                    <a:pt x="1628" y="5034"/>
                    <a:pt x="1628" y="4690"/>
                  </a:cubicBezTo>
                  <a:cubicBezTo>
                    <a:pt x="1628" y="4364"/>
                    <a:pt x="1666" y="4020"/>
                    <a:pt x="1704" y="3694"/>
                  </a:cubicBezTo>
                  <a:cubicBezTo>
                    <a:pt x="1896" y="3426"/>
                    <a:pt x="2106" y="3158"/>
                    <a:pt x="2355" y="2929"/>
                  </a:cubicBezTo>
                  <a:cubicBezTo>
                    <a:pt x="2910" y="2374"/>
                    <a:pt x="3504" y="1972"/>
                    <a:pt x="4135" y="1684"/>
                  </a:cubicBezTo>
                  <a:close/>
                  <a:moveTo>
                    <a:pt x="843" y="5417"/>
                  </a:moveTo>
                  <a:cubicBezTo>
                    <a:pt x="939" y="5589"/>
                    <a:pt x="1054" y="5742"/>
                    <a:pt x="1149" y="5915"/>
                  </a:cubicBezTo>
                  <a:cubicBezTo>
                    <a:pt x="1302" y="6680"/>
                    <a:pt x="1532" y="7369"/>
                    <a:pt x="1896" y="7982"/>
                  </a:cubicBezTo>
                  <a:cubicBezTo>
                    <a:pt x="1915" y="8001"/>
                    <a:pt x="1915" y="8020"/>
                    <a:pt x="1953" y="8039"/>
                  </a:cubicBezTo>
                  <a:cubicBezTo>
                    <a:pt x="1628" y="7982"/>
                    <a:pt x="1398" y="7829"/>
                    <a:pt x="1188" y="7618"/>
                  </a:cubicBezTo>
                  <a:cubicBezTo>
                    <a:pt x="747" y="7178"/>
                    <a:pt x="613" y="6450"/>
                    <a:pt x="805" y="5589"/>
                  </a:cubicBezTo>
                  <a:cubicBezTo>
                    <a:pt x="824" y="5532"/>
                    <a:pt x="824" y="5493"/>
                    <a:pt x="843" y="5417"/>
                  </a:cubicBezTo>
                  <a:close/>
                  <a:moveTo>
                    <a:pt x="7389" y="5417"/>
                  </a:moveTo>
                  <a:cubicBezTo>
                    <a:pt x="7408" y="5455"/>
                    <a:pt x="7408" y="5513"/>
                    <a:pt x="7427" y="5570"/>
                  </a:cubicBezTo>
                  <a:cubicBezTo>
                    <a:pt x="7619" y="6450"/>
                    <a:pt x="7466" y="7159"/>
                    <a:pt x="7025" y="7618"/>
                  </a:cubicBezTo>
                  <a:cubicBezTo>
                    <a:pt x="6853" y="7829"/>
                    <a:pt x="6585" y="7982"/>
                    <a:pt x="6279" y="8039"/>
                  </a:cubicBezTo>
                  <a:cubicBezTo>
                    <a:pt x="6298" y="8020"/>
                    <a:pt x="6298" y="8001"/>
                    <a:pt x="6317" y="7982"/>
                  </a:cubicBezTo>
                  <a:cubicBezTo>
                    <a:pt x="6681" y="7407"/>
                    <a:pt x="6949" y="6680"/>
                    <a:pt x="7064" y="5915"/>
                  </a:cubicBezTo>
                  <a:cubicBezTo>
                    <a:pt x="7179" y="5742"/>
                    <a:pt x="7293" y="5589"/>
                    <a:pt x="7389" y="5417"/>
                  </a:cubicBezTo>
                  <a:close/>
                  <a:moveTo>
                    <a:pt x="2049" y="6948"/>
                  </a:moveTo>
                  <a:lnTo>
                    <a:pt x="2049" y="6948"/>
                  </a:lnTo>
                  <a:cubicBezTo>
                    <a:pt x="2470" y="7350"/>
                    <a:pt x="2929" y="7714"/>
                    <a:pt x="3408" y="8001"/>
                  </a:cubicBezTo>
                  <a:cubicBezTo>
                    <a:pt x="3350" y="8020"/>
                    <a:pt x="3312" y="8020"/>
                    <a:pt x="3236" y="8039"/>
                  </a:cubicBezTo>
                  <a:cubicBezTo>
                    <a:pt x="3044" y="8077"/>
                    <a:pt x="2891" y="8097"/>
                    <a:pt x="2719" y="8116"/>
                  </a:cubicBezTo>
                  <a:cubicBezTo>
                    <a:pt x="2585" y="8001"/>
                    <a:pt x="2489" y="7848"/>
                    <a:pt x="2393" y="7695"/>
                  </a:cubicBezTo>
                  <a:cubicBezTo>
                    <a:pt x="2259" y="7465"/>
                    <a:pt x="2145" y="7216"/>
                    <a:pt x="2049" y="6948"/>
                  </a:cubicBezTo>
                  <a:close/>
                  <a:moveTo>
                    <a:pt x="6202" y="6948"/>
                  </a:moveTo>
                  <a:lnTo>
                    <a:pt x="6202" y="6948"/>
                  </a:lnTo>
                  <a:cubicBezTo>
                    <a:pt x="6107" y="7216"/>
                    <a:pt x="5973" y="7446"/>
                    <a:pt x="5858" y="7695"/>
                  </a:cubicBezTo>
                  <a:cubicBezTo>
                    <a:pt x="5762" y="7829"/>
                    <a:pt x="5628" y="7982"/>
                    <a:pt x="5533" y="8116"/>
                  </a:cubicBezTo>
                  <a:cubicBezTo>
                    <a:pt x="5379" y="8116"/>
                    <a:pt x="5207" y="8077"/>
                    <a:pt x="5016" y="8039"/>
                  </a:cubicBezTo>
                  <a:cubicBezTo>
                    <a:pt x="4958" y="8020"/>
                    <a:pt x="4920" y="8020"/>
                    <a:pt x="4843" y="8001"/>
                  </a:cubicBezTo>
                  <a:cubicBezTo>
                    <a:pt x="5322" y="7714"/>
                    <a:pt x="5800" y="7369"/>
                    <a:pt x="6202" y="6948"/>
                  </a:cubicBezTo>
                  <a:close/>
                  <a:moveTo>
                    <a:pt x="4135" y="8326"/>
                  </a:moveTo>
                  <a:cubicBezTo>
                    <a:pt x="4384" y="8422"/>
                    <a:pt x="4633" y="8518"/>
                    <a:pt x="4882" y="8575"/>
                  </a:cubicBezTo>
                  <a:cubicBezTo>
                    <a:pt x="4920" y="8575"/>
                    <a:pt x="4939" y="8575"/>
                    <a:pt x="4958" y="8594"/>
                  </a:cubicBezTo>
                  <a:cubicBezTo>
                    <a:pt x="4709" y="8766"/>
                    <a:pt x="4403" y="8843"/>
                    <a:pt x="4135" y="8843"/>
                  </a:cubicBezTo>
                  <a:cubicBezTo>
                    <a:pt x="3848" y="8843"/>
                    <a:pt x="3542" y="8766"/>
                    <a:pt x="3293" y="8594"/>
                  </a:cubicBezTo>
                  <a:cubicBezTo>
                    <a:pt x="3312" y="8594"/>
                    <a:pt x="3331" y="8594"/>
                    <a:pt x="3370" y="8575"/>
                  </a:cubicBezTo>
                  <a:cubicBezTo>
                    <a:pt x="3618" y="8518"/>
                    <a:pt x="3867" y="8422"/>
                    <a:pt x="4135" y="8326"/>
                  </a:cubicBezTo>
                  <a:close/>
                  <a:moveTo>
                    <a:pt x="4135" y="0"/>
                  </a:moveTo>
                  <a:cubicBezTo>
                    <a:pt x="3523" y="0"/>
                    <a:pt x="2949" y="268"/>
                    <a:pt x="2470" y="727"/>
                  </a:cubicBezTo>
                  <a:cubicBezTo>
                    <a:pt x="1800" y="727"/>
                    <a:pt x="1226" y="957"/>
                    <a:pt x="805" y="1378"/>
                  </a:cubicBezTo>
                  <a:cubicBezTo>
                    <a:pt x="192" y="1972"/>
                    <a:pt x="1" y="2871"/>
                    <a:pt x="250" y="3924"/>
                  </a:cubicBezTo>
                  <a:cubicBezTo>
                    <a:pt x="288" y="4192"/>
                    <a:pt x="384" y="4441"/>
                    <a:pt x="479" y="4690"/>
                  </a:cubicBezTo>
                  <a:cubicBezTo>
                    <a:pt x="384" y="4957"/>
                    <a:pt x="288" y="5206"/>
                    <a:pt x="250" y="5455"/>
                  </a:cubicBezTo>
                  <a:cubicBezTo>
                    <a:pt x="1" y="6508"/>
                    <a:pt x="192" y="7427"/>
                    <a:pt x="805" y="8020"/>
                  </a:cubicBezTo>
                  <a:cubicBezTo>
                    <a:pt x="1226" y="8460"/>
                    <a:pt x="1800" y="8671"/>
                    <a:pt x="2470" y="8671"/>
                  </a:cubicBezTo>
                  <a:cubicBezTo>
                    <a:pt x="2949" y="9149"/>
                    <a:pt x="3523" y="9379"/>
                    <a:pt x="4135" y="9379"/>
                  </a:cubicBezTo>
                  <a:cubicBezTo>
                    <a:pt x="4729" y="9379"/>
                    <a:pt x="5303" y="9111"/>
                    <a:pt x="5781" y="8671"/>
                  </a:cubicBezTo>
                  <a:cubicBezTo>
                    <a:pt x="6451" y="8671"/>
                    <a:pt x="7025" y="8422"/>
                    <a:pt x="7447" y="8020"/>
                  </a:cubicBezTo>
                  <a:cubicBezTo>
                    <a:pt x="8059" y="7427"/>
                    <a:pt x="8250" y="6508"/>
                    <a:pt x="8002" y="5455"/>
                  </a:cubicBezTo>
                  <a:cubicBezTo>
                    <a:pt x="7963" y="5206"/>
                    <a:pt x="7868" y="4957"/>
                    <a:pt x="7772" y="4690"/>
                  </a:cubicBezTo>
                  <a:cubicBezTo>
                    <a:pt x="7868" y="4441"/>
                    <a:pt x="7963" y="4192"/>
                    <a:pt x="8002" y="3924"/>
                  </a:cubicBezTo>
                  <a:cubicBezTo>
                    <a:pt x="8250" y="2871"/>
                    <a:pt x="8059" y="1972"/>
                    <a:pt x="7447" y="1378"/>
                  </a:cubicBezTo>
                  <a:cubicBezTo>
                    <a:pt x="7025" y="938"/>
                    <a:pt x="6451" y="727"/>
                    <a:pt x="5781" y="727"/>
                  </a:cubicBezTo>
                  <a:cubicBezTo>
                    <a:pt x="5303" y="249"/>
                    <a:pt x="4729" y="0"/>
                    <a:pt x="4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2" name="Google Shape;3042;p81"/>
          <p:cNvGrpSpPr/>
          <p:nvPr/>
        </p:nvGrpSpPr>
        <p:grpSpPr>
          <a:xfrm>
            <a:off x="1974826" y="2498700"/>
            <a:ext cx="483800" cy="418500"/>
            <a:chOff x="2376563" y="2704450"/>
            <a:chExt cx="483800" cy="418500"/>
          </a:xfrm>
        </p:grpSpPr>
        <p:sp>
          <p:nvSpPr>
            <p:cNvPr id="3043" name="Google Shape;3043;p81"/>
            <p:cNvSpPr/>
            <p:nvPr/>
          </p:nvSpPr>
          <p:spPr>
            <a:xfrm>
              <a:off x="2723488" y="27303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60"/>
                    <a:pt x="115" y="574"/>
                    <a:pt x="288" y="574"/>
                  </a:cubicBezTo>
                  <a:lnTo>
                    <a:pt x="613" y="574"/>
                  </a:lnTo>
                  <a:cubicBezTo>
                    <a:pt x="785" y="574"/>
                    <a:pt x="900" y="460"/>
                    <a:pt x="900" y="287"/>
                  </a:cubicBezTo>
                  <a:cubicBezTo>
                    <a:pt x="900" y="115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81"/>
            <p:cNvSpPr/>
            <p:nvPr/>
          </p:nvSpPr>
          <p:spPr>
            <a:xfrm>
              <a:off x="2756013" y="27303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35" y="0"/>
                    <a:pt x="1" y="115"/>
                    <a:pt x="1" y="287"/>
                  </a:cubicBezTo>
                  <a:cubicBezTo>
                    <a:pt x="1" y="460"/>
                    <a:pt x="135" y="574"/>
                    <a:pt x="288" y="574"/>
                  </a:cubicBezTo>
                  <a:lnTo>
                    <a:pt x="633" y="574"/>
                  </a:lnTo>
                  <a:cubicBezTo>
                    <a:pt x="805" y="574"/>
                    <a:pt x="920" y="460"/>
                    <a:pt x="920" y="287"/>
                  </a:cubicBezTo>
                  <a:cubicBezTo>
                    <a:pt x="920" y="115"/>
                    <a:pt x="80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81"/>
            <p:cNvSpPr/>
            <p:nvPr/>
          </p:nvSpPr>
          <p:spPr>
            <a:xfrm>
              <a:off x="2789038" y="27303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632" y="574"/>
                  </a:lnTo>
                  <a:cubicBezTo>
                    <a:pt x="785" y="574"/>
                    <a:pt x="919" y="460"/>
                    <a:pt x="919" y="287"/>
                  </a:cubicBezTo>
                  <a:cubicBezTo>
                    <a:pt x="919" y="115"/>
                    <a:pt x="78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81"/>
            <p:cNvSpPr/>
            <p:nvPr/>
          </p:nvSpPr>
          <p:spPr>
            <a:xfrm>
              <a:off x="2611513" y="3057125"/>
              <a:ext cx="14375" cy="20600"/>
            </a:xfrm>
            <a:custGeom>
              <a:avLst/>
              <a:gdLst/>
              <a:ahLst/>
              <a:cxnLst/>
              <a:rect l="l" t="t" r="r" b="b"/>
              <a:pathLst>
                <a:path w="575" h="824" extrusionOk="0">
                  <a:moveTo>
                    <a:pt x="288" y="0"/>
                  </a:moveTo>
                  <a:cubicBezTo>
                    <a:pt x="115" y="0"/>
                    <a:pt x="1" y="115"/>
                    <a:pt x="1" y="287"/>
                  </a:cubicBezTo>
                  <a:lnTo>
                    <a:pt x="1" y="536"/>
                  </a:lnTo>
                  <a:cubicBezTo>
                    <a:pt x="1" y="708"/>
                    <a:pt x="115" y="823"/>
                    <a:pt x="288" y="823"/>
                  </a:cubicBezTo>
                  <a:cubicBezTo>
                    <a:pt x="422" y="804"/>
                    <a:pt x="575" y="689"/>
                    <a:pt x="575" y="536"/>
                  </a:cubicBezTo>
                  <a:lnTo>
                    <a:pt x="575" y="287"/>
                  </a:lnTo>
                  <a:cubicBezTo>
                    <a:pt x="575" y="115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81"/>
            <p:cNvSpPr/>
            <p:nvPr/>
          </p:nvSpPr>
          <p:spPr>
            <a:xfrm>
              <a:off x="2376563" y="2704450"/>
              <a:ext cx="483800" cy="418500"/>
            </a:xfrm>
            <a:custGeom>
              <a:avLst/>
              <a:gdLst/>
              <a:ahLst/>
              <a:cxnLst/>
              <a:rect l="l" t="t" r="r" b="b"/>
              <a:pathLst>
                <a:path w="19352" h="16740" extrusionOk="0">
                  <a:moveTo>
                    <a:pt x="690" y="1"/>
                  </a:moveTo>
                  <a:cubicBezTo>
                    <a:pt x="307" y="1"/>
                    <a:pt x="0" y="326"/>
                    <a:pt x="0" y="709"/>
                  </a:cubicBezTo>
                  <a:lnTo>
                    <a:pt x="0" y="12480"/>
                  </a:lnTo>
                  <a:cubicBezTo>
                    <a:pt x="0" y="12863"/>
                    <a:pt x="307" y="13169"/>
                    <a:pt x="690" y="13169"/>
                  </a:cubicBezTo>
                  <a:lnTo>
                    <a:pt x="7848" y="13169"/>
                  </a:lnTo>
                  <a:cubicBezTo>
                    <a:pt x="7944" y="13495"/>
                    <a:pt x="7982" y="13858"/>
                    <a:pt x="7944" y="14203"/>
                  </a:cubicBezTo>
                  <a:cubicBezTo>
                    <a:pt x="7906" y="14337"/>
                    <a:pt x="8040" y="14490"/>
                    <a:pt x="8174" y="14509"/>
                  </a:cubicBezTo>
                  <a:cubicBezTo>
                    <a:pt x="8185" y="14511"/>
                    <a:pt x="8196" y="14511"/>
                    <a:pt x="8207" y="14511"/>
                  </a:cubicBezTo>
                  <a:cubicBezTo>
                    <a:pt x="8346" y="14511"/>
                    <a:pt x="8462" y="14402"/>
                    <a:pt x="8480" y="14260"/>
                  </a:cubicBezTo>
                  <a:cubicBezTo>
                    <a:pt x="8537" y="13916"/>
                    <a:pt x="8518" y="13533"/>
                    <a:pt x="8441" y="13169"/>
                  </a:cubicBezTo>
                  <a:lnTo>
                    <a:pt x="10930" y="13169"/>
                  </a:lnTo>
                  <a:cubicBezTo>
                    <a:pt x="10719" y="14011"/>
                    <a:pt x="10872" y="14873"/>
                    <a:pt x="11427" y="15696"/>
                  </a:cubicBezTo>
                  <a:cubicBezTo>
                    <a:pt x="10844" y="15629"/>
                    <a:pt x="10260" y="15595"/>
                    <a:pt x="9674" y="15595"/>
                  </a:cubicBezTo>
                  <a:cubicBezTo>
                    <a:pt x="9087" y="15595"/>
                    <a:pt x="8499" y="15629"/>
                    <a:pt x="7906" y="15696"/>
                  </a:cubicBezTo>
                  <a:cubicBezTo>
                    <a:pt x="7963" y="15638"/>
                    <a:pt x="7982" y="15581"/>
                    <a:pt x="8040" y="15504"/>
                  </a:cubicBezTo>
                  <a:cubicBezTo>
                    <a:pt x="8097" y="15370"/>
                    <a:pt x="8059" y="15198"/>
                    <a:pt x="7944" y="15122"/>
                  </a:cubicBezTo>
                  <a:cubicBezTo>
                    <a:pt x="7896" y="15098"/>
                    <a:pt x="7846" y="15087"/>
                    <a:pt x="7798" y="15087"/>
                  </a:cubicBezTo>
                  <a:cubicBezTo>
                    <a:pt x="7694" y="15087"/>
                    <a:pt x="7600" y="15139"/>
                    <a:pt x="7561" y="15217"/>
                  </a:cubicBezTo>
                  <a:cubicBezTo>
                    <a:pt x="7427" y="15409"/>
                    <a:pt x="7293" y="15619"/>
                    <a:pt x="7121" y="15811"/>
                  </a:cubicBezTo>
                  <a:cubicBezTo>
                    <a:pt x="6623" y="15906"/>
                    <a:pt x="6087" y="16040"/>
                    <a:pt x="5590" y="16174"/>
                  </a:cubicBezTo>
                  <a:cubicBezTo>
                    <a:pt x="5456" y="16232"/>
                    <a:pt x="5360" y="16366"/>
                    <a:pt x="5398" y="16538"/>
                  </a:cubicBezTo>
                  <a:cubicBezTo>
                    <a:pt x="5446" y="16665"/>
                    <a:pt x="5546" y="16739"/>
                    <a:pt x="5677" y="16739"/>
                  </a:cubicBezTo>
                  <a:cubicBezTo>
                    <a:pt x="5704" y="16739"/>
                    <a:pt x="5732" y="16736"/>
                    <a:pt x="5762" y="16729"/>
                  </a:cubicBezTo>
                  <a:cubicBezTo>
                    <a:pt x="7063" y="16347"/>
                    <a:pt x="8374" y="16155"/>
                    <a:pt x="9686" y="16155"/>
                  </a:cubicBezTo>
                  <a:cubicBezTo>
                    <a:pt x="10997" y="16155"/>
                    <a:pt x="12308" y="16347"/>
                    <a:pt x="13609" y="16729"/>
                  </a:cubicBezTo>
                  <a:lnTo>
                    <a:pt x="13686" y="16729"/>
                  </a:lnTo>
                  <a:cubicBezTo>
                    <a:pt x="13801" y="16729"/>
                    <a:pt x="13916" y="16653"/>
                    <a:pt x="13935" y="16519"/>
                  </a:cubicBezTo>
                  <a:cubicBezTo>
                    <a:pt x="13992" y="16366"/>
                    <a:pt x="13897" y="16213"/>
                    <a:pt x="13743" y="16155"/>
                  </a:cubicBezTo>
                  <a:cubicBezTo>
                    <a:pt x="13246" y="16002"/>
                    <a:pt x="12729" y="15887"/>
                    <a:pt x="12212" y="15792"/>
                  </a:cubicBezTo>
                  <a:cubicBezTo>
                    <a:pt x="11447" y="14892"/>
                    <a:pt x="11236" y="14031"/>
                    <a:pt x="11504" y="13131"/>
                  </a:cubicBezTo>
                  <a:lnTo>
                    <a:pt x="18663" y="13131"/>
                  </a:lnTo>
                  <a:cubicBezTo>
                    <a:pt x="19045" y="13131"/>
                    <a:pt x="19352" y="12825"/>
                    <a:pt x="19352" y="12442"/>
                  </a:cubicBezTo>
                  <a:lnTo>
                    <a:pt x="19352" y="9954"/>
                  </a:lnTo>
                  <a:cubicBezTo>
                    <a:pt x="19352" y="9801"/>
                    <a:pt x="19237" y="9667"/>
                    <a:pt x="19065" y="9667"/>
                  </a:cubicBezTo>
                  <a:cubicBezTo>
                    <a:pt x="18892" y="9667"/>
                    <a:pt x="18777" y="9801"/>
                    <a:pt x="18777" y="9954"/>
                  </a:cubicBezTo>
                  <a:lnTo>
                    <a:pt x="18777" y="12480"/>
                  </a:lnTo>
                  <a:cubicBezTo>
                    <a:pt x="18777" y="12538"/>
                    <a:pt x="18720" y="12595"/>
                    <a:pt x="18663" y="12595"/>
                  </a:cubicBezTo>
                  <a:lnTo>
                    <a:pt x="690" y="12595"/>
                  </a:lnTo>
                  <a:cubicBezTo>
                    <a:pt x="613" y="12595"/>
                    <a:pt x="575" y="12538"/>
                    <a:pt x="575" y="12480"/>
                  </a:cubicBezTo>
                  <a:lnTo>
                    <a:pt x="575" y="2623"/>
                  </a:lnTo>
                  <a:lnTo>
                    <a:pt x="2049" y="2623"/>
                  </a:lnTo>
                  <a:cubicBezTo>
                    <a:pt x="2297" y="2623"/>
                    <a:pt x="2508" y="2470"/>
                    <a:pt x="2584" y="2259"/>
                  </a:cubicBezTo>
                  <a:lnTo>
                    <a:pt x="2699" y="1953"/>
                  </a:lnTo>
                  <a:lnTo>
                    <a:pt x="5226" y="1953"/>
                  </a:lnTo>
                  <a:lnTo>
                    <a:pt x="5360" y="2259"/>
                  </a:lnTo>
                  <a:cubicBezTo>
                    <a:pt x="5456" y="2470"/>
                    <a:pt x="5666" y="2623"/>
                    <a:pt x="5877" y="2623"/>
                  </a:cubicBezTo>
                  <a:lnTo>
                    <a:pt x="18777" y="2623"/>
                  </a:lnTo>
                  <a:lnTo>
                    <a:pt x="18777" y="8844"/>
                  </a:lnTo>
                  <a:cubicBezTo>
                    <a:pt x="18777" y="8997"/>
                    <a:pt x="18911" y="9131"/>
                    <a:pt x="19065" y="9131"/>
                  </a:cubicBezTo>
                  <a:cubicBezTo>
                    <a:pt x="19218" y="9131"/>
                    <a:pt x="19352" y="8997"/>
                    <a:pt x="19352" y="8844"/>
                  </a:cubicBezTo>
                  <a:lnTo>
                    <a:pt x="19352" y="709"/>
                  </a:lnTo>
                  <a:cubicBezTo>
                    <a:pt x="19352" y="326"/>
                    <a:pt x="19026" y="1"/>
                    <a:pt x="18663" y="1"/>
                  </a:cubicBezTo>
                  <a:lnTo>
                    <a:pt x="3446" y="1"/>
                  </a:lnTo>
                  <a:cubicBezTo>
                    <a:pt x="3274" y="1"/>
                    <a:pt x="3159" y="135"/>
                    <a:pt x="3159" y="288"/>
                  </a:cubicBezTo>
                  <a:cubicBezTo>
                    <a:pt x="3159" y="460"/>
                    <a:pt x="3274" y="575"/>
                    <a:pt x="3446" y="575"/>
                  </a:cubicBezTo>
                  <a:lnTo>
                    <a:pt x="18663" y="575"/>
                  </a:lnTo>
                  <a:cubicBezTo>
                    <a:pt x="18720" y="575"/>
                    <a:pt x="18777" y="632"/>
                    <a:pt x="18777" y="709"/>
                  </a:cubicBezTo>
                  <a:lnTo>
                    <a:pt x="18777" y="2049"/>
                  </a:lnTo>
                  <a:lnTo>
                    <a:pt x="5857" y="2049"/>
                  </a:lnTo>
                  <a:lnTo>
                    <a:pt x="5743" y="1723"/>
                  </a:lnTo>
                  <a:cubicBezTo>
                    <a:pt x="5647" y="1513"/>
                    <a:pt x="5417" y="1379"/>
                    <a:pt x="5207" y="1379"/>
                  </a:cubicBezTo>
                  <a:lnTo>
                    <a:pt x="2718" y="1379"/>
                  </a:lnTo>
                  <a:cubicBezTo>
                    <a:pt x="2489" y="1379"/>
                    <a:pt x="2259" y="1513"/>
                    <a:pt x="2202" y="1723"/>
                  </a:cubicBezTo>
                  <a:lnTo>
                    <a:pt x="2068" y="2049"/>
                  </a:lnTo>
                  <a:lnTo>
                    <a:pt x="575" y="2049"/>
                  </a:lnTo>
                  <a:lnTo>
                    <a:pt x="575" y="709"/>
                  </a:lnTo>
                  <a:cubicBezTo>
                    <a:pt x="575" y="632"/>
                    <a:pt x="613" y="575"/>
                    <a:pt x="690" y="575"/>
                  </a:cubicBezTo>
                  <a:lnTo>
                    <a:pt x="2297" y="575"/>
                  </a:lnTo>
                  <a:cubicBezTo>
                    <a:pt x="2450" y="575"/>
                    <a:pt x="2584" y="460"/>
                    <a:pt x="2584" y="288"/>
                  </a:cubicBezTo>
                  <a:cubicBezTo>
                    <a:pt x="2584" y="135"/>
                    <a:pt x="2450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81"/>
            <p:cNvSpPr/>
            <p:nvPr/>
          </p:nvSpPr>
          <p:spPr>
            <a:xfrm>
              <a:off x="2592863" y="2860575"/>
              <a:ext cx="52650" cy="70250"/>
            </a:xfrm>
            <a:custGeom>
              <a:avLst/>
              <a:gdLst/>
              <a:ahLst/>
              <a:cxnLst/>
              <a:rect l="l" t="t" r="r" b="b"/>
              <a:pathLst>
                <a:path w="2106" h="2810" extrusionOk="0">
                  <a:moveTo>
                    <a:pt x="1115" y="0"/>
                  </a:moveTo>
                  <a:cubicBezTo>
                    <a:pt x="938" y="0"/>
                    <a:pt x="756" y="43"/>
                    <a:pt x="593" y="129"/>
                  </a:cubicBezTo>
                  <a:cubicBezTo>
                    <a:pt x="268" y="321"/>
                    <a:pt x="115" y="704"/>
                    <a:pt x="287" y="1163"/>
                  </a:cubicBezTo>
                  <a:cubicBezTo>
                    <a:pt x="115" y="1163"/>
                    <a:pt x="0" y="1278"/>
                    <a:pt x="0" y="1450"/>
                  </a:cubicBezTo>
                  <a:cubicBezTo>
                    <a:pt x="0" y="1603"/>
                    <a:pt x="115" y="1737"/>
                    <a:pt x="287" y="1737"/>
                  </a:cubicBezTo>
                  <a:lnTo>
                    <a:pt x="498" y="1737"/>
                  </a:lnTo>
                  <a:cubicBezTo>
                    <a:pt x="498" y="1852"/>
                    <a:pt x="479" y="1929"/>
                    <a:pt x="364" y="2120"/>
                  </a:cubicBezTo>
                  <a:lnTo>
                    <a:pt x="191" y="2331"/>
                  </a:lnTo>
                  <a:cubicBezTo>
                    <a:pt x="115" y="2426"/>
                    <a:pt x="115" y="2522"/>
                    <a:pt x="172" y="2618"/>
                  </a:cubicBezTo>
                  <a:cubicBezTo>
                    <a:pt x="211" y="2713"/>
                    <a:pt x="306" y="2790"/>
                    <a:pt x="440" y="2790"/>
                  </a:cubicBezTo>
                  <a:lnTo>
                    <a:pt x="1818" y="2809"/>
                  </a:lnTo>
                  <a:cubicBezTo>
                    <a:pt x="1972" y="2809"/>
                    <a:pt x="2105" y="2694"/>
                    <a:pt x="2105" y="2522"/>
                  </a:cubicBezTo>
                  <a:cubicBezTo>
                    <a:pt x="2067" y="2331"/>
                    <a:pt x="1933" y="2216"/>
                    <a:pt x="1780" y="2216"/>
                  </a:cubicBezTo>
                  <a:lnTo>
                    <a:pt x="938" y="2216"/>
                  </a:lnTo>
                  <a:cubicBezTo>
                    <a:pt x="1034" y="2043"/>
                    <a:pt x="1053" y="1890"/>
                    <a:pt x="1053" y="1699"/>
                  </a:cubicBezTo>
                  <a:lnTo>
                    <a:pt x="1244" y="1699"/>
                  </a:lnTo>
                  <a:cubicBezTo>
                    <a:pt x="1416" y="1699"/>
                    <a:pt x="1531" y="1584"/>
                    <a:pt x="1531" y="1412"/>
                  </a:cubicBezTo>
                  <a:cubicBezTo>
                    <a:pt x="1531" y="1259"/>
                    <a:pt x="1416" y="1125"/>
                    <a:pt x="1244" y="1125"/>
                  </a:cubicBezTo>
                  <a:lnTo>
                    <a:pt x="919" y="1125"/>
                  </a:lnTo>
                  <a:cubicBezTo>
                    <a:pt x="823" y="972"/>
                    <a:pt x="689" y="704"/>
                    <a:pt x="861" y="608"/>
                  </a:cubicBezTo>
                  <a:cubicBezTo>
                    <a:pt x="919" y="570"/>
                    <a:pt x="1005" y="550"/>
                    <a:pt x="1089" y="550"/>
                  </a:cubicBezTo>
                  <a:cubicBezTo>
                    <a:pt x="1172" y="550"/>
                    <a:pt x="1254" y="570"/>
                    <a:pt x="1302" y="608"/>
                  </a:cubicBezTo>
                  <a:cubicBezTo>
                    <a:pt x="1397" y="646"/>
                    <a:pt x="1436" y="723"/>
                    <a:pt x="1455" y="799"/>
                  </a:cubicBezTo>
                  <a:cubicBezTo>
                    <a:pt x="1503" y="913"/>
                    <a:pt x="1607" y="999"/>
                    <a:pt x="1743" y="999"/>
                  </a:cubicBezTo>
                  <a:cubicBezTo>
                    <a:pt x="1767" y="999"/>
                    <a:pt x="1792" y="996"/>
                    <a:pt x="1818" y="991"/>
                  </a:cubicBezTo>
                  <a:cubicBezTo>
                    <a:pt x="1972" y="933"/>
                    <a:pt x="2067" y="799"/>
                    <a:pt x="2010" y="627"/>
                  </a:cubicBezTo>
                  <a:cubicBezTo>
                    <a:pt x="1972" y="436"/>
                    <a:pt x="1799" y="244"/>
                    <a:pt x="1608" y="129"/>
                  </a:cubicBezTo>
                  <a:cubicBezTo>
                    <a:pt x="1464" y="43"/>
                    <a:pt x="1292" y="0"/>
                    <a:pt x="1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81"/>
            <p:cNvSpPr/>
            <p:nvPr/>
          </p:nvSpPr>
          <p:spPr>
            <a:xfrm>
              <a:off x="2484713" y="2794900"/>
              <a:ext cx="268950" cy="200025"/>
            </a:xfrm>
            <a:custGeom>
              <a:avLst/>
              <a:gdLst/>
              <a:ahLst/>
              <a:cxnLst/>
              <a:rect l="l" t="t" r="r" b="b"/>
              <a:pathLst>
                <a:path w="10758" h="8001" extrusionOk="0">
                  <a:moveTo>
                    <a:pt x="881" y="536"/>
                  </a:moveTo>
                  <a:cubicBezTo>
                    <a:pt x="1072" y="536"/>
                    <a:pt x="1225" y="670"/>
                    <a:pt x="1225" y="861"/>
                  </a:cubicBezTo>
                  <a:cubicBezTo>
                    <a:pt x="1225" y="1053"/>
                    <a:pt x="1072" y="1206"/>
                    <a:pt x="881" y="1206"/>
                  </a:cubicBezTo>
                  <a:cubicBezTo>
                    <a:pt x="708" y="1206"/>
                    <a:pt x="555" y="1053"/>
                    <a:pt x="555" y="861"/>
                  </a:cubicBezTo>
                  <a:cubicBezTo>
                    <a:pt x="555" y="670"/>
                    <a:pt x="689" y="536"/>
                    <a:pt x="881" y="536"/>
                  </a:cubicBezTo>
                  <a:close/>
                  <a:moveTo>
                    <a:pt x="9896" y="536"/>
                  </a:moveTo>
                  <a:cubicBezTo>
                    <a:pt x="10068" y="536"/>
                    <a:pt x="10240" y="670"/>
                    <a:pt x="10240" y="861"/>
                  </a:cubicBezTo>
                  <a:cubicBezTo>
                    <a:pt x="10240" y="1034"/>
                    <a:pt x="10087" y="1206"/>
                    <a:pt x="9896" y="1206"/>
                  </a:cubicBezTo>
                  <a:cubicBezTo>
                    <a:pt x="9705" y="1206"/>
                    <a:pt x="9571" y="1053"/>
                    <a:pt x="9571" y="861"/>
                  </a:cubicBezTo>
                  <a:cubicBezTo>
                    <a:pt x="9571" y="670"/>
                    <a:pt x="9705" y="536"/>
                    <a:pt x="9896" y="536"/>
                  </a:cubicBezTo>
                  <a:close/>
                  <a:moveTo>
                    <a:pt x="5360" y="1244"/>
                  </a:moveTo>
                  <a:cubicBezTo>
                    <a:pt x="6872" y="1244"/>
                    <a:pt x="8116" y="2488"/>
                    <a:pt x="8116" y="4001"/>
                  </a:cubicBezTo>
                  <a:cubicBezTo>
                    <a:pt x="8116" y="5513"/>
                    <a:pt x="6872" y="6757"/>
                    <a:pt x="5360" y="6757"/>
                  </a:cubicBezTo>
                  <a:cubicBezTo>
                    <a:pt x="3848" y="6757"/>
                    <a:pt x="2603" y="5513"/>
                    <a:pt x="2603" y="4001"/>
                  </a:cubicBezTo>
                  <a:cubicBezTo>
                    <a:pt x="2603" y="2488"/>
                    <a:pt x="3848" y="1244"/>
                    <a:pt x="5360" y="1244"/>
                  </a:cubicBezTo>
                  <a:close/>
                  <a:moveTo>
                    <a:pt x="881" y="6795"/>
                  </a:moveTo>
                  <a:cubicBezTo>
                    <a:pt x="1072" y="6795"/>
                    <a:pt x="1225" y="6948"/>
                    <a:pt x="1225" y="7140"/>
                  </a:cubicBezTo>
                  <a:cubicBezTo>
                    <a:pt x="1225" y="7293"/>
                    <a:pt x="1072" y="7465"/>
                    <a:pt x="881" y="7465"/>
                  </a:cubicBezTo>
                  <a:cubicBezTo>
                    <a:pt x="708" y="7465"/>
                    <a:pt x="555" y="7331"/>
                    <a:pt x="555" y="7140"/>
                  </a:cubicBezTo>
                  <a:cubicBezTo>
                    <a:pt x="555" y="6967"/>
                    <a:pt x="689" y="6795"/>
                    <a:pt x="881" y="6795"/>
                  </a:cubicBezTo>
                  <a:close/>
                  <a:moveTo>
                    <a:pt x="9877" y="6795"/>
                  </a:moveTo>
                  <a:cubicBezTo>
                    <a:pt x="10049" y="6795"/>
                    <a:pt x="10221" y="6948"/>
                    <a:pt x="10221" y="7120"/>
                  </a:cubicBezTo>
                  <a:cubicBezTo>
                    <a:pt x="10221" y="7293"/>
                    <a:pt x="10068" y="7465"/>
                    <a:pt x="9877" y="7465"/>
                  </a:cubicBezTo>
                  <a:cubicBezTo>
                    <a:pt x="9685" y="7465"/>
                    <a:pt x="9551" y="7312"/>
                    <a:pt x="9551" y="7120"/>
                  </a:cubicBezTo>
                  <a:cubicBezTo>
                    <a:pt x="9571" y="6948"/>
                    <a:pt x="9705" y="6795"/>
                    <a:pt x="9877" y="6795"/>
                  </a:cubicBezTo>
                  <a:close/>
                  <a:moveTo>
                    <a:pt x="881" y="0"/>
                  </a:moveTo>
                  <a:cubicBezTo>
                    <a:pt x="383" y="0"/>
                    <a:pt x="0" y="402"/>
                    <a:pt x="0" y="881"/>
                  </a:cubicBezTo>
                  <a:cubicBezTo>
                    <a:pt x="0" y="1263"/>
                    <a:pt x="268" y="1608"/>
                    <a:pt x="594" y="1723"/>
                  </a:cubicBezTo>
                  <a:lnTo>
                    <a:pt x="594" y="3216"/>
                  </a:lnTo>
                  <a:cubicBezTo>
                    <a:pt x="594" y="3369"/>
                    <a:pt x="708" y="3503"/>
                    <a:pt x="881" y="3503"/>
                  </a:cubicBezTo>
                  <a:lnTo>
                    <a:pt x="2087" y="3503"/>
                  </a:lnTo>
                  <a:cubicBezTo>
                    <a:pt x="2048" y="3656"/>
                    <a:pt x="2029" y="3828"/>
                    <a:pt x="2029" y="4001"/>
                  </a:cubicBezTo>
                  <a:cubicBezTo>
                    <a:pt x="2029" y="4173"/>
                    <a:pt x="2048" y="4326"/>
                    <a:pt x="2087" y="4498"/>
                  </a:cubicBezTo>
                  <a:lnTo>
                    <a:pt x="881" y="4498"/>
                  </a:lnTo>
                  <a:cubicBezTo>
                    <a:pt x="708" y="4498"/>
                    <a:pt x="594" y="4613"/>
                    <a:pt x="594" y="4785"/>
                  </a:cubicBezTo>
                  <a:lnTo>
                    <a:pt x="594" y="6278"/>
                  </a:lnTo>
                  <a:cubicBezTo>
                    <a:pt x="230" y="6393"/>
                    <a:pt x="0" y="6718"/>
                    <a:pt x="0" y="7101"/>
                  </a:cubicBezTo>
                  <a:cubicBezTo>
                    <a:pt x="0" y="7618"/>
                    <a:pt x="402" y="8001"/>
                    <a:pt x="881" y="8001"/>
                  </a:cubicBezTo>
                  <a:cubicBezTo>
                    <a:pt x="1378" y="8001"/>
                    <a:pt x="1761" y="7580"/>
                    <a:pt x="1761" y="7101"/>
                  </a:cubicBezTo>
                  <a:cubicBezTo>
                    <a:pt x="1761" y="6718"/>
                    <a:pt x="1512" y="6393"/>
                    <a:pt x="1168" y="6278"/>
                  </a:cubicBezTo>
                  <a:lnTo>
                    <a:pt x="1168" y="5072"/>
                  </a:lnTo>
                  <a:lnTo>
                    <a:pt x="2221" y="5072"/>
                  </a:lnTo>
                  <a:cubicBezTo>
                    <a:pt x="2680" y="6374"/>
                    <a:pt x="3905" y="7331"/>
                    <a:pt x="5360" y="7331"/>
                  </a:cubicBezTo>
                  <a:cubicBezTo>
                    <a:pt x="6814" y="7331"/>
                    <a:pt x="8058" y="6393"/>
                    <a:pt x="8499" y="5072"/>
                  </a:cubicBezTo>
                  <a:lnTo>
                    <a:pt x="9590" y="5072"/>
                  </a:lnTo>
                  <a:lnTo>
                    <a:pt x="9590" y="6278"/>
                  </a:lnTo>
                  <a:cubicBezTo>
                    <a:pt x="9226" y="6393"/>
                    <a:pt x="8996" y="6718"/>
                    <a:pt x="8996" y="7101"/>
                  </a:cubicBezTo>
                  <a:cubicBezTo>
                    <a:pt x="8996" y="7618"/>
                    <a:pt x="9398" y="8001"/>
                    <a:pt x="9877" y="8001"/>
                  </a:cubicBezTo>
                  <a:cubicBezTo>
                    <a:pt x="10374" y="8001"/>
                    <a:pt x="10757" y="7580"/>
                    <a:pt x="10757" y="7101"/>
                  </a:cubicBezTo>
                  <a:cubicBezTo>
                    <a:pt x="10757" y="6718"/>
                    <a:pt x="10508" y="6393"/>
                    <a:pt x="10164" y="6278"/>
                  </a:cubicBezTo>
                  <a:lnTo>
                    <a:pt x="10164" y="4785"/>
                  </a:lnTo>
                  <a:cubicBezTo>
                    <a:pt x="10164" y="4613"/>
                    <a:pt x="10049" y="4498"/>
                    <a:pt x="9877" y="4498"/>
                  </a:cubicBezTo>
                  <a:lnTo>
                    <a:pt x="8633" y="4498"/>
                  </a:lnTo>
                  <a:cubicBezTo>
                    <a:pt x="8652" y="4326"/>
                    <a:pt x="8690" y="4173"/>
                    <a:pt x="8690" y="4001"/>
                  </a:cubicBezTo>
                  <a:cubicBezTo>
                    <a:pt x="8690" y="3828"/>
                    <a:pt x="8652" y="3656"/>
                    <a:pt x="8633" y="3503"/>
                  </a:cubicBezTo>
                  <a:lnTo>
                    <a:pt x="9877" y="3503"/>
                  </a:lnTo>
                  <a:cubicBezTo>
                    <a:pt x="10049" y="3503"/>
                    <a:pt x="10164" y="3350"/>
                    <a:pt x="10164" y="3216"/>
                  </a:cubicBezTo>
                  <a:lnTo>
                    <a:pt x="10164" y="1723"/>
                  </a:lnTo>
                  <a:cubicBezTo>
                    <a:pt x="10528" y="1608"/>
                    <a:pt x="10757" y="1263"/>
                    <a:pt x="10757" y="881"/>
                  </a:cubicBezTo>
                  <a:cubicBezTo>
                    <a:pt x="10757" y="383"/>
                    <a:pt x="10355" y="0"/>
                    <a:pt x="9877" y="0"/>
                  </a:cubicBezTo>
                  <a:cubicBezTo>
                    <a:pt x="9379" y="0"/>
                    <a:pt x="8996" y="402"/>
                    <a:pt x="8996" y="881"/>
                  </a:cubicBezTo>
                  <a:cubicBezTo>
                    <a:pt x="8996" y="1263"/>
                    <a:pt x="9264" y="1608"/>
                    <a:pt x="9590" y="1723"/>
                  </a:cubicBezTo>
                  <a:lnTo>
                    <a:pt x="9590" y="2929"/>
                  </a:lnTo>
                  <a:lnTo>
                    <a:pt x="8499" y="2929"/>
                  </a:lnTo>
                  <a:cubicBezTo>
                    <a:pt x="8039" y="1627"/>
                    <a:pt x="6814" y="670"/>
                    <a:pt x="5360" y="670"/>
                  </a:cubicBezTo>
                  <a:cubicBezTo>
                    <a:pt x="3905" y="670"/>
                    <a:pt x="2661" y="1608"/>
                    <a:pt x="2221" y="2929"/>
                  </a:cubicBezTo>
                  <a:lnTo>
                    <a:pt x="1168" y="2929"/>
                  </a:lnTo>
                  <a:lnTo>
                    <a:pt x="1168" y="1723"/>
                  </a:lnTo>
                  <a:cubicBezTo>
                    <a:pt x="1531" y="1608"/>
                    <a:pt x="1761" y="1263"/>
                    <a:pt x="1761" y="881"/>
                  </a:cubicBezTo>
                  <a:cubicBezTo>
                    <a:pt x="1761" y="383"/>
                    <a:pt x="1359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0" name="Google Shape;3050;p81"/>
          <p:cNvGrpSpPr/>
          <p:nvPr/>
        </p:nvGrpSpPr>
        <p:grpSpPr>
          <a:xfrm>
            <a:off x="2647615" y="2498950"/>
            <a:ext cx="483800" cy="418000"/>
            <a:chOff x="2939288" y="2678125"/>
            <a:chExt cx="483800" cy="418000"/>
          </a:xfrm>
        </p:grpSpPr>
        <p:sp>
          <p:nvSpPr>
            <p:cNvPr id="3051" name="Google Shape;3051;p81"/>
            <p:cNvSpPr/>
            <p:nvPr/>
          </p:nvSpPr>
          <p:spPr>
            <a:xfrm>
              <a:off x="3286213" y="27035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613" y="574"/>
                  </a:lnTo>
                  <a:cubicBezTo>
                    <a:pt x="786" y="574"/>
                    <a:pt x="900" y="460"/>
                    <a:pt x="900" y="287"/>
                  </a:cubicBezTo>
                  <a:cubicBezTo>
                    <a:pt x="900" y="115"/>
                    <a:pt x="78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81"/>
            <p:cNvSpPr/>
            <p:nvPr/>
          </p:nvSpPr>
          <p:spPr>
            <a:xfrm>
              <a:off x="3319238" y="27035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60"/>
                    <a:pt x="115" y="574"/>
                    <a:pt x="288" y="574"/>
                  </a:cubicBezTo>
                  <a:lnTo>
                    <a:pt x="613" y="574"/>
                  </a:lnTo>
                  <a:cubicBezTo>
                    <a:pt x="785" y="574"/>
                    <a:pt x="900" y="460"/>
                    <a:pt x="900" y="287"/>
                  </a:cubicBezTo>
                  <a:cubicBezTo>
                    <a:pt x="900" y="115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81"/>
            <p:cNvSpPr/>
            <p:nvPr/>
          </p:nvSpPr>
          <p:spPr>
            <a:xfrm>
              <a:off x="3351788" y="2703500"/>
              <a:ext cx="22975" cy="14375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287" y="0"/>
                  </a:moveTo>
                  <a:cubicBezTo>
                    <a:pt x="134" y="0"/>
                    <a:pt x="0" y="115"/>
                    <a:pt x="0" y="287"/>
                  </a:cubicBezTo>
                  <a:cubicBezTo>
                    <a:pt x="0" y="460"/>
                    <a:pt x="134" y="574"/>
                    <a:pt x="287" y="574"/>
                  </a:cubicBezTo>
                  <a:lnTo>
                    <a:pt x="632" y="574"/>
                  </a:lnTo>
                  <a:cubicBezTo>
                    <a:pt x="804" y="574"/>
                    <a:pt x="919" y="460"/>
                    <a:pt x="919" y="287"/>
                  </a:cubicBezTo>
                  <a:cubicBezTo>
                    <a:pt x="919" y="115"/>
                    <a:pt x="804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81"/>
            <p:cNvSpPr/>
            <p:nvPr/>
          </p:nvSpPr>
          <p:spPr>
            <a:xfrm>
              <a:off x="3174238" y="3029850"/>
              <a:ext cx="14400" cy="21075"/>
            </a:xfrm>
            <a:custGeom>
              <a:avLst/>
              <a:gdLst/>
              <a:ahLst/>
              <a:cxnLst/>
              <a:rect l="l" t="t" r="r" b="b"/>
              <a:pathLst>
                <a:path w="576" h="843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lnTo>
                    <a:pt x="1" y="555"/>
                  </a:lnTo>
                  <a:cubicBezTo>
                    <a:pt x="1" y="727"/>
                    <a:pt x="116" y="842"/>
                    <a:pt x="288" y="842"/>
                  </a:cubicBezTo>
                  <a:cubicBezTo>
                    <a:pt x="441" y="842"/>
                    <a:pt x="575" y="708"/>
                    <a:pt x="575" y="555"/>
                  </a:cubicBezTo>
                  <a:lnTo>
                    <a:pt x="575" y="287"/>
                  </a:lnTo>
                  <a:cubicBezTo>
                    <a:pt x="575" y="134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81"/>
            <p:cNvSpPr/>
            <p:nvPr/>
          </p:nvSpPr>
          <p:spPr>
            <a:xfrm>
              <a:off x="2939288" y="2678125"/>
              <a:ext cx="483800" cy="418000"/>
            </a:xfrm>
            <a:custGeom>
              <a:avLst/>
              <a:gdLst/>
              <a:ahLst/>
              <a:cxnLst/>
              <a:rect l="l" t="t" r="r" b="b"/>
              <a:pathLst>
                <a:path w="19352" h="16720" extrusionOk="0">
                  <a:moveTo>
                    <a:pt x="690" y="1"/>
                  </a:moveTo>
                  <a:cubicBezTo>
                    <a:pt x="307" y="1"/>
                    <a:pt x="1" y="326"/>
                    <a:pt x="1" y="709"/>
                  </a:cubicBezTo>
                  <a:lnTo>
                    <a:pt x="1" y="12442"/>
                  </a:lnTo>
                  <a:cubicBezTo>
                    <a:pt x="1" y="12825"/>
                    <a:pt x="307" y="13150"/>
                    <a:pt x="690" y="13150"/>
                  </a:cubicBezTo>
                  <a:lnTo>
                    <a:pt x="7848" y="13150"/>
                  </a:lnTo>
                  <a:cubicBezTo>
                    <a:pt x="7944" y="13476"/>
                    <a:pt x="7982" y="13839"/>
                    <a:pt x="7944" y="14165"/>
                  </a:cubicBezTo>
                  <a:cubicBezTo>
                    <a:pt x="7906" y="14318"/>
                    <a:pt x="8040" y="14452"/>
                    <a:pt x="8174" y="14490"/>
                  </a:cubicBezTo>
                  <a:cubicBezTo>
                    <a:pt x="8185" y="14492"/>
                    <a:pt x="8196" y="14492"/>
                    <a:pt x="8207" y="14492"/>
                  </a:cubicBezTo>
                  <a:cubicBezTo>
                    <a:pt x="8346" y="14492"/>
                    <a:pt x="8462" y="14383"/>
                    <a:pt x="8480" y="14241"/>
                  </a:cubicBezTo>
                  <a:cubicBezTo>
                    <a:pt x="8538" y="13878"/>
                    <a:pt x="8518" y="13495"/>
                    <a:pt x="8442" y="13150"/>
                  </a:cubicBezTo>
                  <a:lnTo>
                    <a:pt x="10930" y="13150"/>
                  </a:lnTo>
                  <a:cubicBezTo>
                    <a:pt x="10720" y="13973"/>
                    <a:pt x="10892" y="14835"/>
                    <a:pt x="11428" y="15677"/>
                  </a:cubicBezTo>
                  <a:cubicBezTo>
                    <a:pt x="10844" y="15610"/>
                    <a:pt x="10260" y="15576"/>
                    <a:pt x="9676" y="15576"/>
                  </a:cubicBezTo>
                  <a:cubicBezTo>
                    <a:pt x="9093" y="15576"/>
                    <a:pt x="8509" y="15610"/>
                    <a:pt x="7925" y="15677"/>
                  </a:cubicBezTo>
                  <a:cubicBezTo>
                    <a:pt x="7963" y="15600"/>
                    <a:pt x="7982" y="15562"/>
                    <a:pt x="8040" y="15486"/>
                  </a:cubicBezTo>
                  <a:cubicBezTo>
                    <a:pt x="8116" y="15352"/>
                    <a:pt x="8059" y="15179"/>
                    <a:pt x="7944" y="15103"/>
                  </a:cubicBezTo>
                  <a:cubicBezTo>
                    <a:pt x="7896" y="15079"/>
                    <a:pt x="7848" y="15068"/>
                    <a:pt x="7802" y="15068"/>
                  </a:cubicBezTo>
                  <a:cubicBezTo>
                    <a:pt x="7702" y="15068"/>
                    <a:pt x="7614" y="15120"/>
                    <a:pt x="7561" y="15198"/>
                  </a:cubicBezTo>
                  <a:cubicBezTo>
                    <a:pt x="7447" y="15390"/>
                    <a:pt x="7293" y="15600"/>
                    <a:pt x="7121" y="15792"/>
                  </a:cubicBezTo>
                  <a:cubicBezTo>
                    <a:pt x="6623" y="15888"/>
                    <a:pt x="6107" y="16002"/>
                    <a:pt x="5590" y="16155"/>
                  </a:cubicBezTo>
                  <a:cubicBezTo>
                    <a:pt x="5456" y="16194"/>
                    <a:pt x="5360" y="16347"/>
                    <a:pt x="5398" y="16519"/>
                  </a:cubicBezTo>
                  <a:cubicBezTo>
                    <a:pt x="5447" y="16633"/>
                    <a:pt x="5551" y="16719"/>
                    <a:pt x="5687" y="16719"/>
                  </a:cubicBezTo>
                  <a:cubicBezTo>
                    <a:pt x="5711" y="16719"/>
                    <a:pt x="5736" y="16716"/>
                    <a:pt x="5762" y="16711"/>
                  </a:cubicBezTo>
                  <a:cubicBezTo>
                    <a:pt x="7055" y="16330"/>
                    <a:pt x="8358" y="16143"/>
                    <a:pt x="9661" y="16143"/>
                  </a:cubicBezTo>
                  <a:cubicBezTo>
                    <a:pt x="10980" y="16143"/>
                    <a:pt x="12300" y="16335"/>
                    <a:pt x="13610" y="16711"/>
                  </a:cubicBezTo>
                  <a:lnTo>
                    <a:pt x="13686" y="16711"/>
                  </a:lnTo>
                  <a:cubicBezTo>
                    <a:pt x="13801" y="16711"/>
                    <a:pt x="13916" y="16634"/>
                    <a:pt x="13954" y="16500"/>
                  </a:cubicBezTo>
                  <a:cubicBezTo>
                    <a:pt x="13993" y="16347"/>
                    <a:pt x="13897" y="16175"/>
                    <a:pt x="13763" y="16136"/>
                  </a:cubicBezTo>
                  <a:cubicBezTo>
                    <a:pt x="13246" y="15983"/>
                    <a:pt x="12729" y="15868"/>
                    <a:pt x="12232" y="15773"/>
                  </a:cubicBezTo>
                  <a:cubicBezTo>
                    <a:pt x="11466" y="14873"/>
                    <a:pt x="11236" y="14012"/>
                    <a:pt x="11504" y="13112"/>
                  </a:cubicBezTo>
                  <a:lnTo>
                    <a:pt x="18663" y="13112"/>
                  </a:lnTo>
                  <a:cubicBezTo>
                    <a:pt x="19046" y="13112"/>
                    <a:pt x="19352" y="12806"/>
                    <a:pt x="19352" y="12423"/>
                  </a:cubicBezTo>
                  <a:lnTo>
                    <a:pt x="19352" y="9935"/>
                  </a:lnTo>
                  <a:cubicBezTo>
                    <a:pt x="19352" y="9763"/>
                    <a:pt x="19237" y="9648"/>
                    <a:pt x="19065" y="9648"/>
                  </a:cubicBezTo>
                  <a:cubicBezTo>
                    <a:pt x="18893" y="9648"/>
                    <a:pt x="18778" y="9763"/>
                    <a:pt x="18778" y="9935"/>
                  </a:cubicBezTo>
                  <a:lnTo>
                    <a:pt x="18778" y="12423"/>
                  </a:lnTo>
                  <a:cubicBezTo>
                    <a:pt x="18778" y="12500"/>
                    <a:pt x="18739" y="12538"/>
                    <a:pt x="18663" y="12538"/>
                  </a:cubicBezTo>
                  <a:lnTo>
                    <a:pt x="690" y="12538"/>
                  </a:lnTo>
                  <a:cubicBezTo>
                    <a:pt x="613" y="12538"/>
                    <a:pt x="575" y="12500"/>
                    <a:pt x="575" y="12423"/>
                  </a:cubicBezTo>
                  <a:lnTo>
                    <a:pt x="575" y="2566"/>
                  </a:lnTo>
                  <a:lnTo>
                    <a:pt x="2049" y="2566"/>
                  </a:lnTo>
                  <a:cubicBezTo>
                    <a:pt x="2298" y="2566"/>
                    <a:pt x="2508" y="2432"/>
                    <a:pt x="2585" y="2202"/>
                  </a:cubicBezTo>
                  <a:lnTo>
                    <a:pt x="2700" y="1896"/>
                  </a:lnTo>
                  <a:lnTo>
                    <a:pt x="5245" y="1896"/>
                  </a:lnTo>
                  <a:lnTo>
                    <a:pt x="5360" y="2202"/>
                  </a:lnTo>
                  <a:cubicBezTo>
                    <a:pt x="5456" y="2432"/>
                    <a:pt x="5666" y="2566"/>
                    <a:pt x="5877" y="2566"/>
                  </a:cubicBezTo>
                  <a:lnTo>
                    <a:pt x="18778" y="2566"/>
                  </a:lnTo>
                  <a:lnTo>
                    <a:pt x="18778" y="8786"/>
                  </a:lnTo>
                  <a:cubicBezTo>
                    <a:pt x="18778" y="8959"/>
                    <a:pt x="18893" y="9073"/>
                    <a:pt x="19065" y="9073"/>
                  </a:cubicBezTo>
                  <a:cubicBezTo>
                    <a:pt x="19237" y="9073"/>
                    <a:pt x="19352" y="8959"/>
                    <a:pt x="19352" y="8786"/>
                  </a:cubicBezTo>
                  <a:lnTo>
                    <a:pt x="19352" y="652"/>
                  </a:lnTo>
                  <a:cubicBezTo>
                    <a:pt x="19352" y="326"/>
                    <a:pt x="19046" y="1"/>
                    <a:pt x="18663" y="1"/>
                  </a:cubicBezTo>
                  <a:lnTo>
                    <a:pt x="3446" y="1"/>
                  </a:lnTo>
                  <a:cubicBezTo>
                    <a:pt x="3274" y="1"/>
                    <a:pt x="3159" y="135"/>
                    <a:pt x="3159" y="288"/>
                  </a:cubicBezTo>
                  <a:cubicBezTo>
                    <a:pt x="3159" y="460"/>
                    <a:pt x="3274" y="575"/>
                    <a:pt x="3446" y="575"/>
                  </a:cubicBezTo>
                  <a:lnTo>
                    <a:pt x="18663" y="575"/>
                  </a:lnTo>
                  <a:cubicBezTo>
                    <a:pt x="18739" y="575"/>
                    <a:pt x="18778" y="632"/>
                    <a:pt x="18778" y="709"/>
                  </a:cubicBezTo>
                  <a:lnTo>
                    <a:pt x="18778" y="2049"/>
                  </a:lnTo>
                  <a:lnTo>
                    <a:pt x="5877" y="2049"/>
                  </a:lnTo>
                  <a:lnTo>
                    <a:pt x="5762" y="1723"/>
                  </a:lnTo>
                  <a:cubicBezTo>
                    <a:pt x="5666" y="1513"/>
                    <a:pt x="5456" y="1379"/>
                    <a:pt x="5245" y="1379"/>
                  </a:cubicBezTo>
                  <a:lnTo>
                    <a:pt x="2757" y="1379"/>
                  </a:lnTo>
                  <a:cubicBezTo>
                    <a:pt x="2508" y="1379"/>
                    <a:pt x="2298" y="1513"/>
                    <a:pt x="2221" y="1723"/>
                  </a:cubicBezTo>
                  <a:lnTo>
                    <a:pt x="2087" y="2049"/>
                  </a:lnTo>
                  <a:lnTo>
                    <a:pt x="575" y="2049"/>
                  </a:lnTo>
                  <a:lnTo>
                    <a:pt x="575" y="709"/>
                  </a:lnTo>
                  <a:cubicBezTo>
                    <a:pt x="575" y="632"/>
                    <a:pt x="613" y="575"/>
                    <a:pt x="690" y="575"/>
                  </a:cubicBezTo>
                  <a:lnTo>
                    <a:pt x="2298" y="575"/>
                  </a:lnTo>
                  <a:cubicBezTo>
                    <a:pt x="2451" y="575"/>
                    <a:pt x="2585" y="460"/>
                    <a:pt x="2585" y="288"/>
                  </a:cubicBezTo>
                  <a:cubicBezTo>
                    <a:pt x="2585" y="135"/>
                    <a:pt x="2451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81"/>
            <p:cNvSpPr/>
            <p:nvPr/>
          </p:nvSpPr>
          <p:spPr>
            <a:xfrm>
              <a:off x="2971363" y="2919775"/>
              <a:ext cx="76575" cy="52675"/>
            </a:xfrm>
            <a:custGeom>
              <a:avLst/>
              <a:gdLst/>
              <a:ahLst/>
              <a:cxnLst/>
              <a:rect l="l" t="t" r="r" b="b"/>
              <a:pathLst>
                <a:path w="3063" h="2107" extrusionOk="0">
                  <a:moveTo>
                    <a:pt x="2527" y="575"/>
                  </a:moveTo>
                  <a:lnTo>
                    <a:pt x="2527" y="1532"/>
                  </a:lnTo>
                  <a:lnTo>
                    <a:pt x="574" y="1532"/>
                  </a:lnTo>
                  <a:lnTo>
                    <a:pt x="574" y="575"/>
                  </a:lnTo>
                  <a:close/>
                  <a:moveTo>
                    <a:pt x="460" y="1"/>
                  </a:moveTo>
                  <a:cubicBezTo>
                    <a:pt x="230" y="1"/>
                    <a:pt x="0" y="192"/>
                    <a:pt x="0" y="460"/>
                  </a:cubicBezTo>
                  <a:lnTo>
                    <a:pt x="0" y="1647"/>
                  </a:lnTo>
                  <a:cubicBezTo>
                    <a:pt x="0" y="1896"/>
                    <a:pt x="192" y="2106"/>
                    <a:pt x="460" y="2106"/>
                  </a:cubicBezTo>
                  <a:lnTo>
                    <a:pt x="2622" y="2106"/>
                  </a:lnTo>
                  <a:cubicBezTo>
                    <a:pt x="2852" y="2106"/>
                    <a:pt x="3063" y="1915"/>
                    <a:pt x="3063" y="1647"/>
                  </a:cubicBezTo>
                  <a:lnTo>
                    <a:pt x="3063" y="460"/>
                  </a:lnTo>
                  <a:cubicBezTo>
                    <a:pt x="3063" y="211"/>
                    <a:pt x="2871" y="1"/>
                    <a:pt x="2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81"/>
            <p:cNvSpPr/>
            <p:nvPr/>
          </p:nvSpPr>
          <p:spPr>
            <a:xfrm>
              <a:off x="3314463" y="2919775"/>
              <a:ext cx="76100" cy="52675"/>
            </a:xfrm>
            <a:custGeom>
              <a:avLst/>
              <a:gdLst/>
              <a:ahLst/>
              <a:cxnLst/>
              <a:rect l="l" t="t" r="r" b="b"/>
              <a:pathLst>
                <a:path w="3044" h="2107" extrusionOk="0">
                  <a:moveTo>
                    <a:pt x="2507" y="575"/>
                  </a:moveTo>
                  <a:lnTo>
                    <a:pt x="2507" y="1532"/>
                  </a:lnTo>
                  <a:lnTo>
                    <a:pt x="574" y="1532"/>
                  </a:lnTo>
                  <a:lnTo>
                    <a:pt x="574" y="575"/>
                  </a:lnTo>
                  <a:close/>
                  <a:moveTo>
                    <a:pt x="440" y="1"/>
                  </a:moveTo>
                  <a:cubicBezTo>
                    <a:pt x="211" y="1"/>
                    <a:pt x="0" y="192"/>
                    <a:pt x="0" y="460"/>
                  </a:cubicBezTo>
                  <a:lnTo>
                    <a:pt x="0" y="1666"/>
                  </a:lnTo>
                  <a:cubicBezTo>
                    <a:pt x="0" y="1896"/>
                    <a:pt x="211" y="2106"/>
                    <a:pt x="440" y="2106"/>
                  </a:cubicBezTo>
                  <a:lnTo>
                    <a:pt x="2603" y="2106"/>
                  </a:lnTo>
                  <a:cubicBezTo>
                    <a:pt x="2833" y="2106"/>
                    <a:pt x="3043" y="1915"/>
                    <a:pt x="3043" y="1666"/>
                  </a:cubicBezTo>
                  <a:lnTo>
                    <a:pt x="3043" y="460"/>
                  </a:lnTo>
                  <a:cubicBezTo>
                    <a:pt x="3043" y="231"/>
                    <a:pt x="2852" y="1"/>
                    <a:pt x="2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81"/>
            <p:cNvSpPr/>
            <p:nvPr/>
          </p:nvSpPr>
          <p:spPr>
            <a:xfrm>
              <a:off x="3039788" y="2775275"/>
              <a:ext cx="176600" cy="151225"/>
            </a:xfrm>
            <a:custGeom>
              <a:avLst/>
              <a:gdLst/>
              <a:ahLst/>
              <a:cxnLst/>
              <a:rect l="l" t="t" r="r" b="b"/>
              <a:pathLst>
                <a:path w="7064" h="6049" extrusionOk="0">
                  <a:moveTo>
                    <a:pt x="1244" y="1761"/>
                  </a:moveTo>
                  <a:lnTo>
                    <a:pt x="1244" y="4288"/>
                  </a:lnTo>
                  <a:lnTo>
                    <a:pt x="555" y="4288"/>
                  </a:lnTo>
                  <a:lnTo>
                    <a:pt x="555" y="1761"/>
                  </a:lnTo>
                  <a:close/>
                  <a:moveTo>
                    <a:pt x="5360" y="1149"/>
                  </a:moveTo>
                  <a:lnTo>
                    <a:pt x="5360" y="4900"/>
                  </a:lnTo>
                  <a:cubicBezTo>
                    <a:pt x="4996" y="4805"/>
                    <a:pt x="2240" y="3924"/>
                    <a:pt x="1819" y="3771"/>
                  </a:cubicBezTo>
                  <a:lnTo>
                    <a:pt x="1819" y="2278"/>
                  </a:lnTo>
                  <a:lnTo>
                    <a:pt x="5360" y="1149"/>
                  </a:lnTo>
                  <a:close/>
                  <a:moveTo>
                    <a:pt x="2546" y="4613"/>
                  </a:moveTo>
                  <a:lnTo>
                    <a:pt x="3293" y="4862"/>
                  </a:lnTo>
                  <a:lnTo>
                    <a:pt x="3293" y="5149"/>
                  </a:lnTo>
                  <a:cubicBezTo>
                    <a:pt x="3293" y="5187"/>
                    <a:pt x="3273" y="5207"/>
                    <a:pt x="3235" y="5207"/>
                  </a:cubicBezTo>
                  <a:lnTo>
                    <a:pt x="2623" y="5207"/>
                  </a:lnTo>
                  <a:cubicBezTo>
                    <a:pt x="2584" y="5207"/>
                    <a:pt x="2546" y="5187"/>
                    <a:pt x="2546" y="5149"/>
                  </a:cubicBezTo>
                  <a:lnTo>
                    <a:pt x="2546" y="4613"/>
                  </a:lnTo>
                  <a:close/>
                  <a:moveTo>
                    <a:pt x="6508" y="575"/>
                  </a:moveTo>
                  <a:lnTo>
                    <a:pt x="6508" y="5494"/>
                  </a:lnTo>
                  <a:lnTo>
                    <a:pt x="5934" y="5494"/>
                  </a:lnTo>
                  <a:lnTo>
                    <a:pt x="5934" y="575"/>
                  </a:lnTo>
                  <a:close/>
                  <a:moveTo>
                    <a:pt x="5743" y="0"/>
                  </a:moveTo>
                  <a:cubicBezTo>
                    <a:pt x="5532" y="0"/>
                    <a:pt x="5360" y="153"/>
                    <a:pt x="5360" y="383"/>
                  </a:cubicBezTo>
                  <a:lnTo>
                    <a:pt x="5360" y="536"/>
                  </a:lnTo>
                  <a:lnTo>
                    <a:pt x="1819" y="1666"/>
                  </a:lnTo>
                  <a:lnTo>
                    <a:pt x="1819" y="1589"/>
                  </a:lnTo>
                  <a:cubicBezTo>
                    <a:pt x="1819" y="1378"/>
                    <a:pt x="1627" y="1187"/>
                    <a:pt x="1417" y="1187"/>
                  </a:cubicBezTo>
                  <a:lnTo>
                    <a:pt x="402" y="1187"/>
                  </a:lnTo>
                  <a:cubicBezTo>
                    <a:pt x="192" y="1187"/>
                    <a:pt x="0" y="1378"/>
                    <a:pt x="0" y="1589"/>
                  </a:cubicBezTo>
                  <a:lnTo>
                    <a:pt x="0" y="4422"/>
                  </a:lnTo>
                  <a:cubicBezTo>
                    <a:pt x="0" y="4632"/>
                    <a:pt x="192" y="4824"/>
                    <a:pt x="402" y="4824"/>
                  </a:cubicBezTo>
                  <a:lnTo>
                    <a:pt x="1417" y="4824"/>
                  </a:lnTo>
                  <a:cubicBezTo>
                    <a:pt x="1627" y="4824"/>
                    <a:pt x="1819" y="4632"/>
                    <a:pt x="1819" y="4422"/>
                  </a:cubicBezTo>
                  <a:lnTo>
                    <a:pt x="1819" y="4384"/>
                  </a:lnTo>
                  <a:lnTo>
                    <a:pt x="1972" y="4422"/>
                  </a:lnTo>
                  <a:lnTo>
                    <a:pt x="1972" y="5149"/>
                  </a:lnTo>
                  <a:cubicBezTo>
                    <a:pt x="1972" y="5494"/>
                    <a:pt x="2259" y="5781"/>
                    <a:pt x="2623" y="5781"/>
                  </a:cubicBezTo>
                  <a:lnTo>
                    <a:pt x="3235" y="5781"/>
                  </a:lnTo>
                  <a:cubicBezTo>
                    <a:pt x="3580" y="5781"/>
                    <a:pt x="3867" y="5494"/>
                    <a:pt x="3867" y="5149"/>
                  </a:cubicBezTo>
                  <a:lnTo>
                    <a:pt x="3867" y="5015"/>
                  </a:lnTo>
                  <a:lnTo>
                    <a:pt x="5360" y="5494"/>
                  </a:lnTo>
                  <a:lnTo>
                    <a:pt x="5360" y="5666"/>
                  </a:lnTo>
                  <a:cubicBezTo>
                    <a:pt x="5360" y="5877"/>
                    <a:pt x="5532" y="6049"/>
                    <a:pt x="5743" y="6049"/>
                  </a:cubicBezTo>
                  <a:lnTo>
                    <a:pt x="6680" y="6049"/>
                  </a:lnTo>
                  <a:cubicBezTo>
                    <a:pt x="6891" y="6049"/>
                    <a:pt x="7063" y="5877"/>
                    <a:pt x="7063" y="5666"/>
                  </a:cubicBezTo>
                  <a:lnTo>
                    <a:pt x="7063" y="383"/>
                  </a:lnTo>
                  <a:cubicBezTo>
                    <a:pt x="7063" y="173"/>
                    <a:pt x="6891" y="0"/>
                    <a:pt x="6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81"/>
            <p:cNvSpPr/>
            <p:nvPr/>
          </p:nvSpPr>
          <p:spPr>
            <a:xfrm>
              <a:off x="3221613" y="2760925"/>
              <a:ext cx="56025" cy="68450"/>
            </a:xfrm>
            <a:custGeom>
              <a:avLst/>
              <a:gdLst/>
              <a:ahLst/>
              <a:cxnLst/>
              <a:rect l="l" t="t" r="r" b="b"/>
              <a:pathLst>
                <a:path w="2241" h="2738" extrusionOk="0">
                  <a:moveTo>
                    <a:pt x="1417" y="574"/>
                  </a:moveTo>
                  <a:cubicBezTo>
                    <a:pt x="1570" y="574"/>
                    <a:pt x="1704" y="689"/>
                    <a:pt x="1704" y="861"/>
                  </a:cubicBezTo>
                  <a:cubicBezTo>
                    <a:pt x="1704" y="1034"/>
                    <a:pt x="1570" y="1149"/>
                    <a:pt x="1417" y="1149"/>
                  </a:cubicBezTo>
                  <a:cubicBezTo>
                    <a:pt x="1245" y="1149"/>
                    <a:pt x="1130" y="1034"/>
                    <a:pt x="1130" y="861"/>
                  </a:cubicBezTo>
                  <a:cubicBezTo>
                    <a:pt x="1130" y="689"/>
                    <a:pt x="1245" y="574"/>
                    <a:pt x="1417" y="574"/>
                  </a:cubicBezTo>
                  <a:close/>
                  <a:moveTo>
                    <a:pt x="1379" y="0"/>
                  </a:moveTo>
                  <a:cubicBezTo>
                    <a:pt x="900" y="0"/>
                    <a:pt x="537" y="383"/>
                    <a:pt x="537" y="861"/>
                  </a:cubicBezTo>
                  <a:cubicBezTo>
                    <a:pt x="537" y="1225"/>
                    <a:pt x="786" y="1551"/>
                    <a:pt x="1111" y="1646"/>
                  </a:cubicBezTo>
                  <a:lnTo>
                    <a:pt x="1111" y="2182"/>
                  </a:lnTo>
                  <a:lnTo>
                    <a:pt x="288" y="2182"/>
                  </a:lnTo>
                  <a:cubicBezTo>
                    <a:pt x="116" y="2182"/>
                    <a:pt x="1" y="2297"/>
                    <a:pt x="1" y="2469"/>
                  </a:cubicBezTo>
                  <a:cubicBezTo>
                    <a:pt x="1" y="2622"/>
                    <a:pt x="116" y="2737"/>
                    <a:pt x="288" y="2737"/>
                  </a:cubicBezTo>
                  <a:lnTo>
                    <a:pt x="1379" y="2737"/>
                  </a:lnTo>
                  <a:cubicBezTo>
                    <a:pt x="1551" y="2737"/>
                    <a:pt x="1666" y="2622"/>
                    <a:pt x="1666" y="2469"/>
                  </a:cubicBezTo>
                  <a:lnTo>
                    <a:pt x="1666" y="1646"/>
                  </a:lnTo>
                  <a:cubicBezTo>
                    <a:pt x="2011" y="1531"/>
                    <a:pt x="2240" y="1225"/>
                    <a:pt x="2240" y="861"/>
                  </a:cubicBezTo>
                  <a:cubicBezTo>
                    <a:pt x="2240" y="383"/>
                    <a:pt x="1857" y="0"/>
                    <a:pt x="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81"/>
            <p:cNvSpPr/>
            <p:nvPr/>
          </p:nvSpPr>
          <p:spPr>
            <a:xfrm>
              <a:off x="3221613" y="2872900"/>
              <a:ext cx="56025" cy="67950"/>
            </a:xfrm>
            <a:custGeom>
              <a:avLst/>
              <a:gdLst/>
              <a:ahLst/>
              <a:cxnLst/>
              <a:rect l="l" t="t" r="r" b="b"/>
              <a:pathLst>
                <a:path w="2241" h="2718" extrusionOk="0">
                  <a:moveTo>
                    <a:pt x="1417" y="1589"/>
                  </a:moveTo>
                  <a:cubicBezTo>
                    <a:pt x="1570" y="1589"/>
                    <a:pt x="1704" y="1723"/>
                    <a:pt x="1704" y="1876"/>
                  </a:cubicBezTo>
                  <a:cubicBezTo>
                    <a:pt x="1666" y="2029"/>
                    <a:pt x="1551" y="2163"/>
                    <a:pt x="1417" y="2163"/>
                  </a:cubicBezTo>
                  <a:cubicBezTo>
                    <a:pt x="1245" y="2163"/>
                    <a:pt x="1130" y="2048"/>
                    <a:pt x="1130" y="1876"/>
                  </a:cubicBezTo>
                  <a:cubicBezTo>
                    <a:pt x="1130" y="1723"/>
                    <a:pt x="1245" y="1589"/>
                    <a:pt x="1417" y="1589"/>
                  </a:cubicBezTo>
                  <a:close/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40"/>
                    <a:pt x="116" y="574"/>
                    <a:pt x="288" y="574"/>
                  </a:cubicBezTo>
                  <a:lnTo>
                    <a:pt x="1092" y="574"/>
                  </a:lnTo>
                  <a:lnTo>
                    <a:pt x="1092" y="1091"/>
                  </a:lnTo>
                  <a:cubicBezTo>
                    <a:pt x="786" y="1187"/>
                    <a:pt x="556" y="1493"/>
                    <a:pt x="556" y="1876"/>
                  </a:cubicBezTo>
                  <a:cubicBezTo>
                    <a:pt x="556" y="2354"/>
                    <a:pt x="939" y="2718"/>
                    <a:pt x="1379" y="2718"/>
                  </a:cubicBezTo>
                  <a:cubicBezTo>
                    <a:pt x="1838" y="2718"/>
                    <a:pt x="2240" y="2335"/>
                    <a:pt x="2240" y="1876"/>
                  </a:cubicBezTo>
                  <a:cubicBezTo>
                    <a:pt x="2240" y="1531"/>
                    <a:pt x="2011" y="1187"/>
                    <a:pt x="1666" y="1091"/>
                  </a:cubicBezTo>
                  <a:lnTo>
                    <a:pt x="1666" y="287"/>
                  </a:lnTo>
                  <a:cubicBezTo>
                    <a:pt x="1666" y="115"/>
                    <a:pt x="1551" y="0"/>
                    <a:pt x="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81"/>
            <p:cNvSpPr/>
            <p:nvPr/>
          </p:nvSpPr>
          <p:spPr>
            <a:xfrm>
              <a:off x="3231663" y="2830300"/>
              <a:ext cx="90950" cy="41650"/>
            </a:xfrm>
            <a:custGeom>
              <a:avLst/>
              <a:gdLst/>
              <a:ahLst/>
              <a:cxnLst/>
              <a:rect l="l" t="t" r="r" b="b"/>
              <a:pathLst>
                <a:path w="3638" h="1666" extrusionOk="0">
                  <a:moveTo>
                    <a:pt x="2795" y="556"/>
                  </a:moveTo>
                  <a:cubicBezTo>
                    <a:pt x="2968" y="556"/>
                    <a:pt x="3082" y="670"/>
                    <a:pt x="3082" y="843"/>
                  </a:cubicBezTo>
                  <a:cubicBezTo>
                    <a:pt x="3082" y="996"/>
                    <a:pt x="2968" y="1130"/>
                    <a:pt x="2795" y="1130"/>
                  </a:cubicBezTo>
                  <a:cubicBezTo>
                    <a:pt x="2642" y="1130"/>
                    <a:pt x="2508" y="996"/>
                    <a:pt x="2508" y="843"/>
                  </a:cubicBezTo>
                  <a:cubicBezTo>
                    <a:pt x="2508" y="670"/>
                    <a:pt x="2661" y="556"/>
                    <a:pt x="2795" y="556"/>
                  </a:cubicBezTo>
                  <a:close/>
                  <a:moveTo>
                    <a:pt x="2795" y="1"/>
                  </a:moveTo>
                  <a:cubicBezTo>
                    <a:pt x="2451" y="1"/>
                    <a:pt x="2106" y="230"/>
                    <a:pt x="2010" y="575"/>
                  </a:cubicBezTo>
                  <a:lnTo>
                    <a:pt x="288" y="575"/>
                  </a:lnTo>
                  <a:cubicBezTo>
                    <a:pt x="116" y="575"/>
                    <a:pt x="1" y="690"/>
                    <a:pt x="1" y="862"/>
                  </a:cubicBezTo>
                  <a:cubicBezTo>
                    <a:pt x="1" y="1015"/>
                    <a:pt x="116" y="1149"/>
                    <a:pt x="288" y="1149"/>
                  </a:cubicBezTo>
                  <a:lnTo>
                    <a:pt x="2010" y="1149"/>
                  </a:lnTo>
                  <a:cubicBezTo>
                    <a:pt x="2125" y="1436"/>
                    <a:pt x="2451" y="1666"/>
                    <a:pt x="2795" y="1666"/>
                  </a:cubicBezTo>
                  <a:cubicBezTo>
                    <a:pt x="3274" y="1666"/>
                    <a:pt x="3637" y="1283"/>
                    <a:pt x="3637" y="843"/>
                  </a:cubicBezTo>
                  <a:cubicBezTo>
                    <a:pt x="3637" y="364"/>
                    <a:pt x="3255" y="1"/>
                    <a:pt x="2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2" name="Google Shape;3062;p81"/>
          <p:cNvGrpSpPr/>
          <p:nvPr/>
        </p:nvGrpSpPr>
        <p:grpSpPr>
          <a:xfrm>
            <a:off x="3320404" y="2499100"/>
            <a:ext cx="483800" cy="417700"/>
            <a:chOff x="3522613" y="2665225"/>
            <a:chExt cx="483800" cy="417700"/>
          </a:xfrm>
        </p:grpSpPr>
        <p:sp>
          <p:nvSpPr>
            <p:cNvPr id="3063" name="Google Shape;3063;p81"/>
            <p:cNvSpPr/>
            <p:nvPr/>
          </p:nvSpPr>
          <p:spPr>
            <a:xfrm>
              <a:off x="3868563" y="26901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35" y="0"/>
                    <a:pt x="1" y="134"/>
                    <a:pt x="1" y="287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632" y="575"/>
                  </a:lnTo>
                  <a:cubicBezTo>
                    <a:pt x="805" y="575"/>
                    <a:pt x="920" y="460"/>
                    <a:pt x="920" y="287"/>
                  </a:cubicBezTo>
                  <a:cubicBezTo>
                    <a:pt x="920" y="134"/>
                    <a:pt x="80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81"/>
            <p:cNvSpPr/>
            <p:nvPr/>
          </p:nvSpPr>
          <p:spPr>
            <a:xfrm>
              <a:off x="3901588" y="26901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15" y="0"/>
                    <a:pt x="1" y="134"/>
                    <a:pt x="1" y="287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632" y="575"/>
                  </a:lnTo>
                  <a:cubicBezTo>
                    <a:pt x="785" y="575"/>
                    <a:pt x="919" y="460"/>
                    <a:pt x="919" y="287"/>
                  </a:cubicBezTo>
                  <a:cubicBezTo>
                    <a:pt x="919" y="134"/>
                    <a:pt x="78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81"/>
            <p:cNvSpPr/>
            <p:nvPr/>
          </p:nvSpPr>
          <p:spPr>
            <a:xfrm>
              <a:off x="3935088" y="26901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60"/>
                    <a:pt x="115" y="575"/>
                    <a:pt x="288" y="575"/>
                  </a:cubicBezTo>
                  <a:lnTo>
                    <a:pt x="632" y="575"/>
                  </a:lnTo>
                  <a:cubicBezTo>
                    <a:pt x="785" y="575"/>
                    <a:pt x="919" y="460"/>
                    <a:pt x="919" y="287"/>
                  </a:cubicBezTo>
                  <a:cubicBezTo>
                    <a:pt x="919" y="134"/>
                    <a:pt x="78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81"/>
            <p:cNvSpPr/>
            <p:nvPr/>
          </p:nvSpPr>
          <p:spPr>
            <a:xfrm>
              <a:off x="3757088" y="3016450"/>
              <a:ext cx="14375" cy="20600"/>
            </a:xfrm>
            <a:custGeom>
              <a:avLst/>
              <a:gdLst/>
              <a:ahLst/>
              <a:cxnLst/>
              <a:rect l="l" t="t" r="r" b="b"/>
              <a:pathLst>
                <a:path w="575" h="824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536"/>
                  </a:lnTo>
                  <a:cubicBezTo>
                    <a:pt x="0" y="708"/>
                    <a:pt x="115" y="823"/>
                    <a:pt x="287" y="823"/>
                  </a:cubicBezTo>
                  <a:cubicBezTo>
                    <a:pt x="440" y="823"/>
                    <a:pt x="574" y="708"/>
                    <a:pt x="574" y="536"/>
                  </a:cubicBezTo>
                  <a:lnTo>
                    <a:pt x="574" y="287"/>
                  </a:lnTo>
                  <a:cubicBezTo>
                    <a:pt x="574" y="115"/>
                    <a:pt x="44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81"/>
            <p:cNvSpPr/>
            <p:nvPr/>
          </p:nvSpPr>
          <p:spPr>
            <a:xfrm>
              <a:off x="3522613" y="2665225"/>
              <a:ext cx="483800" cy="417700"/>
            </a:xfrm>
            <a:custGeom>
              <a:avLst/>
              <a:gdLst/>
              <a:ahLst/>
              <a:cxnLst/>
              <a:rect l="l" t="t" r="r" b="b"/>
              <a:pathLst>
                <a:path w="19352" h="16708" extrusionOk="0">
                  <a:moveTo>
                    <a:pt x="689" y="0"/>
                  </a:moveTo>
                  <a:cubicBezTo>
                    <a:pt x="306" y="0"/>
                    <a:pt x="0" y="306"/>
                    <a:pt x="0" y="689"/>
                  </a:cubicBezTo>
                  <a:lnTo>
                    <a:pt x="0" y="12441"/>
                  </a:lnTo>
                  <a:cubicBezTo>
                    <a:pt x="0" y="12824"/>
                    <a:pt x="306" y="13130"/>
                    <a:pt x="689" y="13130"/>
                  </a:cubicBezTo>
                  <a:lnTo>
                    <a:pt x="7848" y="13130"/>
                  </a:lnTo>
                  <a:cubicBezTo>
                    <a:pt x="7944" y="13475"/>
                    <a:pt x="7982" y="13820"/>
                    <a:pt x="7944" y="14164"/>
                  </a:cubicBezTo>
                  <a:cubicBezTo>
                    <a:pt x="7905" y="14298"/>
                    <a:pt x="8039" y="14451"/>
                    <a:pt x="8173" y="14470"/>
                  </a:cubicBezTo>
                  <a:cubicBezTo>
                    <a:pt x="8185" y="14472"/>
                    <a:pt x="8196" y="14472"/>
                    <a:pt x="8207" y="14472"/>
                  </a:cubicBezTo>
                  <a:cubicBezTo>
                    <a:pt x="8346" y="14472"/>
                    <a:pt x="8462" y="14365"/>
                    <a:pt x="8479" y="14241"/>
                  </a:cubicBezTo>
                  <a:cubicBezTo>
                    <a:pt x="8537" y="13877"/>
                    <a:pt x="8518" y="13494"/>
                    <a:pt x="8441" y="13130"/>
                  </a:cubicBezTo>
                  <a:lnTo>
                    <a:pt x="10929" y="13130"/>
                  </a:lnTo>
                  <a:cubicBezTo>
                    <a:pt x="10719" y="13973"/>
                    <a:pt x="10872" y="14834"/>
                    <a:pt x="11427" y="15676"/>
                  </a:cubicBezTo>
                  <a:cubicBezTo>
                    <a:pt x="10843" y="15600"/>
                    <a:pt x="10260" y="15561"/>
                    <a:pt x="9673" y="15561"/>
                  </a:cubicBezTo>
                  <a:cubicBezTo>
                    <a:pt x="9087" y="15561"/>
                    <a:pt x="8499" y="15600"/>
                    <a:pt x="7905" y="15676"/>
                  </a:cubicBezTo>
                  <a:cubicBezTo>
                    <a:pt x="7963" y="15600"/>
                    <a:pt x="7982" y="15542"/>
                    <a:pt x="8039" y="15485"/>
                  </a:cubicBezTo>
                  <a:cubicBezTo>
                    <a:pt x="8097" y="15332"/>
                    <a:pt x="8058" y="15159"/>
                    <a:pt x="7944" y="15102"/>
                  </a:cubicBezTo>
                  <a:cubicBezTo>
                    <a:pt x="7889" y="15075"/>
                    <a:pt x="7833" y="15062"/>
                    <a:pt x="7780" y="15062"/>
                  </a:cubicBezTo>
                  <a:cubicBezTo>
                    <a:pt x="7683" y="15062"/>
                    <a:pt x="7598" y="15104"/>
                    <a:pt x="7561" y="15179"/>
                  </a:cubicBezTo>
                  <a:cubicBezTo>
                    <a:pt x="7427" y="15389"/>
                    <a:pt x="7293" y="15600"/>
                    <a:pt x="7121" y="15791"/>
                  </a:cubicBezTo>
                  <a:cubicBezTo>
                    <a:pt x="6623" y="15887"/>
                    <a:pt x="6087" y="16002"/>
                    <a:pt x="5589" y="16136"/>
                  </a:cubicBezTo>
                  <a:cubicBezTo>
                    <a:pt x="5455" y="16193"/>
                    <a:pt x="5360" y="16346"/>
                    <a:pt x="5398" y="16499"/>
                  </a:cubicBezTo>
                  <a:cubicBezTo>
                    <a:pt x="5444" y="16622"/>
                    <a:pt x="5539" y="16707"/>
                    <a:pt x="5663" y="16707"/>
                  </a:cubicBezTo>
                  <a:cubicBezTo>
                    <a:pt x="5694" y="16707"/>
                    <a:pt x="5727" y="16702"/>
                    <a:pt x="5762" y="16691"/>
                  </a:cubicBezTo>
                  <a:cubicBezTo>
                    <a:pt x="7063" y="16308"/>
                    <a:pt x="8374" y="16116"/>
                    <a:pt x="9685" y="16116"/>
                  </a:cubicBezTo>
                  <a:cubicBezTo>
                    <a:pt x="10996" y="16116"/>
                    <a:pt x="12308" y="16308"/>
                    <a:pt x="13609" y="16691"/>
                  </a:cubicBezTo>
                  <a:lnTo>
                    <a:pt x="13686" y="16691"/>
                  </a:lnTo>
                  <a:cubicBezTo>
                    <a:pt x="13801" y="16691"/>
                    <a:pt x="13915" y="16614"/>
                    <a:pt x="13935" y="16480"/>
                  </a:cubicBezTo>
                  <a:cubicBezTo>
                    <a:pt x="13992" y="16346"/>
                    <a:pt x="13896" y="16174"/>
                    <a:pt x="13743" y="16116"/>
                  </a:cubicBezTo>
                  <a:cubicBezTo>
                    <a:pt x="13245" y="15982"/>
                    <a:pt x="12729" y="15868"/>
                    <a:pt x="12212" y="15772"/>
                  </a:cubicBezTo>
                  <a:cubicBezTo>
                    <a:pt x="11446" y="14853"/>
                    <a:pt x="11236" y="13992"/>
                    <a:pt x="11504" y="13111"/>
                  </a:cubicBezTo>
                  <a:lnTo>
                    <a:pt x="18662" y="13111"/>
                  </a:lnTo>
                  <a:cubicBezTo>
                    <a:pt x="19045" y="13111"/>
                    <a:pt x="19351" y="12786"/>
                    <a:pt x="19351" y="12422"/>
                  </a:cubicBezTo>
                  <a:lnTo>
                    <a:pt x="19351" y="9934"/>
                  </a:lnTo>
                  <a:cubicBezTo>
                    <a:pt x="19351" y="9762"/>
                    <a:pt x="19237" y="9647"/>
                    <a:pt x="19064" y="9647"/>
                  </a:cubicBezTo>
                  <a:cubicBezTo>
                    <a:pt x="18892" y="9647"/>
                    <a:pt x="18777" y="9762"/>
                    <a:pt x="18777" y="9934"/>
                  </a:cubicBezTo>
                  <a:lnTo>
                    <a:pt x="18777" y="12422"/>
                  </a:lnTo>
                  <a:cubicBezTo>
                    <a:pt x="18777" y="12480"/>
                    <a:pt x="18720" y="12537"/>
                    <a:pt x="18662" y="12537"/>
                  </a:cubicBezTo>
                  <a:lnTo>
                    <a:pt x="689" y="12537"/>
                  </a:lnTo>
                  <a:cubicBezTo>
                    <a:pt x="613" y="12537"/>
                    <a:pt x="574" y="12480"/>
                    <a:pt x="574" y="12422"/>
                  </a:cubicBezTo>
                  <a:lnTo>
                    <a:pt x="574" y="2565"/>
                  </a:lnTo>
                  <a:lnTo>
                    <a:pt x="2048" y="2565"/>
                  </a:lnTo>
                  <a:cubicBezTo>
                    <a:pt x="2297" y="2565"/>
                    <a:pt x="2508" y="2412"/>
                    <a:pt x="2584" y="2201"/>
                  </a:cubicBezTo>
                  <a:lnTo>
                    <a:pt x="2699" y="1895"/>
                  </a:lnTo>
                  <a:lnTo>
                    <a:pt x="5226" y="1895"/>
                  </a:lnTo>
                  <a:lnTo>
                    <a:pt x="5360" y="2201"/>
                  </a:lnTo>
                  <a:cubicBezTo>
                    <a:pt x="5455" y="2412"/>
                    <a:pt x="5666" y="2565"/>
                    <a:pt x="5876" y="2565"/>
                  </a:cubicBezTo>
                  <a:lnTo>
                    <a:pt x="18777" y="2565"/>
                  </a:lnTo>
                  <a:lnTo>
                    <a:pt x="18777" y="8786"/>
                  </a:lnTo>
                  <a:cubicBezTo>
                    <a:pt x="18777" y="8939"/>
                    <a:pt x="18892" y="9073"/>
                    <a:pt x="19064" y="9073"/>
                  </a:cubicBezTo>
                  <a:cubicBezTo>
                    <a:pt x="19237" y="9073"/>
                    <a:pt x="19351" y="8939"/>
                    <a:pt x="19351" y="8786"/>
                  </a:cubicBezTo>
                  <a:lnTo>
                    <a:pt x="19351" y="651"/>
                  </a:lnTo>
                  <a:cubicBezTo>
                    <a:pt x="19351" y="306"/>
                    <a:pt x="19045" y="0"/>
                    <a:pt x="18662" y="0"/>
                  </a:cubicBezTo>
                  <a:lnTo>
                    <a:pt x="3446" y="0"/>
                  </a:lnTo>
                  <a:cubicBezTo>
                    <a:pt x="3273" y="0"/>
                    <a:pt x="3158" y="115"/>
                    <a:pt x="3158" y="287"/>
                  </a:cubicBezTo>
                  <a:cubicBezTo>
                    <a:pt x="3158" y="459"/>
                    <a:pt x="3273" y="574"/>
                    <a:pt x="3446" y="574"/>
                  </a:cubicBezTo>
                  <a:lnTo>
                    <a:pt x="18662" y="574"/>
                  </a:lnTo>
                  <a:cubicBezTo>
                    <a:pt x="18720" y="574"/>
                    <a:pt x="18777" y="613"/>
                    <a:pt x="18777" y="689"/>
                  </a:cubicBezTo>
                  <a:lnTo>
                    <a:pt x="18777" y="2029"/>
                  </a:lnTo>
                  <a:lnTo>
                    <a:pt x="5857" y="2029"/>
                  </a:lnTo>
                  <a:lnTo>
                    <a:pt x="5742" y="1723"/>
                  </a:lnTo>
                  <a:cubicBezTo>
                    <a:pt x="5647" y="1512"/>
                    <a:pt x="5417" y="1359"/>
                    <a:pt x="5206" y="1359"/>
                  </a:cubicBezTo>
                  <a:lnTo>
                    <a:pt x="2718" y="1359"/>
                  </a:lnTo>
                  <a:cubicBezTo>
                    <a:pt x="2488" y="1359"/>
                    <a:pt x="2259" y="1512"/>
                    <a:pt x="2201" y="1723"/>
                  </a:cubicBezTo>
                  <a:lnTo>
                    <a:pt x="2067" y="2029"/>
                  </a:lnTo>
                  <a:lnTo>
                    <a:pt x="574" y="2029"/>
                  </a:lnTo>
                  <a:lnTo>
                    <a:pt x="574" y="689"/>
                  </a:lnTo>
                  <a:cubicBezTo>
                    <a:pt x="574" y="613"/>
                    <a:pt x="613" y="574"/>
                    <a:pt x="689" y="574"/>
                  </a:cubicBezTo>
                  <a:lnTo>
                    <a:pt x="2297" y="574"/>
                  </a:lnTo>
                  <a:cubicBezTo>
                    <a:pt x="2450" y="574"/>
                    <a:pt x="2584" y="459"/>
                    <a:pt x="2584" y="287"/>
                  </a:cubicBezTo>
                  <a:cubicBezTo>
                    <a:pt x="2584" y="115"/>
                    <a:pt x="2450" y="0"/>
                    <a:pt x="2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81"/>
            <p:cNvSpPr/>
            <p:nvPr/>
          </p:nvSpPr>
          <p:spPr>
            <a:xfrm>
              <a:off x="3568538" y="2743800"/>
              <a:ext cx="51225" cy="69775"/>
            </a:xfrm>
            <a:custGeom>
              <a:avLst/>
              <a:gdLst/>
              <a:ahLst/>
              <a:cxnLst/>
              <a:rect l="l" t="t" r="r" b="b"/>
              <a:pathLst>
                <a:path w="2049" h="2791" extrusionOk="0">
                  <a:moveTo>
                    <a:pt x="1108" y="1"/>
                  </a:moveTo>
                  <a:cubicBezTo>
                    <a:pt x="929" y="1"/>
                    <a:pt x="747" y="44"/>
                    <a:pt x="594" y="130"/>
                  </a:cubicBezTo>
                  <a:cubicBezTo>
                    <a:pt x="269" y="321"/>
                    <a:pt x="116" y="704"/>
                    <a:pt x="288" y="1164"/>
                  </a:cubicBezTo>
                  <a:cubicBezTo>
                    <a:pt x="116" y="1164"/>
                    <a:pt x="1" y="1279"/>
                    <a:pt x="1" y="1451"/>
                  </a:cubicBezTo>
                  <a:cubicBezTo>
                    <a:pt x="1" y="1623"/>
                    <a:pt x="116" y="1738"/>
                    <a:pt x="288" y="1738"/>
                  </a:cubicBezTo>
                  <a:lnTo>
                    <a:pt x="498" y="1738"/>
                  </a:lnTo>
                  <a:cubicBezTo>
                    <a:pt x="479" y="1853"/>
                    <a:pt x="460" y="1929"/>
                    <a:pt x="307" y="2102"/>
                  </a:cubicBezTo>
                  <a:lnTo>
                    <a:pt x="135" y="2312"/>
                  </a:lnTo>
                  <a:cubicBezTo>
                    <a:pt x="77" y="2408"/>
                    <a:pt x="77" y="2503"/>
                    <a:pt x="116" y="2599"/>
                  </a:cubicBezTo>
                  <a:cubicBezTo>
                    <a:pt x="173" y="2695"/>
                    <a:pt x="269" y="2752"/>
                    <a:pt x="384" y="2752"/>
                  </a:cubicBezTo>
                  <a:lnTo>
                    <a:pt x="1762" y="2791"/>
                  </a:lnTo>
                  <a:cubicBezTo>
                    <a:pt x="1915" y="2791"/>
                    <a:pt x="2049" y="2676"/>
                    <a:pt x="2049" y="2503"/>
                  </a:cubicBezTo>
                  <a:cubicBezTo>
                    <a:pt x="2049" y="2331"/>
                    <a:pt x="1934" y="2216"/>
                    <a:pt x="1762" y="2216"/>
                  </a:cubicBezTo>
                  <a:lnTo>
                    <a:pt x="939" y="2216"/>
                  </a:lnTo>
                  <a:cubicBezTo>
                    <a:pt x="1034" y="2044"/>
                    <a:pt x="1053" y="1910"/>
                    <a:pt x="1053" y="1719"/>
                  </a:cubicBezTo>
                  <a:lnTo>
                    <a:pt x="1245" y="1719"/>
                  </a:lnTo>
                  <a:cubicBezTo>
                    <a:pt x="1417" y="1719"/>
                    <a:pt x="1532" y="1585"/>
                    <a:pt x="1532" y="1432"/>
                  </a:cubicBezTo>
                  <a:cubicBezTo>
                    <a:pt x="1532" y="1259"/>
                    <a:pt x="1417" y="1145"/>
                    <a:pt x="1245" y="1145"/>
                  </a:cubicBezTo>
                  <a:lnTo>
                    <a:pt x="900" y="1145"/>
                  </a:lnTo>
                  <a:cubicBezTo>
                    <a:pt x="805" y="972"/>
                    <a:pt x="690" y="704"/>
                    <a:pt x="862" y="609"/>
                  </a:cubicBezTo>
                  <a:cubicBezTo>
                    <a:pt x="919" y="570"/>
                    <a:pt x="1001" y="551"/>
                    <a:pt x="1080" y="551"/>
                  </a:cubicBezTo>
                  <a:cubicBezTo>
                    <a:pt x="1159" y="551"/>
                    <a:pt x="1235" y="570"/>
                    <a:pt x="1283" y="609"/>
                  </a:cubicBezTo>
                  <a:cubicBezTo>
                    <a:pt x="1379" y="666"/>
                    <a:pt x="1436" y="723"/>
                    <a:pt x="1455" y="800"/>
                  </a:cubicBezTo>
                  <a:cubicBezTo>
                    <a:pt x="1501" y="922"/>
                    <a:pt x="1596" y="1008"/>
                    <a:pt x="1721" y="1008"/>
                  </a:cubicBezTo>
                  <a:cubicBezTo>
                    <a:pt x="1752" y="1008"/>
                    <a:pt x="1785" y="1003"/>
                    <a:pt x="1819" y="991"/>
                  </a:cubicBezTo>
                  <a:cubicBezTo>
                    <a:pt x="1953" y="953"/>
                    <a:pt x="2049" y="800"/>
                    <a:pt x="2010" y="628"/>
                  </a:cubicBezTo>
                  <a:cubicBezTo>
                    <a:pt x="1953" y="436"/>
                    <a:pt x="1800" y="245"/>
                    <a:pt x="1609" y="130"/>
                  </a:cubicBezTo>
                  <a:cubicBezTo>
                    <a:pt x="1465" y="44"/>
                    <a:pt x="1288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81"/>
            <p:cNvSpPr/>
            <p:nvPr/>
          </p:nvSpPr>
          <p:spPr>
            <a:xfrm>
              <a:off x="3642713" y="2776225"/>
              <a:ext cx="300050" cy="175650"/>
            </a:xfrm>
            <a:custGeom>
              <a:avLst/>
              <a:gdLst/>
              <a:ahLst/>
              <a:cxnLst/>
              <a:rect l="l" t="t" r="r" b="b"/>
              <a:pathLst>
                <a:path w="12002" h="7026" extrusionOk="0">
                  <a:moveTo>
                    <a:pt x="3369" y="3867"/>
                  </a:moveTo>
                  <a:lnTo>
                    <a:pt x="3369" y="6451"/>
                  </a:lnTo>
                  <a:lnTo>
                    <a:pt x="2317" y="6451"/>
                  </a:lnTo>
                  <a:lnTo>
                    <a:pt x="2317" y="3867"/>
                  </a:lnTo>
                  <a:close/>
                  <a:moveTo>
                    <a:pt x="6240" y="3101"/>
                  </a:moveTo>
                  <a:lnTo>
                    <a:pt x="6240" y="6451"/>
                  </a:lnTo>
                  <a:lnTo>
                    <a:pt x="5188" y="6451"/>
                  </a:lnTo>
                  <a:lnTo>
                    <a:pt x="5188" y="3101"/>
                  </a:lnTo>
                  <a:close/>
                  <a:moveTo>
                    <a:pt x="9092" y="1972"/>
                  </a:moveTo>
                  <a:lnTo>
                    <a:pt x="9092" y="6451"/>
                  </a:lnTo>
                  <a:lnTo>
                    <a:pt x="8040" y="6451"/>
                  </a:lnTo>
                  <a:lnTo>
                    <a:pt x="8040" y="1972"/>
                  </a:lnTo>
                  <a:close/>
                  <a:moveTo>
                    <a:pt x="288" y="1"/>
                  </a:moveTo>
                  <a:cubicBezTo>
                    <a:pt x="115" y="1"/>
                    <a:pt x="0" y="135"/>
                    <a:pt x="0" y="288"/>
                  </a:cubicBezTo>
                  <a:lnTo>
                    <a:pt x="0" y="6738"/>
                  </a:lnTo>
                  <a:cubicBezTo>
                    <a:pt x="0" y="6891"/>
                    <a:pt x="115" y="7025"/>
                    <a:pt x="288" y="7025"/>
                  </a:cubicBezTo>
                  <a:lnTo>
                    <a:pt x="11715" y="7025"/>
                  </a:lnTo>
                  <a:cubicBezTo>
                    <a:pt x="11887" y="7025"/>
                    <a:pt x="12002" y="6891"/>
                    <a:pt x="12002" y="6738"/>
                  </a:cubicBezTo>
                  <a:cubicBezTo>
                    <a:pt x="12002" y="6566"/>
                    <a:pt x="11887" y="6451"/>
                    <a:pt x="11715" y="6451"/>
                  </a:cubicBezTo>
                  <a:lnTo>
                    <a:pt x="9666" y="6451"/>
                  </a:lnTo>
                  <a:lnTo>
                    <a:pt x="9666" y="1857"/>
                  </a:lnTo>
                  <a:cubicBezTo>
                    <a:pt x="9666" y="1589"/>
                    <a:pt x="9456" y="1398"/>
                    <a:pt x="9207" y="1398"/>
                  </a:cubicBezTo>
                  <a:lnTo>
                    <a:pt x="7925" y="1398"/>
                  </a:lnTo>
                  <a:cubicBezTo>
                    <a:pt x="7657" y="1398"/>
                    <a:pt x="7465" y="1608"/>
                    <a:pt x="7465" y="1857"/>
                  </a:cubicBezTo>
                  <a:lnTo>
                    <a:pt x="7465" y="6451"/>
                  </a:lnTo>
                  <a:lnTo>
                    <a:pt x="6795" y="6451"/>
                  </a:lnTo>
                  <a:lnTo>
                    <a:pt x="6795" y="3006"/>
                  </a:lnTo>
                  <a:cubicBezTo>
                    <a:pt x="6795" y="2738"/>
                    <a:pt x="6585" y="2546"/>
                    <a:pt x="6336" y="2546"/>
                  </a:cubicBezTo>
                  <a:lnTo>
                    <a:pt x="5073" y="2546"/>
                  </a:lnTo>
                  <a:cubicBezTo>
                    <a:pt x="4805" y="2546"/>
                    <a:pt x="4613" y="2757"/>
                    <a:pt x="4613" y="3006"/>
                  </a:cubicBezTo>
                  <a:lnTo>
                    <a:pt x="4613" y="6451"/>
                  </a:lnTo>
                  <a:lnTo>
                    <a:pt x="3943" y="6451"/>
                  </a:lnTo>
                  <a:lnTo>
                    <a:pt x="3943" y="3733"/>
                  </a:lnTo>
                  <a:cubicBezTo>
                    <a:pt x="3943" y="3484"/>
                    <a:pt x="3733" y="3293"/>
                    <a:pt x="3484" y="3293"/>
                  </a:cubicBezTo>
                  <a:lnTo>
                    <a:pt x="2221" y="3293"/>
                  </a:lnTo>
                  <a:cubicBezTo>
                    <a:pt x="1953" y="3293"/>
                    <a:pt x="1761" y="3503"/>
                    <a:pt x="1761" y="3733"/>
                  </a:cubicBezTo>
                  <a:lnTo>
                    <a:pt x="1761" y="6451"/>
                  </a:lnTo>
                  <a:lnTo>
                    <a:pt x="575" y="6451"/>
                  </a:lnTo>
                  <a:lnTo>
                    <a:pt x="575" y="288"/>
                  </a:lnTo>
                  <a:cubicBezTo>
                    <a:pt x="575" y="154"/>
                    <a:pt x="460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81"/>
            <p:cNvSpPr/>
            <p:nvPr/>
          </p:nvSpPr>
          <p:spPr>
            <a:xfrm>
              <a:off x="3669988" y="2756850"/>
              <a:ext cx="218700" cy="100750"/>
            </a:xfrm>
            <a:custGeom>
              <a:avLst/>
              <a:gdLst/>
              <a:ahLst/>
              <a:cxnLst/>
              <a:rect l="l" t="t" r="r" b="b"/>
              <a:pathLst>
                <a:path w="8748" h="4030" extrusionOk="0">
                  <a:moveTo>
                    <a:pt x="7680" y="0"/>
                  </a:moveTo>
                  <a:cubicBezTo>
                    <a:pt x="7562" y="0"/>
                    <a:pt x="7440" y="72"/>
                    <a:pt x="7408" y="182"/>
                  </a:cubicBezTo>
                  <a:cubicBezTo>
                    <a:pt x="7350" y="335"/>
                    <a:pt x="7427" y="489"/>
                    <a:pt x="7561" y="546"/>
                  </a:cubicBezTo>
                  <a:lnTo>
                    <a:pt x="7829" y="642"/>
                  </a:lnTo>
                  <a:lnTo>
                    <a:pt x="5360" y="1867"/>
                  </a:lnTo>
                  <a:lnTo>
                    <a:pt x="3388" y="1905"/>
                  </a:lnTo>
                  <a:cubicBezTo>
                    <a:pt x="3331" y="1905"/>
                    <a:pt x="3293" y="1905"/>
                    <a:pt x="3254" y="1924"/>
                  </a:cubicBezTo>
                  <a:lnTo>
                    <a:pt x="192" y="3513"/>
                  </a:lnTo>
                  <a:cubicBezTo>
                    <a:pt x="58" y="3589"/>
                    <a:pt x="1" y="3742"/>
                    <a:pt x="77" y="3896"/>
                  </a:cubicBezTo>
                  <a:cubicBezTo>
                    <a:pt x="134" y="3991"/>
                    <a:pt x="230" y="4030"/>
                    <a:pt x="345" y="4030"/>
                  </a:cubicBezTo>
                  <a:cubicBezTo>
                    <a:pt x="383" y="4030"/>
                    <a:pt x="441" y="4030"/>
                    <a:pt x="460" y="4010"/>
                  </a:cubicBezTo>
                  <a:lnTo>
                    <a:pt x="3446" y="2460"/>
                  </a:lnTo>
                  <a:lnTo>
                    <a:pt x="5436" y="2460"/>
                  </a:lnTo>
                  <a:cubicBezTo>
                    <a:pt x="5494" y="2460"/>
                    <a:pt x="5532" y="2460"/>
                    <a:pt x="5551" y="2441"/>
                  </a:cubicBezTo>
                  <a:lnTo>
                    <a:pt x="8097" y="1158"/>
                  </a:lnTo>
                  <a:lnTo>
                    <a:pt x="8097" y="1158"/>
                  </a:lnTo>
                  <a:lnTo>
                    <a:pt x="8078" y="1426"/>
                  </a:lnTo>
                  <a:cubicBezTo>
                    <a:pt x="8040" y="1599"/>
                    <a:pt x="8174" y="1714"/>
                    <a:pt x="8327" y="1733"/>
                  </a:cubicBezTo>
                  <a:lnTo>
                    <a:pt x="8365" y="1733"/>
                  </a:lnTo>
                  <a:cubicBezTo>
                    <a:pt x="8499" y="1733"/>
                    <a:pt x="8614" y="1618"/>
                    <a:pt x="8652" y="1484"/>
                  </a:cubicBezTo>
                  <a:lnTo>
                    <a:pt x="8709" y="584"/>
                  </a:lnTo>
                  <a:cubicBezTo>
                    <a:pt x="8748" y="469"/>
                    <a:pt x="8652" y="355"/>
                    <a:pt x="8518" y="297"/>
                  </a:cubicBezTo>
                  <a:lnTo>
                    <a:pt x="7752" y="10"/>
                  </a:lnTo>
                  <a:cubicBezTo>
                    <a:pt x="7729" y="3"/>
                    <a:pt x="7705" y="0"/>
                    <a:pt x="7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81"/>
            <p:cNvSpPr/>
            <p:nvPr/>
          </p:nvSpPr>
          <p:spPr>
            <a:xfrm>
              <a:off x="3925038" y="2757100"/>
              <a:ext cx="47400" cy="14375"/>
            </a:xfrm>
            <a:custGeom>
              <a:avLst/>
              <a:gdLst/>
              <a:ahLst/>
              <a:cxnLst/>
              <a:rect l="l" t="t" r="r" b="b"/>
              <a:pathLst>
                <a:path w="1896" h="575" extrusionOk="0">
                  <a:moveTo>
                    <a:pt x="288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59"/>
                    <a:pt x="115" y="574"/>
                    <a:pt x="288" y="574"/>
                  </a:cubicBezTo>
                  <a:lnTo>
                    <a:pt x="1608" y="574"/>
                  </a:lnTo>
                  <a:cubicBezTo>
                    <a:pt x="1761" y="574"/>
                    <a:pt x="1895" y="459"/>
                    <a:pt x="1895" y="287"/>
                  </a:cubicBezTo>
                  <a:cubicBezTo>
                    <a:pt x="1895" y="153"/>
                    <a:pt x="1742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81"/>
            <p:cNvSpPr/>
            <p:nvPr/>
          </p:nvSpPr>
          <p:spPr>
            <a:xfrm>
              <a:off x="3908288" y="2782450"/>
              <a:ext cx="64150" cy="14375"/>
            </a:xfrm>
            <a:custGeom>
              <a:avLst/>
              <a:gdLst/>
              <a:ahLst/>
              <a:cxnLst/>
              <a:rect l="l" t="t" r="r" b="b"/>
              <a:pathLst>
                <a:path w="2566" h="575" extrusionOk="0">
                  <a:moveTo>
                    <a:pt x="288" y="0"/>
                  </a:moveTo>
                  <a:cubicBezTo>
                    <a:pt x="115" y="0"/>
                    <a:pt x="1" y="115"/>
                    <a:pt x="1" y="288"/>
                  </a:cubicBezTo>
                  <a:cubicBezTo>
                    <a:pt x="1" y="441"/>
                    <a:pt x="115" y="575"/>
                    <a:pt x="288" y="575"/>
                  </a:cubicBezTo>
                  <a:lnTo>
                    <a:pt x="2278" y="575"/>
                  </a:lnTo>
                  <a:cubicBezTo>
                    <a:pt x="2431" y="575"/>
                    <a:pt x="2565" y="441"/>
                    <a:pt x="2565" y="288"/>
                  </a:cubicBezTo>
                  <a:cubicBezTo>
                    <a:pt x="2565" y="134"/>
                    <a:pt x="2412" y="0"/>
                    <a:pt x="2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81"/>
            <p:cNvSpPr/>
            <p:nvPr/>
          </p:nvSpPr>
          <p:spPr>
            <a:xfrm>
              <a:off x="3908288" y="2807325"/>
              <a:ext cx="64150" cy="14375"/>
            </a:xfrm>
            <a:custGeom>
              <a:avLst/>
              <a:gdLst/>
              <a:ahLst/>
              <a:cxnLst/>
              <a:rect l="l" t="t" r="r" b="b"/>
              <a:pathLst>
                <a:path w="2566" h="575" extrusionOk="0">
                  <a:moveTo>
                    <a:pt x="288" y="1"/>
                  </a:moveTo>
                  <a:cubicBezTo>
                    <a:pt x="115" y="1"/>
                    <a:pt x="1" y="135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2278" y="575"/>
                  </a:lnTo>
                  <a:cubicBezTo>
                    <a:pt x="2412" y="575"/>
                    <a:pt x="2565" y="460"/>
                    <a:pt x="2565" y="288"/>
                  </a:cubicBezTo>
                  <a:cubicBezTo>
                    <a:pt x="2565" y="135"/>
                    <a:pt x="2431" y="1"/>
                    <a:pt x="2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81"/>
          <p:cNvGrpSpPr/>
          <p:nvPr/>
        </p:nvGrpSpPr>
        <p:grpSpPr>
          <a:xfrm>
            <a:off x="3993193" y="2465800"/>
            <a:ext cx="485725" cy="484300"/>
            <a:chOff x="4051838" y="2664725"/>
            <a:chExt cx="485725" cy="484300"/>
          </a:xfrm>
        </p:grpSpPr>
        <p:sp>
          <p:nvSpPr>
            <p:cNvPr id="3075" name="Google Shape;3075;p81"/>
            <p:cNvSpPr/>
            <p:nvPr/>
          </p:nvSpPr>
          <p:spPr>
            <a:xfrm>
              <a:off x="4092038" y="2714625"/>
              <a:ext cx="52175" cy="70250"/>
            </a:xfrm>
            <a:custGeom>
              <a:avLst/>
              <a:gdLst/>
              <a:ahLst/>
              <a:cxnLst/>
              <a:rect l="l" t="t" r="r" b="b"/>
              <a:pathLst>
                <a:path w="2087" h="2810" extrusionOk="0">
                  <a:moveTo>
                    <a:pt x="1099" y="0"/>
                  </a:moveTo>
                  <a:cubicBezTo>
                    <a:pt x="924" y="0"/>
                    <a:pt x="747" y="43"/>
                    <a:pt x="594" y="129"/>
                  </a:cubicBezTo>
                  <a:cubicBezTo>
                    <a:pt x="249" y="321"/>
                    <a:pt x="115" y="704"/>
                    <a:pt x="288" y="1163"/>
                  </a:cubicBezTo>
                  <a:cubicBezTo>
                    <a:pt x="115" y="1163"/>
                    <a:pt x="1" y="1278"/>
                    <a:pt x="1" y="1450"/>
                  </a:cubicBezTo>
                  <a:cubicBezTo>
                    <a:pt x="1" y="1603"/>
                    <a:pt x="115" y="1718"/>
                    <a:pt x="288" y="1718"/>
                  </a:cubicBezTo>
                  <a:lnTo>
                    <a:pt x="498" y="1718"/>
                  </a:lnTo>
                  <a:cubicBezTo>
                    <a:pt x="498" y="1852"/>
                    <a:pt x="460" y="1929"/>
                    <a:pt x="345" y="2120"/>
                  </a:cubicBezTo>
                  <a:lnTo>
                    <a:pt x="173" y="2331"/>
                  </a:lnTo>
                  <a:cubicBezTo>
                    <a:pt x="115" y="2426"/>
                    <a:pt x="115" y="2522"/>
                    <a:pt x="154" y="2618"/>
                  </a:cubicBezTo>
                  <a:cubicBezTo>
                    <a:pt x="211" y="2713"/>
                    <a:pt x="307" y="2771"/>
                    <a:pt x="422" y="2771"/>
                  </a:cubicBezTo>
                  <a:lnTo>
                    <a:pt x="1819" y="2809"/>
                  </a:lnTo>
                  <a:cubicBezTo>
                    <a:pt x="1953" y="2809"/>
                    <a:pt x="2087" y="2675"/>
                    <a:pt x="2087" y="2522"/>
                  </a:cubicBezTo>
                  <a:cubicBezTo>
                    <a:pt x="2087" y="2350"/>
                    <a:pt x="1972" y="2235"/>
                    <a:pt x="1819" y="2235"/>
                  </a:cubicBezTo>
                  <a:lnTo>
                    <a:pt x="977" y="2235"/>
                  </a:lnTo>
                  <a:cubicBezTo>
                    <a:pt x="1072" y="2063"/>
                    <a:pt x="1092" y="1929"/>
                    <a:pt x="1092" y="1718"/>
                  </a:cubicBezTo>
                  <a:lnTo>
                    <a:pt x="1283" y="1718"/>
                  </a:lnTo>
                  <a:cubicBezTo>
                    <a:pt x="1455" y="1718"/>
                    <a:pt x="1570" y="1603"/>
                    <a:pt x="1570" y="1450"/>
                  </a:cubicBezTo>
                  <a:cubicBezTo>
                    <a:pt x="1570" y="1278"/>
                    <a:pt x="1455" y="1163"/>
                    <a:pt x="1283" y="1163"/>
                  </a:cubicBezTo>
                  <a:lnTo>
                    <a:pt x="958" y="1163"/>
                  </a:lnTo>
                  <a:cubicBezTo>
                    <a:pt x="881" y="1067"/>
                    <a:pt x="804" y="895"/>
                    <a:pt x="804" y="761"/>
                  </a:cubicBezTo>
                  <a:cubicBezTo>
                    <a:pt x="779" y="645"/>
                    <a:pt x="945" y="590"/>
                    <a:pt x="1097" y="590"/>
                  </a:cubicBezTo>
                  <a:cubicBezTo>
                    <a:pt x="1170" y="590"/>
                    <a:pt x="1239" y="602"/>
                    <a:pt x="1283" y="627"/>
                  </a:cubicBezTo>
                  <a:cubicBezTo>
                    <a:pt x="1379" y="685"/>
                    <a:pt x="1436" y="742"/>
                    <a:pt x="1455" y="799"/>
                  </a:cubicBezTo>
                  <a:cubicBezTo>
                    <a:pt x="1488" y="913"/>
                    <a:pt x="1603" y="999"/>
                    <a:pt x="1742" y="999"/>
                  </a:cubicBezTo>
                  <a:cubicBezTo>
                    <a:pt x="1767" y="999"/>
                    <a:pt x="1793" y="997"/>
                    <a:pt x="1819" y="991"/>
                  </a:cubicBezTo>
                  <a:cubicBezTo>
                    <a:pt x="1953" y="933"/>
                    <a:pt x="2049" y="799"/>
                    <a:pt x="2010" y="627"/>
                  </a:cubicBezTo>
                  <a:cubicBezTo>
                    <a:pt x="1953" y="436"/>
                    <a:pt x="1781" y="244"/>
                    <a:pt x="1589" y="129"/>
                  </a:cubicBezTo>
                  <a:cubicBezTo>
                    <a:pt x="1446" y="43"/>
                    <a:pt x="1273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81"/>
            <p:cNvSpPr/>
            <p:nvPr/>
          </p:nvSpPr>
          <p:spPr>
            <a:xfrm>
              <a:off x="4166688" y="2747525"/>
              <a:ext cx="300050" cy="175625"/>
            </a:xfrm>
            <a:custGeom>
              <a:avLst/>
              <a:gdLst/>
              <a:ahLst/>
              <a:cxnLst/>
              <a:rect l="l" t="t" r="r" b="b"/>
              <a:pathLst>
                <a:path w="12002" h="7025" extrusionOk="0">
                  <a:moveTo>
                    <a:pt x="3369" y="3867"/>
                  </a:moveTo>
                  <a:lnTo>
                    <a:pt x="3369" y="6451"/>
                  </a:lnTo>
                  <a:lnTo>
                    <a:pt x="2316" y="6451"/>
                  </a:lnTo>
                  <a:lnTo>
                    <a:pt x="2316" y="3867"/>
                  </a:lnTo>
                  <a:close/>
                  <a:moveTo>
                    <a:pt x="6221" y="3120"/>
                  </a:moveTo>
                  <a:lnTo>
                    <a:pt x="6221" y="6470"/>
                  </a:lnTo>
                  <a:lnTo>
                    <a:pt x="5168" y="6470"/>
                  </a:lnTo>
                  <a:lnTo>
                    <a:pt x="5168" y="3120"/>
                  </a:lnTo>
                  <a:close/>
                  <a:moveTo>
                    <a:pt x="288" y="0"/>
                  </a:moveTo>
                  <a:cubicBezTo>
                    <a:pt x="115" y="0"/>
                    <a:pt x="0" y="134"/>
                    <a:pt x="0" y="287"/>
                  </a:cubicBezTo>
                  <a:lnTo>
                    <a:pt x="0" y="6738"/>
                  </a:lnTo>
                  <a:cubicBezTo>
                    <a:pt x="0" y="6891"/>
                    <a:pt x="115" y="7025"/>
                    <a:pt x="288" y="7025"/>
                  </a:cubicBezTo>
                  <a:lnTo>
                    <a:pt x="11714" y="7025"/>
                  </a:lnTo>
                  <a:cubicBezTo>
                    <a:pt x="11887" y="7025"/>
                    <a:pt x="12002" y="6891"/>
                    <a:pt x="12002" y="6738"/>
                  </a:cubicBezTo>
                  <a:cubicBezTo>
                    <a:pt x="12002" y="6565"/>
                    <a:pt x="11887" y="6451"/>
                    <a:pt x="11714" y="6451"/>
                  </a:cubicBezTo>
                  <a:lnTo>
                    <a:pt x="9666" y="6451"/>
                  </a:lnTo>
                  <a:lnTo>
                    <a:pt x="9666" y="4479"/>
                  </a:lnTo>
                  <a:cubicBezTo>
                    <a:pt x="9666" y="4307"/>
                    <a:pt x="9552" y="4192"/>
                    <a:pt x="9379" y="4192"/>
                  </a:cubicBezTo>
                  <a:cubicBezTo>
                    <a:pt x="9207" y="4192"/>
                    <a:pt x="9092" y="4307"/>
                    <a:pt x="9092" y="4479"/>
                  </a:cubicBezTo>
                  <a:lnTo>
                    <a:pt x="9092" y="6451"/>
                  </a:lnTo>
                  <a:lnTo>
                    <a:pt x="8040" y="6451"/>
                  </a:lnTo>
                  <a:lnTo>
                    <a:pt x="8040" y="1972"/>
                  </a:lnTo>
                  <a:lnTo>
                    <a:pt x="9092" y="1972"/>
                  </a:lnTo>
                  <a:lnTo>
                    <a:pt x="9092" y="3350"/>
                  </a:lnTo>
                  <a:cubicBezTo>
                    <a:pt x="9092" y="3522"/>
                    <a:pt x="9207" y="3637"/>
                    <a:pt x="9379" y="3637"/>
                  </a:cubicBezTo>
                  <a:cubicBezTo>
                    <a:pt x="9552" y="3637"/>
                    <a:pt x="9666" y="3522"/>
                    <a:pt x="9666" y="3350"/>
                  </a:cubicBezTo>
                  <a:lnTo>
                    <a:pt x="9666" y="1876"/>
                  </a:lnTo>
                  <a:cubicBezTo>
                    <a:pt x="9666" y="1608"/>
                    <a:pt x="9456" y="1417"/>
                    <a:pt x="9207" y="1417"/>
                  </a:cubicBezTo>
                  <a:lnTo>
                    <a:pt x="7944" y="1417"/>
                  </a:lnTo>
                  <a:cubicBezTo>
                    <a:pt x="7676" y="1417"/>
                    <a:pt x="7484" y="1627"/>
                    <a:pt x="7484" y="1876"/>
                  </a:cubicBezTo>
                  <a:lnTo>
                    <a:pt x="7484" y="6470"/>
                  </a:lnTo>
                  <a:lnTo>
                    <a:pt x="6815" y="6470"/>
                  </a:lnTo>
                  <a:lnTo>
                    <a:pt x="6815" y="3024"/>
                  </a:lnTo>
                  <a:cubicBezTo>
                    <a:pt x="6815" y="2756"/>
                    <a:pt x="6604" y="2565"/>
                    <a:pt x="6355" y="2565"/>
                  </a:cubicBezTo>
                  <a:lnTo>
                    <a:pt x="5092" y="2565"/>
                  </a:lnTo>
                  <a:cubicBezTo>
                    <a:pt x="4824" y="2565"/>
                    <a:pt x="4632" y="2776"/>
                    <a:pt x="4632" y="3024"/>
                  </a:cubicBezTo>
                  <a:lnTo>
                    <a:pt x="4632" y="6470"/>
                  </a:lnTo>
                  <a:lnTo>
                    <a:pt x="3943" y="6470"/>
                  </a:lnTo>
                  <a:lnTo>
                    <a:pt x="3943" y="3771"/>
                  </a:lnTo>
                  <a:cubicBezTo>
                    <a:pt x="3943" y="3503"/>
                    <a:pt x="3733" y="3312"/>
                    <a:pt x="3484" y="3312"/>
                  </a:cubicBezTo>
                  <a:lnTo>
                    <a:pt x="2221" y="3312"/>
                  </a:lnTo>
                  <a:cubicBezTo>
                    <a:pt x="1953" y="3312"/>
                    <a:pt x="1761" y="3522"/>
                    <a:pt x="1761" y="3771"/>
                  </a:cubicBezTo>
                  <a:lnTo>
                    <a:pt x="1761" y="6470"/>
                  </a:lnTo>
                  <a:lnTo>
                    <a:pt x="575" y="6470"/>
                  </a:lnTo>
                  <a:lnTo>
                    <a:pt x="575" y="326"/>
                  </a:lnTo>
                  <a:cubicBezTo>
                    <a:pt x="575" y="153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81"/>
            <p:cNvSpPr/>
            <p:nvPr/>
          </p:nvSpPr>
          <p:spPr>
            <a:xfrm>
              <a:off x="4193963" y="2728125"/>
              <a:ext cx="217750" cy="100775"/>
            </a:xfrm>
            <a:custGeom>
              <a:avLst/>
              <a:gdLst/>
              <a:ahLst/>
              <a:cxnLst/>
              <a:rect l="l" t="t" r="r" b="b"/>
              <a:pathLst>
                <a:path w="8710" h="4031" extrusionOk="0">
                  <a:moveTo>
                    <a:pt x="7680" y="1"/>
                  </a:moveTo>
                  <a:cubicBezTo>
                    <a:pt x="7562" y="1"/>
                    <a:pt x="7439" y="72"/>
                    <a:pt x="7408" y="183"/>
                  </a:cubicBezTo>
                  <a:cubicBezTo>
                    <a:pt x="7350" y="336"/>
                    <a:pt x="7427" y="489"/>
                    <a:pt x="7561" y="547"/>
                  </a:cubicBezTo>
                  <a:lnTo>
                    <a:pt x="7829" y="642"/>
                  </a:lnTo>
                  <a:lnTo>
                    <a:pt x="5360" y="1867"/>
                  </a:lnTo>
                  <a:lnTo>
                    <a:pt x="3388" y="1867"/>
                  </a:lnTo>
                  <a:lnTo>
                    <a:pt x="3388" y="1906"/>
                  </a:lnTo>
                  <a:cubicBezTo>
                    <a:pt x="3331" y="1906"/>
                    <a:pt x="3293" y="1906"/>
                    <a:pt x="3254" y="1925"/>
                  </a:cubicBezTo>
                  <a:lnTo>
                    <a:pt x="192" y="3513"/>
                  </a:lnTo>
                  <a:cubicBezTo>
                    <a:pt x="58" y="3590"/>
                    <a:pt x="0" y="3743"/>
                    <a:pt x="77" y="3896"/>
                  </a:cubicBezTo>
                  <a:cubicBezTo>
                    <a:pt x="134" y="3992"/>
                    <a:pt x="230" y="4030"/>
                    <a:pt x="345" y="4030"/>
                  </a:cubicBezTo>
                  <a:cubicBezTo>
                    <a:pt x="383" y="4030"/>
                    <a:pt x="441" y="4030"/>
                    <a:pt x="460" y="4011"/>
                  </a:cubicBezTo>
                  <a:lnTo>
                    <a:pt x="3446" y="2461"/>
                  </a:lnTo>
                  <a:lnTo>
                    <a:pt x="5436" y="2461"/>
                  </a:lnTo>
                  <a:cubicBezTo>
                    <a:pt x="5494" y="2461"/>
                    <a:pt x="5532" y="2461"/>
                    <a:pt x="5551" y="2441"/>
                  </a:cubicBezTo>
                  <a:lnTo>
                    <a:pt x="8097" y="1159"/>
                  </a:lnTo>
                  <a:lnTo>
                    <a:pt x="8059" y="1427"/>
                  </a:lnTo>
                  <a:cubicBezTo>
                    <a:pt x="8040" y="1599"/>
                    <a:pt x="8154" y="1714"/>
                    <a:pt x="8327" y="1733"/>
                  </a:cubicBezTo>
                  <a:lnTo>
                    <a:pt x="8365" y="1733"/>
                  </a:lnTo>
                  <a:cubicBezTo>
                    <a:pt x="8499" y="1733"/>
                    <a:pt x="8614" y="1618"/>
                    <a:pt x="8652" y="1484"/>
                  </a:cubicBezTo>
                  <a:lnTo>
                    <a:pt x="8709" y="585"/>
                  </a:lnTo>
                  <a:cubicBezTo>
                    <a:pt x="8709" y="470"/>
                    <a:pt x="8652" y="355"/>
                    <a:pt x="8518" y="298"/>
                  </a:cubicBezTo>
                  <a:lnTo>
                    <a:pt x="7752" y="11"/>
                  </a:lnTo>
                  <a:cubicBezTo>
                    <a:pt x="7729" y="4"/>
                    <a:pt x="7705" y="1"/>
                    <a:pt x="7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81"/>
            <p:cNvSpPr/>
            <p:nvPr/>
          </p:nvSpPr>
          <p:spPr>
            <a:xfrm>
              <a:off x="4449013" y="2728375"/>
              <a:ext cx="47400" cy="14375"/>
            </a:xfrm>
            <a:custGeom>
              <a:avLst/>
              <a:gdLst/>
              <a:ahLst/>
              <a:cxnLst/>
              <a:rect l="l" t="t" r="r" b="b"/>
              <a:pathLst>
                <a:path w="1896" h="575" extrusionOk="0">
                  <a:moveTo>
                    <a:pt x="288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8" y="575"/>
                  </a:cubicBezTo>
                  <a:lnTo>
                    <a:pt x="1608" y="575"/>
                  </a:lnTo>
                  <a:cubicBezTo>
                    <a:pt x="1761" y="575"/>
                    <a:pt x="1895" y="460"/>
                    <a:pt x="1895" y="288"/>
                  </a:cubicBezTo>
                  <a:cubicBezTo>
                    <a:pt x="1895" y="135"/>
                    <a:pt x="1761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81"/>
            <p:cNvSpPr/>
            <p:nvPr/>
          </p:nvSpPr>
          <p:spPr>
            <a:xfrm>
              <a:off x="4431313" y="2753750"/>
              <a:ext cx="64150" cy="14375"/>
            </a:xfrm>
            <a:custGeom>
              <a:avLst/>
              <a:gdLst/>
              <a:ahLst/>
              <a:cxnLst/>
              <a:rect l="l" t="t" r="r" b="b"/>
              <a:pathLst>
                <a:path w="2566" h="575" extrusionOk="0">
                  <a:moveTo>
                    <a:pt x="306" y="0"/>
                  </a:moveTo>
                  <a:cubicBezTo>
                    <a:pt x="153" y="19"/>
                    <a:pt x="0" y="134"/>
                    <a:pt x="0" y="287"/>
                  </a:cubicBezTo>
                  <a:cubicBezTo>
                    <a:pt x="0" y="459"/>
                    <a:pt x="134" y="574"/>
                    <a:pt x="306" y="574"/>
                  </a:cubicBezTo>
                  <a:lnTo>
                    <a:pt x="2278" y="574"/>
                  </a:lnTo>
                  <a:cubicBezTo>
                    <a:pt x="2450" y="574"/>
                    <a:pt x="2565" y="459"/>
                    <a:pt x="2565" y="287"/>
                  </a:cubicBezTo>
                  <a:cubicBezTo>
                    <a:pt x="2565" y="115"/>
                    <a:pt x="2450" y="0"/>
                    <a:pt x="2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81"/>
            <p:cNvSpPr/>
            <p:nvPr/>
          </p:nvSpPr>
          <p:spPr>
            <a:xfrm>
              <a:off x="4431313" y="2778625"/>
              <a:ext cx="64150" cy="14375"/>
            </a:xfrm>
            <a:custGeom>
              <a:avLst/>
              <a:gdLst/>
              <a:ahLst/>
              <a:cxnLst/>
              <a:rect l="l" t="t" r="r" b="b"/>
              <a:pathLst>
                <a:path w="2566" h="575" extrusionOk="0">
                  <a:moveTo>
                    <a:pt x="306" y="0"/>
                  </a:moveTo>
                  <a:cubicBezTo>
                    <a:pt x="134" y="0"/>
                    <a:pt x="0" y="134"/>
                    <a:pt x="0" y="287"/>
                  </a:cubicBezTo>
                  <a:cubicBezTo>
                    <a:pt x="0" y="460"/>
                    <a:pt x="153" y="575"/>
                    <a:pt x="306" y="575"/>
                  </a:cubicBezTo>
                  <a:lnTo>
                    <a:pt x="2278" y="575"/>
                  </a:lnTo>
                  <a:cubicBezTo>
                    <a:pt x="2450" y="575"/>
                    <a:pt x="2565" y="460"/>
                    <a:pt x="2565" y="287"/>
                  </a:cubicBezTo>
                  <a:cubicBezTo>
                    <a:pt x="2565" y="134"/>
                    <a:pt x="2450" y="0"/>
                    <a:pt x="2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81"/>
            <p:cNvSpPr/>
            <p:nvPr/>
          </p:nvSpPr>
          <p:spPr>
            <a:xfrm>
              <a:off x="4051838" y="2664725"/>
              <a:ext cx="485725" cy="484300"/>
            </a:xfrm>
            <a:custGeom>
              <a:avLst/>
              <a:gdLst/>
              <a:ahLst/>
              <a:cxnLst/>
              <a:rect l="l" t="t" r="r" b="b"/>
              <a:pathLst>
                <a:path w="19429" h="19372" extrusionOk="0">
                  <a:moveTo>
                    <a:pt x="14184" y="12347"/>
                  </a:moveTo>
                  <a:lnTo>
                    <a:pt x="14184" y="13227"/>
                  </a:lnTo>
                  <a:cubicBezTo>
                    <a:pt x="14184" y="13304"/>
                    <a:pt x="14146" y="13342"/>
                    <a:pt x="14069" y="13342"/>
                  </a:cubicBezTo>
                  <a:lnTo>
                    <a:pt x="5284" y="13342"/>
                  </a:lnTo>
                  <a:cubicBezTo>
                    <a:pt x="5207" y="13342"/>
                    <a:pt x="5169" y="13304"/>
                    <a:pt x="5169" y="13227"/>
                  </a:cubicBezTo>
                  <a:lnTo>
                    <a:pt x="5169" y="12347"/>
                  </a:lnTo>
                  <a:close/>
                  <a:moveTo>
                    <a:pt x="9399" y="17744"/>
                  </a:moveTo>
                  <a:lnTo>
                    <a:pt x="9399" y="18759"/>
                  </a:lnTo>
                  <a:lnTo>
                    <a:pt x="7829" y="18759"/>
                  </a:lnTo>
                  <a:lnTo>
                    <a:pt x="7829" y="18376"/>
                  </a:lnTo>
                  <a:lnTo>
                    <a:pt x="8633" y="17744"/>
                  </a:lnTo>
                  <a:close/>
                  <a:moveTo>
                    <a:pt x="10739" y="17763"/>
                  </a:moveTo>
                  <a:lnTo>
                    <a:pt x="11562" y="18395"/>
                  </a:lnTo>
                  <a:lnTo>
                    <a:pt x="11562" y="18797"/>
                  </a:lnTo>
                  <a:lnTo>
                    <a:pt x="9973" y="18797"/>
                  </a:lnTo>
                  <a:lnTo>
                    <a:pt x="9973" y="17802"/>
                  </a:lnTo>
                  <a:lnTo>
                    <a:pt x="10739" y="17802"/>
                  </a:lnTo>
                  <a:lnTo>
                    <a:pt x="10739" y="17763"/>
                  </a:lnTo>
                  <a:close/>
                  <a:moveTo>
                    <a:pt x="843" y="1"/>
                  </a:moveTo>
                  <a:cubicBezTo>
                    <a:pt x="384" y="1"/>
                    <a:pt x="1" y="345"/>
                    <a:pt x="1" y="824"/>
                  </a:cubicBezTo>
                  <a:lnTo>
                    <a:pt x="1" y="11524"/>
                  </a:lnTo>
                  <a:cubicBezTo>
                    <a:pt x="1" y="11983"/>
                    <a:pt x="364" y="12366"/>
                    <a:pt x="843" y="12366"/>
                  </a:cubicBezTo>
                  <a:lnTo>
                    <a:pt x="4614" y="12366"/>
                  </a:lnTo>
                  <a:lnTo>
                    <a:pt x="4614" y="13246"/>
                  </a:lnTo>
                  <a:cubicBezTo>
                    <a:pt x="4614" y="13629"/>
                    <a:pt x="4920" y="13935"/>
                    <a:pt x="5303" y="13935"/>
                  </a:cubicBezTo>
                  <a:lnTo>
                    <a:pt x="5973" y="13935"/>
                  </a:lnTo>
                  <a:lnTo>
                    <a:pt x="5973" y="14529"/>
                  </a:lnTo>
                  <a:cubicBezTo>
                    <a:pt x="5973" y="14931"/>
                    <a:pt x="6298" y="15256"/>
                    <a:pt x="6700" y="15256"/>
                  </a:cubicBezTo>
                  <a:lnTo>
                    <a:pt x="7312" y="15256"/>
                  </a:lnTo>
                  <a:cubicBezTo>
                    <a:pt x="7485" y="15256"/>
                    <a:pt x="7600" y="15141"/>
                    <a:pt x="7600" y="14969"/>
                  </a:cubicBezTo>
                  <a:cubicBezTo>
                    <a:pt x="7600" y="14797"/>
                    <a:pt x="7485" y="14682"/>
                    <a:pt x="7312" y="14682"/>
                  </a:cubicBezTo>
                  <a:lnTo>
                    <a:pt x="6700" y="14682"/>
                  </a:lnTo>
                  <a:cubicBezTo>
                    <a:pt x="6623" y="14682"/>
                    <a:pt x="6547" y="14605"/>
                    <a:pt x="6547" y="14529"/>
                  </a:cubicBezTo>
                  <a:lnTo>
                    <a:pt x="6547" y="13935"/>
                  </a:lnTo>
                  <a:lnTo>
                    <a:pt x="12863" y="13935"/>
                  </a:lnTo>
                  <a:lnTo>
                    <a:pt x="12863" y="14529"/>
                  </a:lnTo>
                  <a:cubicBezTo>
                    <a:pt x="12863" y="14605"/>
                    <a:pt x="12806" y="14682"/>
                    <a:pt x="12729" y="14682"/>
                  </a:cubicBezTo>
                  <a:lnTo>
                    <a:pt x="8461" y="14682"/>
                  </a:lnTo>
                  <a:cubicBezTo>
                    <a:pt x="8308" y="14682"/>
                    <a:pt x="8174" y="14797"/>
                    <a:pt x="8174" y="14969"/>
                  </a:cubicBezTo>
                  <a:cubicBezTo>
                    <a:pt x="8174" y="15141"/>
                    <a:pt x="8308" y="15256"/>
                    <a:pt x="8461" y="15256"/>
                  </a:cubicBezTo>
                  <a:lnTo>
                    <a:pt x="9456" y="15256"/>
                  </a:lnTo>
                  <a:lnTo>
                    <a:pt x="9456" y="17208"/>
                  </a:lnTo>
                  <a:lnTo>
                    <a:pt x="8595" y="17208"/>
                  </a:lnTo>
                  <a:cubicBezTo>
                    <a:pt x="8518" y="17208"/>
                    <a:pt x="8461" y="17247"/>
                    <a:pt x="8423" y="17266"/>
                  </a:cubicBezTo>
                  <a:lnTo>
                    <a:pt x="7408" y="18031"/>
                  </a:lnTo>
                  <a:cubicBezTo>
                    <a:pt x="7351" y="18070"/>
                    <a:pt x="7293" y="18165"/>
                    <a:pt x="7293" y="18242"/>
                  </a:cubicBezTo>
                  <a:lnTo>
                    <a:pt x="7293" y="18797"/>
                  </a:lnTo>
                  <a:lnTo>
                    <a:pt x="3159" y="18797"/>
                  </a:lnTo>
                  <a:cubicBezTo>
                    <a:pt x="2987" y="18797"/>
                    <a:pt x="2872" y="18912"/>
                    <a:pt x="2872" y="19084"/>
                  </a:cubicBezTo>
                  <a:cubicBezTo>
                    <a:pt x="2872" y="19256"/>
                    <a:pt x="2987" y="19371"/>
                    <a:pt x="3159" y="19371"/>
                  </a:cubicBezTo>
                  <a:lnTo>
                    <a:pt x="16289" y="19371"/>
                  </a:lnTo>
                  <a:cubicBezTo>
                    <a:pt x="16462" y="19371"/>
                    <a:pt x="16576" y="19256"/>
                    <a:pt x="16576" y="19084"/>
                  </a:cubicBezTo>
                  <a:cubicBezTo>
                    <a:pt x="16576" y="18912"/>
                    <a:pt x="16462" y="18797"/>
                    <a:pt x="16289" y="18797"/>
                  </a:cubicBezTo>
                  <a:lnTo>
                    <a:pt x="12155" y="18797"/>
                  </a:lnTo>
                  <a:lnTo>
                    <a:pt x="12155" y="18242"/>
                  </a:lnTo>
                  <a:cubicBezTo>
                    <a:pt x="12155" y="18146"/>
                    <a:pt x="12098" y="18070"/>
                    <a:pt x="12040" y="18031"/>
                  </a:cubicBezTo>
                  <a:lnTo>
                    <a:pt x="11026" y="17266"/>
                  </a:lnTo>
                  <a:cubicBezTo>
                    <a:pt x="10968" y="17208"/>
                    <a:pt x="10911" y="17208"/>
                    <a:pt x="10853" y="17208"/>
                  </a:cubicBezTo>
                  <a:lnTo>
                    <a:pt x="9992" y="17208"/>
                  </a:lnTo>
                  <a:lnTo>
                    <a:pt x="9992" y="15256"/>
                  </a:lnTo>
                  <a:lnTo>
                    <a:pt x="12729" y="15256"/>
                  </a:lnTo>
                  <a:cubicBezTo>
                    <a:pt x="13112" y="15256"/>
                    <a:pt x="13437" y="14950"/>
                    <a:pt x="13437" y="14529"/>
                  </a:cubicBezTo>
                  <a:lnTo>
                    <a:pt x="13437" y="13935"/>
                  </a:lnTo>
                  <a:lnTo>
                    <a:pt x="14107" y="13935"/>
                  </a:lnTo>
                  <a:cubicBezTo>
                    <a:pt x="14490" y="13935"/>
                    <a:pt x="14796" y="13629"/>
                    <a:pt x="14796" y="13246"/>
                  </a:cubicBezTo>
                  <a:lnTo>
                    <a:pt x="14796" y="12366"/>
                  </a:lnTo>
                  <a:lnTo>
                    <a:pt x="18586" y="12366"/>
                  </a:lnTo>
                  <a:cubicBezTo>
                    <a:pt x="19046" y="12366"/>
                    <a:pt x="19428" y="12002"/>
                    <a:pt x="19428" y="11524"/>
                  </a:cubicBezTo>
                  <a:lnTo>
                    <a:pt x="19428" y="824"/>
                  </a:lnTo>
                  <a:cubicBezTo>
                    <a:pt x="19352" y="384"/>
                    <a:pt x="18969" y="1"/>
                    <a:pt x="18510" y="1"/>
                  </a:cubicBezTo>
                  <a:lnTo>
                    <a:pt x="3389" y="1"/>
                  </a:lnTo>
                  <a:cubicBezTo>
                    <a:pt x="3235" y="1"/>
                    <a:pt x="3101" y="116"/>
                    <a:pt x="3101" y="288"/>
                  </a:cubicBezTo>
                  <a:cubicBezTo>
                    <a:pt x="3101" y="441"/>
                    <a:pt x="3235" y="575"/>
                    <a:pt x="3389" y="575"/>
                  </a:cubicBezTo>
                  <a:lnTo>
                    <a:pt x="18510" y="575"/>
                  </a:lnTo>
                  <a:cubicBezTo>
                    <a:pt x="18663" y="575"/>
                    <a:pt x="18778" y="690"/>
                    <a:pt x="18778" y="824"/>
                  </a:cubicBezTo>
                  <a:lnTo>
                    <a:pt x="18778" y="11524"/>
                  </a:lnTo>
                  <a:cubicBezTo>
                    <a:pt x="18778" y="11677"/>
                    <a:pt x="18663" y="11791"/>
                    <a:pt x="18510" y="11791"/>
                  </a:cubicBezTo>
                  <a:lnTo>
                    <a:pt x="843" y="11791"/>
                  </a:lnTo>
                  <a:cubicBezTo>
                    <a:pt x="690" y="11791"/>
                    <a:pt x="575" y="11677"/>
                    <a:pt x="575" y="11524"/>
                  </a:cubicBezTo>
                  <a:lnTo>
                    <a:pt x="575" y="824"/>
                  </a:lnTo>
                  <a:cubicBezTo>
                    <a:pt x="575" y="690"/>
                    <a:pt x="690" y="575"/>
                    <a:pt x="843" y="575"/>
                  </a:cubicBezTo>
                  <a:lnTo>
                    <a:pt x="2298" y="575"/>
                  </a:lnTo>
                  <a:cubicBezTo>
                    <a:pt x="2470" y="575"/>
                    <a:pt x="2585" y="441"/>
                    <a:pt x="2585" y="288"/>
                  </a:cubicBezTo>
                  <a:cubicBezTo>
                    <a:pt x="2585" y="116"/>
                    <a:pt x="24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2" name="Google Shape;3082;p81"/>
          <p:cNvGrpSpPr/>
          <p:nvPr/>
        </p:nvGrpSpPr>
        <p:grpSpPr>
          <a:xfrm>
            <a:off x="4667907" y="2503738"/>
            <a:ext cx="484300" cy="408425"/>
            <a:chOff x="4614088" y="2678125"/>
            <a:chExt cx="484300" cy="408425"/>
          </a:xfrm>
        </p:grpSpPr>
        <p:sp>
          <p:nvSpPr>
            <p:cNvPr id="3083" name="Google Shape;3083;p81"/>
            <p:cNvSpPr/>
            <p:nvPr/>
          </p:nvSpPr>
          <p:spPr>
            <a:xfrm>
              <a:off x="4819863" y="3026500"/>
              <a:ext cx="14375" cy="20125"/>
            </a:xfrm>
            <a:custGeom>
              <a:avLst/>
              <a:gdLst/>
              <a:ahLst/>
              <a:cxnLst/>
              <a:rect l="l" t="t" r="r" b="b"/>
              <a:pathLst>
                <a:path w="575" h="805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517"/>
                  </a:lnTo>
                  <a:cubicBezTo>
                    <a:pt x="0" y="689"/>
                    <a:pt x="115" y="804"/>
                    <a:pt x="287" y="804"/>
                  </a:cubicBezTo>
                  <a:cubicBezTo>
                    <a:pt x="460" y="804"/>
                    <a:pt x="575" y="689"/>
                    <a:pt x="575" y="517"/>
                  </a:cubicBezTo>
                  <a:lnTo>
                    <a:pt x="575" y="287"/>
                  </a:lnTo>
                  <a:cubicBezTo>
                    <a:pt x="575" y="115"/>
                    <a:pt x="46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81"/>
            <p:cNvSpPr/>
            <p:nvPr/>
          </p:nvSpPr>
          <p:spPr>
            <a:xfrm>
              <a:off x="4979688" y="2714150"/>
              <a:ext cx="48825" cy="66900"/>
            </a:xfrm>
            <a:custGeom>
              <a:avLst/>
              <a:gdLst/>
              <a:ahLst/>
              <a:cxnLst/>
              <a:rect l="l" t="t" r="r" b="b"/>
              <a:pathLst>
                <a:path w="1953" h="2676" extrusionOk="0">
                  <a:moveTo>
                    <a:pt x="1024" y="0"/>
                  </a:moveTo>
                  <a:cubicBezTo>
                    <a:pt x="857" y="0"/>
                    <a:pt x="689" y="43"/>
                    <a:pt x="555" y="129"/>
                  </a:cubicBezTo>
                  <a:cubicBezTo>
                    <a:pt x="230" y="321"/>
                    <a:pt x="115" y="646"/>
                    <a:pt x="249" y="1086"/>
                  </a:cubicBezTo>
                  <a:cubicBezTo>
                    <a:pt x="115" y="1086"/>
                    <a:pt x="0" y="1220"/>
                    <a:pt x="0" y="1373"/>
                  </a:cubicBezTo>
                  <a:cubicBezTo>
                    <a:pt x="0" y="1527"/>
                    <a:pt x="115" y="1661"/>
                    <a:pt x="287" y="1661"/>
                  </a:cubicBezTo>
                  <a:lnTo>
                    <a:pt x="441" y="1661"/>
                  </a:lnTo>
                  <a:cubicBezTo>
                    <a:pt x="441" y="1795"/>
                    <a:pt x="421" y="1871"/>
                    <a:pt x="307" y="2005"/>
                  </a:cubicBezTo>
                  <a:lnTo>
                    <a:pt x="134" y="2216"/>
                  </a:lnTo>
                  <a:cubicBezTo>
                    <a:pt x="58" y="2311"/>
                    <a:pt x="58" y="2426"/>
                    <a:pt x="115" y="2503"/>
                  </a:cubicBezTo>
                  <a:cubicBezTo>
                    <a:pt x="153" y="2598"/>
                    <a:pt x="249" y="2675"/>
                    <a:pt x="383" y="2675"/>
                  </a:cubicBezTo>
                  <a:lnTo>
                    <a:pt x="1666" y="2675"/>
                  </a:lnTo>
                  <a:cubicBezTo>
                    <a:pt x="1819" y="2675"/>
                    <a:pt x="1953" y="2560"/>
                    <a:pt x="1953" y="2388"/>
                  </a:cubicBezTo>
                  <a:cubicBezTo>
                    <a:pt x="1953" y="2216"/>
                    <a:pt x="1838" y="2101"/>
                    <a:pt x="1666" y="2101"/>
                  </a:cubicBezTo>
                  <a:lnTo>
                    <a:pt x="919" y="2101"/>
                  </a:lnTo>
                  <a:cubicBezTo>
                    <a:pt x="996" y="1967"/>
                    <a:pt x="1015" y="1833"/>
                    <a:pt x="1015" y="1680"/>
                  </a:cubicBezTo>
                  <a:lnTo>
                    <a:pt x="1187" y="1680"/>
                  </a:lnTo>
                  <a:cubicBezTo>
                    <a:pt x="1359" y="1680"/>
                    <a:pt x="1474" y="1546"/>
                    <a:pt x="1474" y="1393"/>
                  </a:cubicBezTo>
                  <a:cubicBezTo>
                    <a:pt x="1474" y="1220"/>
                    <a:pt x="1359" y="1106"/>
                    <a:pt x="1187" y="1106"/>
                  </a:cubicBezTo>
                  <a:lnTo>
                    <a:pt x="881" y="1106"/>
                  </a:lnTo>
                  <a:cubicBezTo>
                    <a:pt x="823" y="1010"/>
                    <a:pt x="766" y="857"/>
                    <a:pt x="766" y="761"/>
                  </a:cubicBezTo>
                  <a:cubicBezTo>
                    <a:pt x="766" y="637"/>
                    <a:pt x="903" y="585"/>
                    <a:pt x="1031" y="585"/>
                  </a:cubicBezTo>
                  <a:cubicBezTo>
                    <a:pt x="1100" y="585"/>
                    <a:pt x="1166" y="600"/>
                    <a:pt x="1206" y="627"/>
                  </a:cubicBezTo>
                  <a:cubicBezTo>
                    <a:pt x="1302" y="665"/>
                    <a:pt x="1359" y="742"/>
                    <a:pt x="1359" y="761"/>
                  </a:cubicBezTo>
                  <a:cubicBezTo>
                    <a:pt x="1390" y="883"/>
                    <a:pt x="1494" y="969"/>
                    <a:pt x="1623" y="969"/>
                  </a:cubicBezTo>
                  <a:cubicBezTo>
                    <a:pt x="1655" y="969"/>
                    <a:pt x="1689" y="964"/>
                    <a:pt x="1723" y="952"/>
                  </a:cubicBezTo>
                  <a:cubicBezTo>
                    <a:pt x="1857" y="914"/>
                    <a:pt x="1953" y="761"/>
                    <a:pt x="1914" y="608"/>
                  </a:cubicBezTo>
                  <a:cubicBezTo>
                    <a:pt x="1857" y="416"/>
                    <a:pt x="1723" y="244"/>
                    <a:pt x="1493" y="129"/>
                  </a:cubicBezTo>
                  <a:cubicBezTo>
                    <a:pt x="1359" y="43"/>
                    <a:pt x="1192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81"/>
            <p:cNvSpPr/>
            <p:nvPr/>
          </p:nvSpPr>
          <p:spPr>
            <a:xfrm>
              <a:off x="4614088" y="2678125"/>
              <a:ext cx="484300" cy="408425"/>
            </a:xfrm>
            <a:custGeom>
              <a:avLst/>
              <a:gdLst/>
              <a:ahLst/>
              <a:cxnLst/>
              <a:rect l="l" t="t" r="r" b="b"/>
              <a:pathLst>
                <a:path w="19372" h="16337" extrusionOk="0">
                  <a:moveTo>
                    <a:pt x="9571" y="13189"/>
                  </a:moveTo>
                  <a:cubicBezTo>
                    <a:pt x="9399" y="13916"/>
                    <a:pt x="9552" y="14624"/>
                    <a:pt x="9973" y="15313"/>
                  </a:cubicBezTo>
                  <a:cubicBezTo>
                    <a:pt x="9495" y="15275"/>
                    <a:pt x="8997" y="15218"/>
                    <a:pt x="8518" y="15218"/>
                  </a:cubicBezTo>
                  <a:cubicBezTo>
                    <a:pt x="8040" y="15218"/>
                    <a:pt x="7523" y="15256"/>
                    <a:pt x="7045" y="15313"/>
                  </a:cubicBezTo>
                  <a:cubicBezTo>
                    <a:pt x="7504" y="14624"/>
                    <a:pt x="7619" y="13916"/>
                    <a:pt x="7485" y="13189"/>
                  </a:cubicBezTo>
                  <a:close/>
                  <a:moveTo>
                    <a:pt x="12576" y="1"/>
                  </a:moveTo>
                  <a:cubicBezTo>
                    <a:pt x="12155" y="1"/>
                    <a:pt x="11811" y="345"/>
                    <a:pt x="11811" y="766"/>
                  </a:cubicBezTo>
                  <a:lnTo>
                    <a:pt x="11811" y="1666"/>
                  </a:lnTo>
                  <a:lnTo>
                    <a:pt x="6719" y="1666"/>
                  </a:lnTo>
                  <a:cubicBezTo>
                    <a:pt x="6547" y="1666"/>
                    <a:pt x="6432" y="1781"/>
                    <a:pt x="6432" y="1953"/>
                  </a:cubicBezTo>
                  <a:cubicBezTo>
                    <a:pt x="6432" y="2106"/>
                    <a:pt x="6547" y="2221"/>
                    <a:pt x="6719" y="2221"/>
                  </a:cubicBezTo>
                  <a:lnTo>
                    <a:pt x="11811" y="2221"/>
                  </a:lnTo>
                  <a:lnTo>
                    <a:pt x="11811" y="3446"/>
                  </a:lnTo>
                  <a:lnTo>
                    <a:pt x="5226" y="3446"/>
                  </a:lnTo>
                  <a:lnTo>
                    <a:pt x="5111" y="3178"/>
                  </a:lnTo>
                  <a:cubicBezTo>
                    <a:pt x="5016" y="2987"/>
                    <a:pt x="4824" y="2853"/>
                    <a:pt x="4614" y="2853"/>
                  </a:cubicBezTo>
                  <a:lnTo>
                    <a:pt x="2432" y="2853"/>
                  </a:lnTo>
                  <a:cubicBezTo>
                    <a:pt x="2221" y="2853"/>
                    <a:pt x="2030" y="2968"/>
                    <a:pt x="1934" y="3178"/>
                  </a:cubicBezTo>
                  <a:lnTo>
                    <a:pt x="1819" y="3446"/>
                  </a:lnTo>
                  <a:lnTo>
                    <a:pt x="575" y="3446"/>
                  </a:lnTo>
                  <a:lnTo>
                    <a:pt x="575" y="2279"/>
                  </a:lnTo>
                  <a:cubicBezTo>
                    <a:pt x="575" y="2240"/>
                    <a:pt x="594" y="2202"/>
                    <a:pt x="633" y="2202"/>
                  </a:cubicBezTo>
                  <a:lnTo>
                    <a:pt x="5552" y="2202"/>
                  </a:lnTo>
                  <a:cubicBezTo>
                    <a:pt x="5705" y="2202"/>
                    <a:pt x="5839" y="2087"/>
                    <a:pt x="5839" y="1915"/>
                  </a:cubicBezTo>
                  <a:cubicBezTo>
                    <a:pt x="5839" y="1762"/>
                    <a:pt x="5705" y="1628"/>
                    <a:pt x="5552" y="1628"/>
                  </a:cubicBezTo>
                  <a:lnTo>
                    <a:pt x="633" y="1628"/>
                  </a:lnTo>
                  <a:cubicBezTo>
                    <a:pt x="288" y="1628"/>
                    <a:pt x="1" y="1915"/>
                    <a:pt x="1" y="2279"/>
                  </a:cubicBezTo>
                  <a:lnTo>
                    <a:pt x="1" y="12576"/>
                  </a:lnTo>
                  <a:cubicBezTo>
                    <a:pt x="1" y="12921"/>
                    <a:pt x="288" y="13208"/>
                    <a:pt x="633" y="13208"/>
                  </a:cubicBezTo>
                  <a:lnTo>
                    <a:pt x="1494" y="13208"/>
                  </a:lnTo>
                  <a:cubicBezTo>
                    <a:pt x="1666" y="13208"/>
                    <a:pt x="1781" y="13093"/>
                    <a:pt x="1781" y="12921"/>
                  </a:cubicBezTo>
                  <a:cubicBezTo>
                    <a:pt x="1781" y="12768"/>
                    <a:pt x="1666" y="12634"/>
                    <a:pt x="1494" y="12634"/>
                  </a:cubicBezTo>
                  <a:lnTo>
                    <a:pt x="633" y="12634"/>
                  </a:lnTo>
                  <a:cubicBezTo>
                    <a:pt x="594" y="12634"/>
                    <a:pt x="575" y="12614"/>
                    <a:pt x="575" y="12576"/>
                  </a:cubicBezTo>
                  <a:lnTo>
                    <a:pt x="575" y="4001"/>
                  </a:lnTo>
                  <a:lnTo>
                    <a:pt x="1838" y="4001"/>
                  </a:lnTo>
                  <a:cubicBezTo>
                    <a:pt x="2049" y="4001"/>
                    <a:pt x="2240" y="3886"/>
                    <a:pt x="2336" y="3676"/>
                  </a:cubicBezTo>
                  <a:lnTo>
                    <a:pt x="2451" y="3408"/>
                  </a:lnTo>
                  <a:lnTo>
                    <a:pt x="4614" y="3408"/>
                  </a:lnTo>
                  <a:lnTo>
                    <a:pt x="4729" y="3676"/>
                  </a:lnTo>
                  <a:cubicBezTo>
                    <a:pt x="4824" y="3867"/>
                    <a:pt x="5016" y="4001"/>
                    <a:pt x="5226" y="4001"/>
                  </a:cubicBezTo>
                  <a:lnTo>
                    <a:pt x="11811" y="4001"/>
                  </a:lnTo>
                  <a:lnTo>
                    <a:pt x="11811" y="4882"/>
                  </a:lnTo>
                  <a:cubicBezTo>
                    <a:pt x="11811" y="5322"/>
                    <a:pt x="12155" y="5647"/>
                    <a:pt x="12576" y="5647"/>
                  </a:cubicBezTo>
                  <a:lnTo>
                    <a:pt x="12978" y="5647"/>
                  </a:lnTo>
                  <a:lnTo>
                    <a:pt x="13418" y="6451"/>
                  </a:lnTo>
                  <a:cubicBezTo>
                    <a:pt x="13495" y="6585"/>
                    <a:pt x="13629" y="6662"/>
                    <a:pt x="13782" y="6662"/>
                  </a:cubicBezTo>
                  <a:cubicBezTo>
                    <a:pt x="13916" y="6662"/>
                    <a:pt x="14069" y="6585"/>
                    <a:pt x="14127" y="6451"/>
                  </a:cubicBezTo>
                  <a:lnTo>
                    <a:pt x="14567" y="5647"/>
                  </a:lnTo>
                  <a:lnTo>
                    <a:pt x="16424" y="5647"/>
                  </a:lnTo>
                  <a:lnTo>
                    <a:pt x="16424" y="12576"/>
                  </a:lnTo>
                  <a:cubicBezTo>
                    <a:pt x="16424" y="12614"/>
                    <a:pt x="16404" y="12634"/>
                    <a:pt x="16366" y="12634"/>
                  </a:cubicBezTo>
                  <a:lnTo>
                    <a:pt x="2623" y="12634"/>
                  </a:lnTo>
                  <a:cubicBezTo>
                    <a:pt x="2451" y="12634"/>
                    <a:pt x="2336" y="12768"/>
                    <a:pt x="2336" y="12921"/>
                  </a:cubicBezTo>
                  <a:cubicBezTo>
                    <a:pt x="2336" y="13093"/>
                    <a:pt x="2451" y="13208"/>
                    <a:pt x="2623" y="13208"/>
                  </a:cubicBezTo>
                  <a:lnTo>
                    <a:pt x="6853" y="13208"/>
                  </a:lnTo>
                  <a:cubicBezTo>
                    <a:pt x="7083" y="13954"/>
                    <a:pt x="6892" y="14701"/>
                    <a:pt x="6241" y="15466"/>
                  </a:cubicBezTo>
                  <a:cubicBezTo>
                    <a:pt x="5781" y="15543"/>
                    <a:pt x="5360" y="15658"/>
                    <a:pt x="4901" y="15773"/>
                  </a:cubicBezTo>
                  <a:cubicBezTo>
                    <a:pt x="4748" y="15830"/>
                    <a:pt x="4652" y="15964"/>
                    <a:pt x="4709" y="16136"/>
                  </a:cubicBezTo>
                  <a:cubicBezTo>
                    <a:pt x="4742" y="16250"/>
                    <a:pt x="4857" y="16336"/>
                    <a:pt x="4997" y="16336"/>
                  </a:cubicBezTo>
                  <a:cubicBezTo>
                    <a:pt x="5022" y="16336"/>
                    <a:pt x="5047" y="16334"/>
                    <a:pt x="5073" y="16328"/>
                  </a:cubicBezTo>
                  <a:cubicBezTo>
                    <a:pt x="6202" y="16002"/>
                    <a:pt x="7341" y="15840"/>
                    <a:pt x="8483" y="15840"/>
                  </a:cubicBezTo>
                  <a:cubicBezTo>
                    <a:pt x="9624" y="15840"/>
                    <a:pt x="10767" y="16002"/>
                    <a:pt x="11906" y="16328"/>
                  </a:cubicBezTo>
                  <a:lnTo>
                    <a:pt x="11983" y="16328"/>
                  </a:lnTo>
                  <a:cubicBezTo>
                    <a:pt x="12098" y="16328"/>
                    <a:pt x="12213" y="16251"/>
                    <a:pt x="12251" y="16117"/>
                  </a:cubicBezTo>
                  <a:cubicBezTo>
                    <a:pt x="12289" y="15964"/>
                    <a:pt x="12193" y="15792"/>
                    <a:pt x="12059" y="15754"/>
                  </a:cubicBezTo>
                  <a:cubicBezTo>
                    <a:pt x="11619" y="15639"/>
                    <a:pt x="11160" y="15505"/>
                    <a:pt x="10720" y="15447"/>
                  </a:cubicBezTo>
                  <a:cubicBezTo>
                    <a:pt x="10069" y="14682"/>
                    <a:pt x="9877" y="13935"/>
                    <a:pt x="10088" y="13189"/>
                  </a:cubicBezTo>
                  <a:lnTo>
                    <a:pt x="16309" y="13189"/>
                  </a:lnTo>
                  <a:cubicBezTo>
                    <a:pt x="16672" y="13189"/>
                    <a:pt x="16959" y="12902"/>
                    <a:pt x="16959" y="12538"/>
                  </a:cubicBezTo>
                  <a:lnTo>
                    <a:pt x="16959" y="5628"/>
                  </a:lnTo>
                  <a:lnTo>
                    <a:pt x="18567" y="5628"/>
                  </a:lnTo>
                  <a:cubicBezTo>
                    <a:pt x="18988" y="5628"/>
                    <a:pt x="19333" y="5303"/>
                    <a:pt x="19333" y="4863"/>
                  </a:cubicBezTo>
                  <a:lnTo>
                    <a:pt x="19333" y="2872"/>
                  </a:lnTo>
                  <a:cubicBezTo>
                    <a:pt x="19333" y="2719"/>
                    <a:pt x="19218" y="2585"/>
                    <a:pt x="19046" y="2585"/>
                  </a:cubicBezTo>
                  <a:cubicBezTo>
                    <a:pt x="18874" y="2585"/>
                    <a:pt x="18759" y="2719"/>
                    <a:pt x="18759" y="2872"/>
                  </a:cubicBezTo>
                  <a:lnTo>
                    <a:pt x="18759" y="4863"/>
                  </a:lnTo>
                  <a:cubicBezTo>
                    <a:pt x="18759" y="4977"/>
                    <a:pt x="18663" y="5073"/>
                    <a:pt x="18548" y="5073"/>
                  </a:cubicBezTo>
                  <a:lnTo>
                    <a:pt x="14414" y="5073"/>
                  </a:lnTo>
                  <a:cubicBezTo>
                    <a:pt x="14280" y="5073"/>
                    <a:pt x="14127" y="5150"/>
                    <a:pt x="14069" y="5303"/>
                  </a:cubicBezTo>
                  <a:lnTo>
                    <a:pt x="13725" y="5915"/>
                  </a:lnTo>
                  <a:lnTo>
                    <a:pt x="13399" y="5303"/>
                  </a:lnTo>
                  <a:cubicBezTo>
                    <a:pt x="13323" y="5150"/>
                    <a:pt x="13189" y="5073"/>
                    <a:pt x="13036" y="5073"/>
                  </a:cubicBezTo>
                  <a:lnTo>
                    <a:pt x="12538" y="5073"/>
                  </a:lnTo>
                  <a:cubicBezTo>
                    <a:pt x="12404" y="5073"/>
                    <a:pt x="12308" y="4977"/>
                    <a:pt x="12308" y="4863"/>
                  </a:cubicBezTo>
                  <a:lnTo>
                    <a:pt x="12308" y="766"/>
                  </a:lnTo>
                  <a:cubicBezTo>
                    <a:pt x="12308" y="652"/>
                    <a:pt x="12404" y="556"/>
                    <a:pt x="12538" y="556"/>
                  </a:cubicBezTo>
                  <a:lnTo>
                    <a:pt x="18586" y="556"/>
                  </a:lnTo>
                  <a:cubicBezTo>
                    <a:pt x="18701" y="556"/>
                    <a:pt x="18797" y="652"/>
                    <a:pt x="18797" y="766"/>
                  </a:cubicBezTo>
                  <a:lnTo>
                    <a:pt x="18797" y="1762"/>
                  </a:lnTo>
                  <a:cubicBezTo>
                    <a:pt x="18797" y="1915"/>
                    <a:pt x="18931" y="2049"/>
                    <a:pt x="19084" y="2049"/>
                  </a:cubicBezTo>
                  <a:cubicBezTo>
                    <a:pt x="19256" y="2049"/>
                    <a:pt x="19371" y="1915"/>
                    <a:pt x="19371" y="1762"/>
                  </a:cubicBezTo>
                  <a:lnTo>
                    <a:pt x="19371" y="766"/>
                  </a:lnTo>
                  <a:cubicBezTo>
                    <a:pt x="19371" y="345"/>
                    <a:pt x="19046" y="1"/>
                    <a:pt x="18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81"/>
            <p:cNvSpPr/>
            <p:nvPr/>
          </p:nvSpPr>
          <p:spPr>
            <a:xfrm>
              <a:off x="4661938" y="2788075"/>
              <a:ext cx="45025" cy="59000"/>
            </a:xfrm>
            <a:custGeom>
              <a:avLst/>
              <a:gdLst/>
              <a:ahLst/>
              <a:cxnLst/>
              <a:rect l="l" t="t" r="r" b="b"/>
              <a:pathLst>
                <a:path w="1801" h="2360" extrusionOk="0">
                  <a:moveTo>
                    <a:pt x="946" y="0"/>
                  </a:moveTo>
                  <a:cubicBezTo>
                    <a:pt x="795" y="0"/>
                    <a:pt x="642" y="34"/>
                    <a:pt x="518" y="101"/>
                  </a:cubicBezTo>
                  <a:cubicBezTo>
                    <a:pt x="231" y="273"/>
                    <a:pt x="116" y="560"/>
                    <a:pt x="231" y="924"/>
                  </a:cubicBezTo>
                  <a:cubicBezTo>
                    <a:pt x="97" y="1000"/>
                    <a:pt x="1" y="1096"/>
                    <a:pt x="1" y="1230"/>
                  </a:cubicBezTo>
                  <a:cubicBezTo>
                    <a:pt x="1" y="1402"/>
                    <a:pt x="116" y="1517"/>
                    <a:pt x="288" y="1517"/>
                  </a:cubicBezTo>
                  <a:lnTo>
                    <a:pt x="403" y="1517"/>
                  </a:lnTo>
                  <a:cubicBezTo>
                    <a:pt x="403" y="1575"/>
                    <a:pt x="384" y="1613"/>
                    <a:pt x="307" y="1728"/>
                  </a:cubicBezTo>
                  <a:lnTo>
                    <a:pt x="173" y="1900"/>
                  </a:lnTo>
                  <a:cubicBezTo>
                    <a:pt x="97" y="1996"/>
                    <a:pt x="97" y="2091"/>
                    <a:pt x="135" y="2187"/>
                  </a:cubicBezTo>
                  <a:cubicBezTo>
                    <a:pt x="192" y="2283"/>
                    <a:pt x="288" y="2359"/>
                    <a:pt x="403" y="2359"/>
                  </a:cubicBezTo>
                  <a:lnTo>
                    <a:pt x="1513" y="2359"/>
                  </a:lnTo>
                  <a:cubicBezTo>
                    <a:pt x="1647" y="2359"/>
                    <a:pt x="1800" y="2225"/>
                    <a:pt x="1800" y="2072"/>
                  </a:cubicBezTo>
                  <a:cubicBezTo>
                    <a:pt x="1800" y="1900"/>
                    <a:pt x="1666" y="1785"/>
                    <a:pt x="1513" y="1785"/>
                  </a:cubicBezTo>
                  <a:lnTo>
                    <a:pt x="939" y="1785"/>
                  </a:lnTo>
                  <a:cubicBezTo>
                    <a:pt x="977" y="1690"/>
                    <a:pt x="977" y="1613"/>
                    <a:pt x="977" y="1498"/>
                  </a:cubicBezTo>
                  <a:lnTo>
                    <a:pt x="1073" y="1498"/>
                  </a:lnTo>
                  <a:cubicBezTo>
                    <a:pt x="1245" y="1498"/>
                    <a:pt x="1360" y="1383"/>
                    <a:pt x="1360" y="1211"/>
                  </a:cubicBezTo>
                  <a:cubicBezTo>
                    <a:pt x="1360" y="1039"/>
                    <a:pt x="1245" y="924"/>
                    <a:pt x="1073" y="924"/>
                  </a:cubicBezTo>
                  <a:lnTo>
                    <a:pt x="843" y="924"/>
                  </a:lnTo>
                  <a:cubicBezTo>
                    <a:pt x="786" y="847"/>
                    <a:pt x="767" y="752"/>
                    <a:pt x="767" y="675"/>
                  </a:cubicBezTo>
                  <a:cubicBezTo>
                    <a:pt x="767" y="608"/>
                    <a:pt x="845" y="580"/>
                    <a:pt x="926" y="580"/>
                  </a:cubicBezTo>
                  <a:cubicBezTo>
                    <a:pt x="983" y="580"/>
                    <a:pt x="1041" y="594"/>
                    <a:pt x="1073" y="618"/>
                  </a:cubicBezTo>
                  <a:cubicBezTo>
                    <a:pt x="1149" y="656"/>
                    <a:pt x="1169" y="694"/>
                    <a:pt x="1169" y="694"/>
                  </a:cubicBezTo>
                  <a:cubicBezTo>
                    <a:pt x="1217" y="824"/>
                    <a:pt x="1322" y="913"/>
                    <a:pt x="1458" y="913"/>
                  </a:cubicBezTo>
                  <a:cubicBezTo>
                    <a:pt x="1482" y="913"/>
                    <a:pt x="1507" y="910"/>
                    <a:pt x="1532" y="905"/>
                  </a:cubicBezTo>
                  <a:cubicBezTo>
                    <a:pt x="1666" y="847"/>
                    <a:pt x="1762" y="694"/>
                    <a:pt x="1724" y="541"/>
                  </a:cubicBezTo>
                  <a:cubicBezTo>
                    <a:pt x="1666" y="369"/>
                    <a:pt x="1551" y="197"/>
                    <a:pt x="1360" y="101"/>
                  </a:cubicBezTo>
                  <a:cubicBezTo>
                    <a:pt x="1245" y="34"/>
                    <a:pt x="1097" y="0"/>
                    <a:pt x="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81"/>
            <p:cNvSpPr/>
            <p:nvPr/>
          </p:nvSpPr>
          <p:spPr>
            <a:xfrm>
              <a:off x="4715063" y="2811150"/>
              <a:ext cx="40700" cy="14400"/>
            </a:xfrm>
            <a:custGeom>
              <a:avLst/>
              <a:gdLst/>
              <a:ahLst/>
              <a:cxnLst/>
              <a:rect l="l" t="t" r="r" b="b"/>
              <a:pathLst>
                <a:path w="1628" h="576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22"/>
                    <a:pt x="115" y="575"/>
                    <a:pt x="288" y="575"/>
                  </a:cubicBezTo>
                  <a:lnTo>
                    <a:pt x="1340" y="575"/>
                  </a:lnTo>
                  <a:cubicBezTo>
                    <a:pt x="1513" y="575"/>
                    <a:pt x="1628" y="460"/>
                    <a:pt x="1628" y="288"/>
                  </a:cubicBezTo>
                  <a:cubicBezTo>
                    <a:pt x="1628" y="116"/>
                    <a:pt x="1513" y="1"/>
                    <a:pt x="1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81"/>
            <p:cNvSpPr/>
            <p:nvPr/>
          </p:nvSpPr>
          <p:spPr>
            <a:xfrm>
              <a:off x="4762913" y="2811150"/>
              <a:ext cx="139275" cy="14400"/>
            </a:xfrm>
            <a:custGeom>
              <a:avLst/>
              <a:gdLst/>
              <a:ahLst/>
              <a:cxnLst/>
              <a:rect l="l" t="t" r="r" b="b"/>
              <a:pathLst>
                <a:path w="5571" h="576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22"/>
                    <a:pt x="115" y="575"/>
                    <a:pt x="288" y="575"/>
                  </a:cubicBezTo>
                  <a:lnTo>
                    <a:pt x="5283" y="575"/>
                  </a:lnTo>
                  <a:cubicBezTo>
                    <a:pt x="5456" y="575"/>
                    <a:pt x="5571" y="460"/>
                    <a:pt x="5571" y="288"/>
                  </a:cubicBezTo>
                  <a:cubicBezTo>
                    <a:pt x="5571" y="116"/>
                    <a:pt x="5456" y="1"/>
                    <a:pt x="5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81"/>
            <p:cNvSpPr/>
            <p:nvPr/>
          </p:nvSpPr>
          <p:spPr>
            <a:xfrm>
              <a:off x="4661938" y="2855650"/>
              <a:ext cx="45025" cy="58900"/>
            </a:xfrm>
            <a:custGeom>
              <a:avLst/>
              <a:gdLst/>
              <a:ahLst/>
              <a:cxnLst/>
              <a:rect l="l" t="t" r="r" b="b"/>
              <a:pathLst>
                <a:path w="1801" h="2356" extrusionOk="0">
                  <a:moveTo>
                    <a:pt x="946" y="1"/>
                  </a:moveTo>
                  <a:cubicBezTo>
                    <a:pt x="795" y="1"/>
                    <a:pt x="642" y="39"/>
                    <a:pt x="518" y="116"/>
                  </a:cubicBezTo>
                  <a:cubicBezTo>
                    <a:pt x="231" y="269"/>
                    <a:pt x="116" y="556"/>
                    <a:pt x="231" y="920"/>
                  </a:cubicBezTo>
                  <a:cubicBezTo>
                    <a:pt x="116" y="939"/>
                    <a:pt x="20" y="1073"/>
                    <a:pt x="20" y="1188"/>
                  </a:cubicBezTo>
                  <a:cubicBezTo>
                    <a:pt x="1" y="1398"/>
                    <a:pt x="116" y="1513"/>
                    <a:pt x="288" y="1513"/>
                  </a:cubicBezTo>
                  <a:lnTo>
                    <a:pt x="403" y="1513"/>
                  </a:lnTo>
                  <a:cubicBezTo>
                    <a:pt x="403" y="1571"/>
                    <a:pt x="384" y="1609"/>
                    <a:pt x="307" y="1743"/>
                  </a:cubicBezTo>
                  <a:lnTo>
                    <a:pt x="173" y="1896"/>
                  </a:lnTo>
                  <a:cubicBezTo>
                    <a:pt x="97" y="1992"/>
                    <a:pt x="97" y="2087"/>
                    <a:pt x="135" y="2183"/>
                  </a:cubicBezTo>
                  <a:cubicBezTo>
                    <a:pt x="192" y="2279"/>
                    <a:pt x="288" y="2355"/>
                    <a:pt x="403" y="2355"/>
                  </a:cubicBezTo>
                  <a:lnTo>
                    <a:pt x="1513" y="2355"/>
                  </a:lnTo>
                  <a:cubicBezTo>
                    <a:pt x="1647" y="2355"/>
                    <a:pt x="1800" y="2240"/>
                    <a:pt x="1800" y="2068"/>
                  </a:cubicBezTo>
                  <a:cubicBezTo>
                    <a:pt x="1800" y="1896"/>
                    <a:pt x="1666" y="1781"/>
                    <a:pt x="1513" y="1781"/>
                  </a:cubicBezTo>
                  <a:lnTo>
                    <a:pt x="939" y="1781"/>
                  </a:lnTo>
                  <a:cubicBezTo>
                    <a:pt x="977" y="1685"/>
                    <a:pt x="977" y="1609"/>
                    <a:pt x="977" y="1494"/>
                  </a:cubicBezTo>
                  <a:lnTo>
                    <a:pt x="1073" y="1494"/>
                  </a:lnTo>
                  <a:cubicBezTo>
                    <a:pt x="1245" y="1494"/>
                    <a:pt x="1360" y="1379"/>
                    <a:pt x="1360" y="1207"/>
                  </a:cubicBezTo>
                  <a:cubicBezTo>
                    <a:pt x="1360" y="1035"/>
                    <a:pt x="1245" y="920"/>
                    <a:pt x="1073" y="920"/>
                  </a:cubicBezTo>
                  <a:lnTo>
                    <a:pt x="843" y="920"/>
                  </a:lnTo>
                  <a:cubicBezTo>
                    <a:pt x="786" y="843"/>
                    <a:pt x="767" y="747"/>
                    <a:pt x="767" y="690"/>
                  </a:cubicBezTo>
                  <a:cubicBezTo>
                    <a:pt x="767" y="609"/>
                    <a:pt x="850" y="577"/>
                    <a:pt x="934" y="577"/>
                  </a:cubicBezTo>
                  <a:cubicBezTo>
                    <a:pt x="988" y="577"/>
                    <a:pt x="1043" y="591"/>
                    <a:pt x="1073" y="613"/>
                  </a:cubicBezTo>
                  <a:cubicBezTo>
                    <a:pt x="1149" y="652"/>
                    <a:pt x="1169" y="709"/>
                    <a:pt x="1169" y="709"/>
                  </a:cubicBezTo>
                  <a:cubicBezTo>
                    <a:pt x="1217" y="823"/>
                    <a:pt x="1321" y="909"/>
                    <a:pt x="1457" y="909"/>
                  </a:cubicBezTo>
                  <a:cubicBezTo>
                    <a:pt x="1481" y="909"/>
                    <a:pt x="1506" y="906"/>
                    <a:pt x="1532" y="901"/>
                  </a:cubicBezTo>
                  <a:cubicBezTo>
                    <a:pt x="1666" y="843"/>
                    <a:pt x="1762" y="709"/>
                    <a:pt x="1724" y="537"/>
                  </a:cubicBezTo>
                  <a:cubicBezTo>
                    <a:pt x="1666" y="365"/>
                    <a:pt x="1551" y="212"/>
                    <a:pt x="1360" y="116"/>
                  </a:cubicBezTo>
                  <a:cubicBezTo>
                    <a:pt x="1245" y="39"/>
                    <a:pt x="1097" y="1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81"/>
            <p:cNvSpPr/>
            <p:nvPr/>
          </p:nvSpPr>
          <p:spPr>
            <a:xfrm>
              <a:off x="4715063" y="2878625"/>
              <a:ext cx="40700" cy="14375"/>
            </a:xfrm>
            <a:custGeom>
              <a:avLst/>
              <a:gdLst/>
              <a:ahLst/>
              <a:cxnLst/>
              <a:rect l="l" t="t" r="r" b="b"/>
              <a:pathLst>
                <a:path w="1628" h="575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1340" y="575"/>
                  </a:lnTo>
                  <a:cubicBezTo>
                    <a:pt x="1513" y="575"/>
                    <a:pt x="1628" y="460"/>
                    <a:pt x="1628" y="288"/>
                  </a:cubicBezTo>
                  <a:cubicBezTo>
                    <a:pt x="1628" y="116"/>
                    <a:pt x="1513" y="1"/>
                    <a:pt x="1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81"/>
            <p:cNvSpPr/>
            <p:nvPr/>
          </p:nvSpPr>
          <p:spPr>
            <a:xfrm>
              <a:off x="4762913" y="2878625"/>
              <a:ext cx="229725" cy="14375"/>
            </a:xfrm>
            <a:custGeom>
              <a:avLst/>
              <a:gdLst/>
              <a:ahLst/>
              <a:cxnLst/>
              <a:rect l="l" t="t" r="r" b="b"/>
              <a:pathLst>
                <a:path w="9189" h="575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8901" y="575"/>
                  </a:lnTo>
                  <a:cubicBezTo>
                    <a:pt x="9073" y="575"/>
                    <a:pt x="9188" y="460"/>
                    <a:pt x="9188" y="288"/>
                  </a:cubicBezTo>
                  <a:cubicBezTo>
                    <a:pt x="9188" y="116"/>
                    <a:pt x="9073" y="1"/>
                    <a:pt x="8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81"/>
            <p:cNvSpPr/>
            <p:nvPr/>
          </p:nvSpPr>
          <p:spPr>
            <a:xfrm>
              <a:off x="4660988" y="2923975"/>
              <a:ext cx="44525" cy="59000"/>
            </a:xfrm>
            <a:custGeom>
              <a:avLst/>
              <a:gdLst/>
              <a:ahLst/>
              <a:cxnLst/>
              <a:rect l="l" t="t" r="r" b="b"/>
              <a:pathLst>
                <a:path w="1781" h="2360" extrusionOk="0">
                  <a:moveTo>
                    <a:pt x="929" y="0"/>
                  </a:moveTo>
                  <a:cubicBezTo>
                    <a:pt x="781" y="0"/>
                    <a:pt x="632" y="34"/>
                    <a:pt x="517" y="101"/>
                  </a:cubicBezTo>
                  <a:cubicBezTo>
                    <a:pt x="230" y="273"/>
                    <a:pt x="96" y="560"/>
                    <a:pt x="230" y="924"/>
                  </a:cubicBezTo>
                  <a:cubicBezTo>
                    <a:pt x="96" y="943"/>
                    <a:pt x="1" y="1058"/>
                    <a:pt x="1" y="1173"/>
                  </a:cubicBezTo>
                  <a:cubicBezTo>
                    <a:pt x="1" y="1345"/>
                    <a:pt x="135" y="1460"/>
                    <a:pt x="307" y="1460"/>
                  </a:cubicBezTo>
                  <a:lnTo>
                    <a:pt x="422" y="1460"/>
                  </a:lnTo>
                  <a:cubicBezTo>
                    <a:pt x="422" y="1517"/>
                    <a:pt x="384" y="1555"/>
                    <a:pt x="326" y="1689"/>
                  </a:cubicBezTo>
                  <a:lnTo>
                    <a:pt x="173" y="1843"/>
                  </a:lnTo>
                  <a:cubicBezTo>
                    <a:pt x="116" y="1938"/>
                    <a:pt x="116" y="2034"/>
                    <a:pt x="154" y="2130"/>
                  </a:cubicBezTo>
                  <a:cubicBezTo>
                    <a:pt x="211" y="2225"/>
                    <a:pt x="307" y="2302"/>
                    <a:pt x="422" y="2302"/>
                  </a:cubicBezTo>
                  <a:lnTo>
                    <a:pt x="1494" y="2359"/>
                  </a:lnTo>
                  <a:cubicBezTo>
                    <a:pt x="1647" y="2359"/>
                    <a:pt x="1781" y="2225"/>
                    <a:pt x="1781" y="2072"/>
                  </a:cubicBezTo>
                  <a:cubicBezTo>
                    <a:pt x="1781" y="1900"/>
                    <a:pt x="1666" y="1785"/>
                    <a:pt x="1494" y="1785"/>
                  </a:cubicBezTo>
                  <a:lnTo>
                    <a:pt x="919" y="1785"/>
                  </a:lnTo>
                  <a:cubicBezTo>
                    <a:pt x="977" y="1689"/>
                    <a:pt x="977" y="1613"/>
                    <a:pt x="977" y="1498"/>
                  </a:cubicBezTo>
                  <a:lnTo>
                    <a:pt x="1073" y="1498"/>
                  </a:lnTo>
                  <a:cubicBezTo>
                    <a:pt x="1226" y="1498"/>
                    <a:pt x="1360" y="1364"/>
                    <a:pt x="1360" y="1211"/>
                  </a:cubicBezTo>
                  <a:cubicBezTo>
                    <a:pt x="1360" y="1039"/>
                    <a:pt x="1226" y="924"/>
                    <a:pt x="1073" y="924"/>
                  </a:cubicBezTo>
                  <a:lnTo>
                    <a:pt x="824" y="924"/>
                  </a:lnTo>
                  <a:cubicBezTo>
                    <a:pt x="785" y="847"/>
                    <a:pt x="747" y="752"/>
                    <a:pt x="747" y="675"/>
                  </a:cubicBezTo>
                  <a:cubicBezTo>
                    <a:pt x="747" y="602"/>
                    <a:pt x="847" y="576"/>
                    <a:pt x="940" y="576"/>
                  </a:cubicBezTo>
                  <a:cubicBezTo>
                    <a:pt x="993" y="576"/>
                    <a:pt x="1045" y="584"/>
                    <a:pt x="1073" y="598"/>
                  </a:cubicBezTo>
                  <a:cubicBezTo>
                    <a:pt x="1130" y="656"/>
                    <a:pt x="1168" y="694"/>
                    <a:pt x="1168" y="694"/>
                  </a:cubicBezTo>
                  <a:cubicBezTo>
                    <a:pt x="1199" y="817"/>
                    <a:pt x="1291" y="902"/>
                    <a:pt x="1414" y="902"/>
                  </a:cubicBezTo>
                  <a:cubicBezTo>
                    <a:pt x="1445" y="902"/>
                    <a:pt x="1478" y="897"/>
                    <a:pt x="1513" y="886"/>
                  </a:cubicBezTo>
                  <a:cubicBezTo>
                    <a:pt x="1666" y="847"/>
                    <a:pt x="1762" y="694"/>
                    <a:pt x="1704" y="541"/>
                  </a:cubicBezTo>
                  <a:cubicBezTo>
                    <a:pt x="1666" y="369"/>
                    <a:pt x="1532" y="196"/>
                    <a:pt x="1341" y="101"/>
                  </a:cubicBezTo>
                  <a:cubicBezTo>
                    <a:pt x="1226" y="34"/>
                    <a:pt x="1077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81"/>
            <p:cNvSpPr/>
            <p:nvPr/>
          </p:nvSpPr>
          <p:spPr>
            <a:xfrm>
              <a:off x="4715063" y="2946100"/>
              <a:ext cx="40700" cy="14375"/>
            </a:xfrm>
            <a:custGeom>
              <a:avLst/>
              <a:gdLst/>
              <a:ahLst/>
              <a:cxnLst/>
              <a:rect l="l" t="t" r="r" b="b"/>
              <a:pathLst>
                <a:path w="1628" h="575" extrusionOk="0">
                  <a:moveTo>
                    <a:pt x="288" y="1"/>
                  </a:moveTo>
                  <a:cubicBezTo>
                    <a:pt x="115" y="1"/>
                    <a:pt x="1" y="135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1340" y="575"/>
                  </a:lnTo>
                  <a:cubicBezTo>
                    <a:pt x="1513" y="575"/>
                    <a:pt x="1628" y="460"/>
                    <a:pt x="1628" y="288"/>
                  </a:cubicBezTo>
                  <a:cubicBezTo>
                    <a:pt x="1628" y="135"/>
                    <a:pt x="1513" y="1"/>
                    <a:pt x="1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81"/>
            <p:cNvSpPr/>
            <p:nvPr/>
          </p:nvSpPr>
          <p:spPr>
            <a:xfrm>
              <a:off x="4762913" y="2946100"/>
              <a:ext cx="229725" cy="14375"/>
            </a:xfrm>
            <a:custGeom>
              <a:avLst/>
              <a:gdLst/>
              <a:ahLst/>
              <a:cxnLst/>
              <a:rect l="l" t="t" r="r" b="b"/>
              <a:pathLst>
                <a:path w="9189" h="575" extrusionOk="0">
                  <a:moveTo>
                    <a:pt x="288" y="1"/>
                  </a:moveTo>
                  <a:cubicBezTo>
                    <a:pt x="115" y="1"/>
                    <a:pt x="1" y="135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8901" y="575"/>
                  </a:lnTo>
                  <a:cubicBezTo>
                    <a:pt x="9073" y="575"/>
                    <a:pt x="9188" y="460"/>
                    <a:pt x="9188" y="288"/>
                  </a:cubicBezTo>
                  <a:cubicBezTo>
                    <a:pt x="9188" y="135"/>
                    <a:pt x="9073" y="1"/>
                    <a:pt x="8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5" name="Google Shape;3095;p81"/>
          <p:cNvGrpSpPr/>
          <p:nvPr/>
        </p:nvGrpSpPr>
        <p:grpSpPr>
          <a:xfrm>
            <a:off x="5341196" y="2499100"/>
            <a:ext cx="483800" cy="417700"/>
            <a:chOff x="5170613" y="2665225"/>
            <a:chExt cx="483800" cy="417700"/>
          </a:xfrm>
        </p:grpSpPr>
        <p:sp>
          <p:nvSpPr>
            <p:cNvPr id="3096" name="Google Shape;3096;p81"/>
            <p:cNvSpPr/>
            <p:nvPr/>
          </p:nvSpPr>
          <p:spPr>
            <a:xfrm>
              <a:off x="5517063" y="2690100"/>
              <a:ext cx="22975" cy="14375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287" y="0"/>
                  </a:moveTo>
                  <a:cubicBezTo>
                    <a:pt x="134" y="0"/>
                    <a:pt x="0" y="134"/>
                    <a:pt x="0" y="287"/>
                  </a:cubicBezTo>
                  <a:cubicBezTo>
                    <a:pt x="0" y="460"/>
                    <a:pt x="134" y="575"/>
                    <a:pt x="287" y="575"/>
                  </a:cubicBezTo>
                  <a:lnTo>
                    <a:pt x="632" y="575"/>
                  </a:lnTo>
                  <a:cubicBezTo>
                    <a:pt x="804" y="575"/>
                    <a:pt x="919" y="460"/>
                    <a:pt x="919" y="287"/>
                  </a:cubicBezTo>
                  <a:cubicBezTo>
                    <a:pt x="919" y="134"/>
                    <a:pt x="804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81"/>
            <p:cNvSpPr/>
            <p:nvPr/>
          </p:nvSpPr>
          <p:spPr>
            <a:xfrm>
              <a:off x="5550063" y="26901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33" y="575"/>
                  </a:lnTo>
                  <a:cubicBezTo>
                    <a:pt x="786" y="575"/>
                    <a:pt x="920" y="460"/>
                    <a:pt x="920" y="287"/>
                  </a:cubicBezTo>
                  <a:cubicBezTo>
                    <a:pt x="920" y="134"/>
                    <a:pt x="786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81"/>
            <p:cNvSpPr/>
            <p:nvPr/>
          </p:nvSpPr>
          <p:spPr>
            <a:xfrm>
              <a:off x="5583088" y="26901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1" y="134"/>
                    <a:pt x="1" y="287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7"/>
                  </a:cubicBezTo>
                  <a:cubicBezTo>
                    <a:pt x="900" y="134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81"/>
            <p:cNvSpPr/>
            <p:nvPr/>
          </p:nvSpPr>
          <p:spPr>
            <a:xfrm>
              <a:off x="5405088" y="3016450"/>
              <a:ext cx="14850" cy="20600"/>
            </a:xfrm>
            <a:custGeom>
              <a:avLst/>
              <a:gdLst/>
              <a:ahLst/>
              <a:cxnLst/>
              <a:rect l="l" t="t" r="r" b="b"/>
              <a:pathLst>
                <a:path w="594" h="824" extrusionOk="0">
                  <a:moveTo>
                    <a:pt x="307" y="0"/>
                  </a:moveTo>
                  <a:cubicBezTo>
                    <a:pt x="134" y="0"/>
                    <a:pt x="0" y="115"/>
                    <a:pt x="0" y="287"/>
                  </a:cubicBezTo>
                  <a:lnTo>
                    <a:pt x="0" y="536"/>
                  </a:lnTo>
                  <a:cubicBezTo>
                    <a:pt x="0" y="708"/>
                    <a:pt x="134" y="823"/>
                    <a:pt x="307" y="823"/>
                  </a:cubicBezTo>
                  <a:cubicBezTo>
                    <a:pt x="460" y="823"/>
                    <a:pt x="594" y="708"/>
                    <a:pt x="594" y="536"/>
                  </a:cubicBezTo>
                  <a:lnTo>
                    <a:pt x="594" y="287"/>
                  </a:lnTo>
                  <a:cubicBezTo>
                    <a:pt x="594" y="115"/>
                    <a:pt x="460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81"/>
            <p:cNvSpPr/>
            <p:nvPr/>
          </p:nvSpPr>
          <p:spPr>
            <a:xfrm>
              <a:off x="5170613" y="2665225"/>
              <a:ext cx="483800" cy="417700"/>
            </a:xfrm>
            <a:custGeom>
              <a:avLst/>
              <a:gdLst/>
              <a:ahLst/>
              <a:cxnLst/>
              <a:rect l="l" t="t" r="r" b="b"/>
              <a:pathLst>
                <a:path w="19352" h="16708" extrusionOk="0">
                  <a:moveTo>
                    <a:pt x="14318" y="8728"/>
                  </a:moveTo>
                  <a:cubicBezTo>
                    <a:pt x="14968" y="8728"/>
                    <a:pt x="15581" y="8996"/>
                    <a:pt x="16059" y="9455"/>
                  </a:cubicBezTo>
                  <a:cubicBezTo>
                    <a:pt x="17016" y="10413"/>
                    <a:pt x="17016" y="11963"/>
                    <a:pt x="16059" y="12939"/>
                  </a:cubicBezTo>
                  <a:cubicBezTo>
                    <a:pt x="15887" y="13111"/>
                    <a:pt x="15677" y="13284"/>
                    <a:pt x="15466" y="13379"/>
                  </a:cubicBezTo>
                  <a:cubicBezTo>
                    <a:pt x="15122" y="13571"/>
                    <a:pt x="14720" y="13666"/>
                    <a:pt x="14337" y="13666"/>
                  </a:cubicBezTo>
                  <a:cubicBezTo>
                    <a:pt x="13686" y="13666"/>
                    <a:pt x="13073" y="13398"/>
                    <a:pt x="12595" y="12939"/>
                  </a:cubicBezTo>
                  <a:cubicBezTo>
                    <a:pt x="11619" y="11963"/>
                    <a:pt x="11619" y="10413"/>
                    <a:pt x="12576" y="9455"/>
                  </a:cubicBezTo>
                  <a:cubicBezTo>
                    <a:pt x="13035" y="8996"/>
                    <a:pt x="13648" y="8728"/>
                    <a:pt x="14318" y="8728"/>
                  </a:cubicBezTo>
                  <a:close/>
                  <a:moveTo>
                    <a:pt x="16787" y="12901"/>
                  </a:moveTo>
                  <a:lnTo>
                    <a:pt x="18337" y="14451"/>
                  </a:lnTo>
                  <a:cubicBezTo>
                    <a:pt x="18548" y="14662"/>
                    <a:pt x="18548" y="15006"/>
                    <a:pt x="18337" y="15217"/>
                  </a:cubicBezTo>
                  <a:cubicBezTo>
                    <a:pt x="18232" y="15322"/>
                    <a:pt x="18093" y="15375"/>
                    <a:pt x="17954" y="15375"/>
                  </a:cubicBezTo>
                  <a:cubicBezTo>
                    <a:pt x="17816" y="15375"/>
                    <a:pt x="17677" y="15322"/>
                    <a:pt x="17571" y="15217"/>
                  </a:cubicBezTo>
                  <a:lnTo>
                    <a:pt x="16021" y="13666"/>
                  </a:lnTo>
                  <a:cubicBezTo>
                    <a:pt x="16155" y="13571"/>
                    <a:pt x="16308" y="13437"/>
                    <a:pt x="16423" y="13303"/>
                  </a:cubicBezTo>
                  <a:cubicBezTo>
                    <a:pt x="16538" y="13188"/>
                    <a:pt x="16672" y="13035"/>
                    <a:pt x="16787" y="12901"/>
                  </a:cubicBezTo>
                  <a:close/>
                  <a:moveTo>
                    <a:pt x="709" y="0"/>
                  </a:moveTo>
                  <a:cubicBezTo>
                    <a:pt x="326" y="0"/>
                    <a:pt x="0" y="306"/>
                    <a:pt x="0" y="689"/>
                  </a:cubicBezTo>
                  <a:lnTo>
                    <a:pt x="0" y="12441"/>
                  </a:lnTo>
                  <a:cubicBezTo>
                    <a:pt x="0" y="12824"/>
                    <a:pt x="326" y="13130"/>
                    <a:pt x="709" y="13130"/>
                  </a:cubicBezTo>
                  <a:lnTo>
                    <a:pt x="7848" y="13130"/>
                  </a:lnTo>
                  <a:cubicBezTo>
                    <a:pt x="7944" y="13475"/>
                    <a:pt x="8001" y="13820"/>
                    <a:pt x="7944" y="14164"/>
                  </a:cubicBezTo>
                  <a:cubicBezTo>
                    <a:pt x="7925" y="14298"/>
                    <a:pt x="8039" y="14451"/>
                    <a:pt x="8193" y="14470"/>
                  </a:cubicBezTo>
                  <a:cubicBezTo>
                    <a:pt x="8202" y="14472"/>
                    <a:pt x="8212" y="14472"/>
                    <a:pt x="8223" y="14472"/>
                  </a:cubicBezTo>
                  <a:cubicBezTo>
                    <a:pt x="8348" y="14472"/>
                    <a:pt x="8481" y="14365"/>
                    <a:pt x="8499" y="14241"/>
                  </a:cubicBezTo>
                  <a:cubicBezTo>
                    <a:pt x="8556" y="13877"/>
                    <a:pt x="8518" y="13494"/>
                    <a:pt x="8461" y="13130"/>
                  </a:cubicBezTo>
                  <a:lnTo>
                    <a:pt x="10930" y="13130"/>
                  </a:lnTo>
                  <a:cubicBezTo>
                    <a:pt x="10700" y="13973"/>
                    <a:pt x="10872" y="14834"/>
                    <a:pt x="11427" y="15676"/>
                  </a:cubicBezTo>
                  <a:cubicBezTo>
                    <a:pt x="10844" y="15600"/>
                    <a:pt x="10255" y="15561"/>
                    <a:pt x="9666" y="15561"/>
                  </a:cubicBezTo>
                  <a:cubicBezTo>
                    <a:pt x="9078" y="15561"/>
                    <a:pt x="8489" y="15600"/>
                    <a:pt x="7905" y="15676"/>
                  </a:cubicBezTo>
                  <a:cubicBezTo>
                    <a:pt x="7963" y="15600"/>
                    <a:pt x="7982" y="15542"/>
                    <a:pt x="8020" y="15485"/>
                  </a:cubicBezTo>
                  <a:cubicBezTo>
                    <a:pt x="8097" y="15332"/>
                    <a:pt x="8059" y="15159"/>
                    <a:pt x="7925" y="15102"/>
                  </a:cubicBezTo>
                  <a:cubicBezTo>
                    <a:pt x="7877" y="15075"/>
                    <a:pt x="7825" y="15062"/>
                    <a:pt x="7774" y="15062"/>
                  </a:cubicBezTo>
                  <a:cubicBezTo>
                    <a:pt x="7681" y="15062"/>
                    <a:pt x="7591" y="15104"/>
                    <a:pt x="7542" y="15179"/>
                  </a:cubicBezTo>
                  <a:cubicBezTo>
                    <a:pt x="7427" y="15389"/>
                    <a:pt x="7293" y="15600"/>
                    <a:pt x="7121" y="15791"/>
                  </a:cubicBezTo>
                  <a:cubicBezTo>
                    <a:pt x="6623" y="15887"/>
                    <a:pt x="6087" y="16002"/>
                    <a:pt x="5589" y="16136"/>
                  </a:cubicBezTo>
                  <a:cubicBezTo>
                    <a:pt x="5436" y="16193"/>
                    <a:pt x="5341" y="16346"/>
                    <a:pt x="5398" y="16499"/>
                  </a:cubicBezTo>
                  <a:cubicBezTo>
                    <a:pt x="5429" y="16622"/>
                    <a:pt x="5533" y="16707"/>
                    <a:pt x="5661" y="16707"/>
                  </a:cubicBezTo>
                  <a:cubicBezTo>
                    <a:pt x="5694" y="16707"/>
                    <a:pt x="5727" y="16702"/>
                    <a:pt x="5762" y="16691"/>
                  </a:cubicBezTo>
                  <a:cubicBezTo>
                    <a:pt x="7063" y="16308"/>
                    <a:pt x="8370" y="16116"/>
                    <a:pt x="9678" y="16116"/>
                  </a:cubicBezTo>
                  <a:cubicBezTo>
                    <a:pt x="10987" y="16116"/>
                    <a:pt x="12298" y="16308"/>
                    <a:pt x="13609" y="16691"/>
                  </a:cubicBezTo>
                  <a:lnTo>
                    <a:pt x="13667" y="16691"/>
                  </a:lnTo>
                  <a:cubicBezTo>
                    <a:pt x="13801" y="16691"/>
                    <a:pt x="13916" y="16614"/>
                    <a:pt x="13935" y="16480"/>
                  </a:cubicBezTo>
                  <a:cubicBezTo>
                    <a:pt x="13992" y="16346"/>
                    <a:pt x="13897" y="16174"/>
                    <a:pt x="13743" y="16116"/>
                  </a:cubicBezTo>
                  <a:cubicBezTo>
                    <a:pt x="13246" y="15982"/>
                    <a:pt x="12710" y="15868"/>
                    <a:pt x="12212" y="15772"/>
                  </a:cubicBezTo>
                  <a:cubicBezTo>
                    <a:pt x="11447" y="14853"/>
                    <a:pt x="11236" y="13992"/>
                    <a:pt x="11504" y="13111"/>
                  </a:cubicBezTo>
                  <a:lnTo>
                    <a:pt x="11944" y="13111"/>
                  </a:lnTo>
                  <a:cubicBezTo>
                    <a:pt x="12002" y="13188"/>
                    <a:pt x="12078" y="13245"/>
                    <a:pt x="12136" y="13303"/>
                  </a:cubicBezTo>
                  <a:cubicBezTo>
                    <a:pt x="12710" y="13877"/>
                    <a:pt x="13475" y="14183"/>
                    <a:pt x="14279" y="14183"/>
                  </a:cubicBezTo>
                  <a:cubicBezTo>
                    <a:pt x="14700" y="14183"/>
                    <a:pt x="15102" y="14088"/>
                    <a:pt x="15485" y="13915"/>
                  </a:cubicBezTo>
                  <a:lnTo>
                    <a:pt x="17150" y="15561"/>
                  </a:lnTo>
                  <a:cubicBezTo>
                    <a:pt x="17361" y="15791"/>
                    <a:pt x="17648" y="15906"/>
                    <a:pt x="17935" y="15906"/>
                  </a:cubicBezTo>
                  <a:cubicBezTo>
                    <a:pt x="18222" y="15906"/>
                    <a:pt x="18509" y="15791"/>
                    <a:pt x="18720" y="15561"/>
                  </a:cubicBezTo>
                  <a:cubicBezTo>
                    <a:pt x="18930" y="15351"/>
                    <a:pt x="19045" y="15083"/>
                    <a:pt x="19045" y="14777"/>
                  </a:cubicBezTo>
                  <a:cubicBezTo>
                    <a:pt x="19045" y="14489"/>
                    <a:pt x="18930" y="14202"/>
                    <a:pt x="18720" y="13992"/>
                  </a:cubicBezTo>
                  <a:lnTo>
                    <a:pt x="17782" y="13054"/>
                  </a:lnTo>
                  <a:lnTo>
                    <a:pt x="18643" y="13054"/>
                  </a:lnTo>
                  <a:cubicBezTo>
                    <a:pt x="19026" y="13054"/>
                    <a:pt x="19352" y="12748"/>
                    <a:pt x="19352" y="12365"/>
                  </a:cubicBezTo>
                  <a:lnTo>
                    <a:pt x="19352" y="9877"/>
                  </a:lnTo>
                  <a:cubicBezTo>
                    <a:pt x="19352" y="9704"/>
                    <a:pt x="19218" y="9589"/>
                    <a:pt x="19045" y="9589"/>
                  </a:cubicBezTo>
                  <a:cubicBezTo>
                    <a:pt x="18892" y="9589"/>
                    <a:pt x="18758" y="9704"/>
                    <a:pt x="18758" y="9877"/>
                  </a:cubicBezTo>
                  <a:lnTo>
                    <a:pt x="18758" y="12365"/>
                  </a:lnTo>
                  <a:cubicBezTo>
                    <a:pt x="18758" y="12441"/>
                    <a:pt x="18720" y="12480"/>
                    <a:pt x="18643" y="12480"/>
                  </a:cubicBezTo>
                  <a:lnTo>
                    <a:pt x="17208" y="12480"/>
                  </a:lnTo>
                  <a:lnTo>
                    <a:pt x="17036" y="12307"/>
                  </a:lnTo>
                  <a:cubicBezTo>
                    <a:pt x="17514" y="11216"/>
                    <a:pt x="17304" y="9877"/>
                    <a:pt x="16423" y="8958"/>
                  </a:cubicBezTo>
                  <a:cubicBezTo>
                    <a:pt x="15849" y="8403"/>
                    <a:pt x="15083" y="8077"/>
                    <a:pt x="14298" y="8077"/>
                  </a:cubicBezTo>
                  <a:cubicBezTo>
                    <a:pt x="13475" y="8077"/>
                    <a:pt x="12710" y="8403"/>
                    <a:pt x="12136" y="8958"/>
                  </a:cubicBezTo>
                  <a:cubicBezTo>
                    <a:pt x="11179" y="9915"/>
                    <a:pt x="11006" y="11331"/>
                    <a:pt x="11580" y="12480"/>
                  </a:cubicBezTo>
                  <a:lnTo>
                    <a:pt x="670" y="12480"/>
                  </a:lnTo>
                  <a:cubicBezTo>
                    <a:pt x="613" y="12480"/>
                    <a:pt x="556" y="12441"/>
                    <a:pt x="556" y="12365"/>
                  </a:cubicBezTo>
                  <a:lnTo>
                    <a:pt x="556" y="2507"/>
                  </a:lnTo>
                  <a:lnTo>
                    <a:pt x="2048" y="2507"/>
                  </a:lnTo>
                  <a:cubicBezTo>
                    <a:pt x="2278" y="2507"/>
                    <a:pt x="2489" y="2354"/>
                    <a:pt x="2565" y="2144"/>
                  </a:cubicBezTo>
                  <a:lnTo>
                    <a:pt x="2680" y="1838"/>
                  </a:lnTo>
                  <a:lnTo>
                    <a:pt x="5226" y="1838"/>
                  </a:lnTo>
                  <a:lnTo>
                    <a:pt x="5341" y="2144"/>
                  </a:lnTo>
                  <a:cubicBezTo>
                    <a:pt x="5436" y="2354"/>
                    <a:pt x="5647" y="2507"/>
                    <a:pt x="5877" y="2507"/>
                  </a:cubicBezTo>
                  <a:lnTo>
                    <a:pt x="18777" y="2507"/>
                  </a:lnTo>
                  <a:lnTo>
                    <a:pt x="18777" y="8728"/>
                  </a:lnTo>
                  <a:cubicBezTo>
                    <a:pt x="18777" y="8900"/>
                    <a:pt x="18892" y="9015"/>
                    <a:pt x="19064" y="9015"/>
                  </a:cubicBezTo>
                  <a:cubicBezTo>
                    <a:pt x="19218" y="9015"/>
                    <a:pt x="19352" y="8900"/>
                    <a:pt x="19352" y="8728"/>
                  </a:cubicBezTo>
                  <a:lnTo>
                    <a:pt x="19352" y="593"/>
                  </a:lnTo>
                  <a:cubicBezTo>
                    <a:pt x="19352" y="306"/>
                    <a:pt x="19064" y="0"/>
                    <a:pt x="18682" y="0"/>
                  </a:cubicBezTo>
                  <a:lnTo>
                    <a:pt x="3465" y="0"/>
                  </a:lnTo>
                  <a:cubicBezTo>
                    <a:pt x="3293" y="0"/>
                    <a:pt x="3159" y="115"/>
                    <a:pt x="3159" y="287"/>
                  </a:cubicBezTo>
                  <a:cubicBezTo>
                    <a:pt x="3159" y="459"/>
                    <a:pt x="3293" y="574"/>
                    <a:pt x="3465" y="574"/>
                  </a:cubicBezTo>
                  <a:lnTo>
                    <a:pt x="18682" y="574"/>
                  </a:lnTo>
                  <a:cubicBezTo>
                    <a:pt x="18739" y="574"/>
                    <a:pt x="18796" y="613"/>
                    <a:pt x="18796" y="689"/>
                  </a:cubicBezTo>
                  <a:lnTo>
                    <a:pt x="18796" y="2029"/>
                  </a:lnTo>
                  <a:lnTo>
                    <a:pt x="5877" y="2029"/>
                  </a:lnTo>
                  <a:lnTo>
                    <a:pt x="5762" y="1723"/>
                  </a:lnTo>
                  <a:cubicBezTo>
                    <a:pt x="5666" y="1512"/>
                    <a:pt x="5436" y="1359"/>
                    <a:pt x="5226" y="1359"/>
                  </a:cubicBezTo>
                  <a:lnTo>
                    <a:pt x="2738" y="1359"/>
                  </a:lnTo>
                  <a:cubicBezTo>
                    <a:pt x="2508" y="1359"/>
                    <a:pt x="2278" y="1512"/>
                    <a:pt x="2202" y="1723"/>
                  </a:cubicBezTo>
                  <a:lnTo>
                    <a:pt x="2087" y="2029"/>
                  </a:lnTo>
                  <a:lnTo>
                    <a:pt x="575" y="2029"/>
                  </a:lnTo>
                  <a:lnTo>
                    <a:pt x="575" y="689"/>
                  </a:lnTo>
                  <a:cubicBezTo>
                    <a:pt x="575" y="613"/>
                    <a:pt x="632" y="574"/>
                    <a:pt x="709" y="574"/>
                  </a:cubicBezTo>
                  <a:lnTo>
                    <a:pt x="2297" y="574"/>
                  </a:lnTo>
                  <a:cubicBezTo>
                    <a:pt x="2470" y="574"/>
                    <a:pt x="2604" y="459"/>
                    <a:pt x="2604" y="287"/>
                  </a:cubicBezTo>
                  <a:cubicBezTo>
                    <a:pt x="2604" y="115"/>
                    <a:pt x="2470" y="0"/>
                    <a:pt x="2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81"/>
            <p:cNvSpPr/>
            <p:nvPr/>
          </p:nvSpPr>
          <p:spPr>
            <a:xfrm>
              <a:off x="5269188" y="2756125"/>
              <a:ext cx="287600" cy="57925"/>
            </a:xfrm>
            <a:custGeom>
              <a:avLst/>
              <a:gdLst/>
              <a:ahLst/>
              <a:cxnLst/>
              <a:rect l="l" t="t" r="r" b="b"/>
              <a:pathLst>
                <a:path w="11504" h="2317" extrusionOk="0">
                  <a:moveTo>
                    <a:pt x="10949" y="537"/>
                  </a:moveTo>
                  <a:lnTo>
                    <a:pt x="10949" y="1762"/>
                  </a:lnTo>
                  <a:lnTo>
                    <a:pt x="536" y="1762"/>
                  </a:lnTo>
                  <a:lnTo>
                    <a:pt x="536" y="537"/>
                  </a:lnTo>
                  <a:close/>
                  <a:moveTo>
                    <a:pt x="498" y="1"/>
                  </a:moveTo>
                  <a:cubicBezTo>
                    <a:pt x="211" y="1"/>
                    <a:pt x="0" y="230"/>
                    <a:pt x="0" y="498"/>
                  </a:cubicBezTo>
                  <a:lnTo>
                    <a:pt x="0" y="1819"/>
                  </a:lnTo>
                  <a:cubicBezTo>
                    <a:pt x="0" y="2106"/>
                    <a:pt x="230" y="2317"/>
                    <a:pt x="498" y="2317"/>
                  </a:cubicBezTo>
                  <a:lnTo>
                    <a:pt x="11006" y="2317"/>
                  </a:lnTo>
                  <a:cubicBezTo>
                    <a:pt x="11293" y="2317"/>
                    <a:pt x="11504" y="2106"/>
                    <a:pt x="11504" y="1819"/>
                  </a:cubicBezTo>
                  <a:lnTo>
                    <a:pt x="11504" y="498"/>
                  </a:lnTo>
                  <a:cubicBezTo>
                    <a:pt x="11504" y="211"/>
                    <a:pt x="11255" y="1"/>
                    <a:pt x="11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81"/>
            <p:cNvSpPr/>
            <p:nvPr/>
          </p:nvSpPr>
          <p:spPr>
            <a:xfrm>
              <a:off x="5369663" y="2828375"/>
              <a:ext cx="86175" cy="52675"/>
            </a:xfrm>
            <a:custGeom>
              <a:avLst/>
              <a:gdLst/>
              <a:ahLst/>
              <a:cxnLst/>
              <a:rect l="l" t="t" r="r" b="b"/>
              <a:pathLst>
                <a:path w="3447" h="2107" extrusionOk="0">
                  <a:moveTo>
                    <a:pt x="2872" y="575"/>
                  </a:moveTo>
                  <a:lnTo>
                    <a:pt x="2872" y="1532"/>
                  </a:lnTo>
                  <a:lnTo>
                    <a:pt x="575" y="1532"/>
                  </a:lnTo>
                  <a:lnTo>
                    <a:pt x="575" y="575"/>
                  </a:lnTo>
                  <a:close/>
                  <a:moveTo>
                    <a:pt x="441" y="1"/>
                  </a:moveTo>
                  <a:cubicBezTo>
                    <a:pt x="211" y="1"/>
                    <a:pt x="1" y="192"/>
                    <a:pt x="1" y="460"/>
                  </a:cubicBezTo>
                  <a:lnTo>
                    <a:pt x="1" y="1647"/>
                  </a:lnTo>
                  <a:cubicBezTo>
                    <a:pt x="1" y="1896"/>
                    <a:pt x="192" y="2106"/>
                    <a:pt x="441" y="2106"/>
                  </a:cubicBezTo>
                  <a:lnTo>
                    <a:pt x="2987" y="2106"/>
                  </a:lnTo>
                  <a:cubicBezTo>
                    <a:pt x="3217" y="2106"/>
                    <a:pt x="3446" y="1915"/>
                    <a:pt x="3446" y="1647"/>
                  </a:cubicBezTo>
                  <a:lnTo>
                    <a:pt x="3446" y="460"/>
                  </a:lnTo>
                  <a:cubicBezTo>
                    <a:pt x="3446" y="212"/>
                    <a:pt x="3255" y="1"/>
                    <a:pt x="2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81"/>
            <p:cNvSpPr/>
            <p:nvPr/>
          </p:nvSpPr>
          <p:spPr>
            <a:xfrm>
              <a:off x="5472563" y="2894550"/>
              <a:ext cx="110550" cy="100875"/>
            </a:xfrm>
            <a:custGeom>
              <a:avLst/>
              <a:gdLst/>
              <a:ahLst/>
              <a:cxnLst/>
              <a:rect l="l" t="t" r="r" b="b"/>
              <a:pathLst>
                <a:path w="4422" h="4035" extrusionOk="0">
                  <a:moveTo>
                    <a:pt x="2240" y="570"/>
                  </a:moveTo>
                  <a:cubicBezTo>
                    <a:pt x="2622" y="570"/>
                    <a:pt x="2986" y="704"/>
                    <a:pt x="3273" y="991"/>
                  </a:cubicBezTo>
                  <a:cubicBezTo>
                    <a:pt x="3847" y="1565"/>
                    <a:pt x="3847" y="2484"/>
                    <a:pt x="3273" y="3020"/>
                  </a:cubicBezTo>
                  <a:cubicBezTo>
                    <a:pt x="2986" y="3307"/>
                    <a:pt x="2613" y="3450"/>
                    <a:pt x="2242" y="3450"/>
                  </a:cubicBezTo>
                  <a:cubicBezTo>
                    <a:pt x="1871" y="3450"/>
                    <a:pt x="1503" y="3307"/>
                    <a:pt x="1225" y="3020"/>
                  </a:cubicBezTo>
                  <a:cubicBezTo>
                    <a:pt x="976" y="2771"/>
                    <a:pt x="804" y="2388"/>
                    <a:pt x="804" y="2005"/>
                  </a:cubicBezTo>
                  <a:cubicBezTo>
                    <a:pt x="785" y="1622"/>
                    <a:pt x="919" y="1259"/>
                    <a:pt x="1206" y="991"/>
                  </a:cubicBezTo>
                  <a:cubicBezTo>
                    <a:pt x="1474" y="723"/>
                    <a:pt x="1857" y="570"/>
                    <a:pt x="2240" y="570"/>
                  </a:cubicBezTo>
                  <a:close/>
                  <a:moveTo>
                    <a:pt x="2204" y="0"/>
                  </a:moveTo>
                  <a:cubicBezTo>
                    <a:pt x="1689" y="0"/>
                    <a:pt x="1177" y="196"/>
                    <a:pt x="785" y="589"/>
                  </a:cubicBezTo>
                  <a:cubicBezTo>
                    <a:pt x="0" y="1373"/>
                    <a:pt x="0" y="2637"/>
                    <a:pt x="785" y="3441"/>
                  </a:cubicBezTo>
                  <a:cubicBezTo>
                    <a:pt x="1187" y="3823"/>
                    <a:pt x="1723" y="4034"/>
                    <a:pt x="2220" y="4034"/>
                  </a:cubicBezTo>
                  <a:cubicBezTo>
                    <a:pt x="2737" y="4034"/>
                    <a:pt x="3254" y="3843"/>
                    <a:pt x="3637" y="3441"/>
                  </a:cubicBezTo>
                  <a:cubicBezTo>
                    <a:pt x="4422" y="2637"/>
                    <a:pt x="4422" y="1373"/>
                    <a:pt x="3637" y="589"/>
                  </a:cubicBezTo>
                  <a:cubicBezTo>
                    <a:pt x="3235" y="196"/>
                    <a:pt x="2718" y="0"/>
                    <a:pt x="2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4" name="Google Shape;3104;p81"/>
          <p:cNvGrpSpPr/>
          <p:nvPr/>
        </p:nvGrpSpPr>
        <p:grpSpPr>
          <a:xfrm>
            <a:off x="6013985" y="2499188"/>
            <a:ext cx="483325" cy="417525"/>
            <a:chOff x="5727113" y="2638425"/>
            <a:chExt cx="483325" cy="417525"/>
          </a:xfrm>
        </p:grpSpPr>
        <p:sp>
          <p:nvSpPr>
            <p:cNvPr id="3105" name="Google Shape;3105;p81"/>
            <p:cNvSpPr/>
            <p:nvPr/>
          </p:nvSpPr>
          <p:spPr>
            <a:xfrm>
              <a:off x="6073563" y="26633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13" y="575"/>
                  </a:lnTo>
                  <a:cubicBezTo>
                    <a:pt x="786" y="575"/>
                    <a:pt x="900" y="460"/>
                    <a:pt x="900" y="288"/>
                  </a:cubicBezTo>
                  <a:cubicBezTo>
                    <a:pt x="900" y="115"/>
                    <a:pt x="78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81"/>
            <p:cNvSpPr/>
            <p:nvPr/>
          </p:nvSpPr>
          <p:spPr>
            <a:xfrm>
              <a:off x="6106588" y="26633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0" y="115"/>
                    <a:pt x="0" y="288"/>
                  </a:cubicBezTo>
                  <a:cubicBezTo>
                    <a:pt x="0" y="460"/>
                    <a:pt x="115" y="575"/>
                    <a:pt x="288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15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81"/>
            <p:cNvSpPr/>
            <p:nvPr/>
          </p:nvSpPr>
          <p:spPr>
            <a:xfrm>
              <a:off x="6139138" y="2663300"/>
              <a:ext cx="22975" cy="14375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287" y="0"/>
                  </a:moveTo>
                  <a:cubicBezTo>
                    <a:pt x="134" y="0"/>
                    <a:pt x="0" y="115"/>
                    <a:pt x="0" y="288"/>
                  </a:cubicBezTo>
                  <a:cubicBezTo>
                    <a:pt x="0" y="460"/>
                    <a:pt x="134" y="575"/>
                    <a:pt x="287" y="575"/>
                  </a:cubicBezTo>
                  <a:lnTo>
                    <a:pt x="632" y="575"/>
                  </a:lnTo>
                  <a:cubicBezTo>
                    <a:pt x="804" y="575"/>
                    <a:pt x="919" y="460"/>
                    <a:pt x="919" y="288"/>
                  </a:cubicBezTo>
                  <a:cubicBezTo>
                    <a:pt x="919" y="115"/>
                    <a:pt x="804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81"/>
            <p:cNvSpPr/>
            <p:nvPr/>
          </p:nvSpPr>
          <p:spPr>
            <a:xfrm>
              <a:off x="5961588" y="2990125"/>
              <a:ext cx="14400" cy="20600"/>
            </a:xfrm>
            <a:custGeom>
              <a:avLst/>
              <a:gdLst/>
              <a:ahLst/>
              <a:cxnLst/>
              <a:rect l="l" t="t" r="r" b="b"/>
              <a:pathLst>
                <a:path w="576" h="824" extrusionOk="0">
                  <a:moveTo>
                    <a:pt x="288" y="0"/>
                  </a:moveTo>
                  <a:cubicBezTo>
                    <a:pt x="116" y="0"/>
                    <a:pt x="1" y="115"/>
                    <a:pt x="1" y="268"/>
                  </a:cubicBezTo>
                  <a:lnTo>
                    <a:pt x="1" y="536"/>
                  </a:lnTo>
                  <a:cubicBezTo>
                    <a:pt x="1" y="709"/>
                    <a:pt x="116" y="824"/>
                    <a:pt x="288" y="824"/>
                  </a:cubicBezTo>
                  <a:cubicBezTo>
                    <a:pt x="460" y="824"/>
                    <a:pt x="575" y="690"/>
                    <a:pt x="575" y="536"/>
                  </a:cubicBezTo>
                  <a:lnTo>
                    <a:pt x="575" y="268"/>
                  </a:lnTo>
                  <a:cubicBezTo>
                    <a:pt x="575" y="115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81"/>
            <p:cNvSpPr/>
            <p:nvPr/>
          </p:nvSpPr>
          <p:spPr>
            <a:xfrm>
              <a:off x="5727113" y="2638425"/>
              <a:ext cx="483325" cy="417525"/>
            </a:xfrm>
            <a:custGeom>
              <a:avLst/>
              <a:gdLst/>
              <a:ahLst/>
              <a:cxnLst/>
              <a:rect l="l" t="t" r="r" b="b"/>
              <a:pathLst>
                <a:path w="19333" h="16701" extrusionOk="0">
                  <a:moveTo>
                    <a:pt x="690" y="0"/>
                  </a:moveTo>
                  <a:cubicBezTo>
                    <a:pt x="307" y="0"/>
                    <a:pt x="1" y="306"/>
                    <a:pt x="1" y="689"/>
                  </a:cubicBezTo>
                  <a:lnTo>
                    <a:pt x="1" y="12442"/>
                  </a:lnTo>
                  <a:cubicBezTo>
                    <a:pt x="1" y="12824"/>
                    <a:pt x="307" y="13131"/>
                    <a:pt x="690" y="13131"/>
                  </a:cubicBezTo>
                  <a:lnTo>
                    <a:pt x="7849" y="13131"/>
                  </a:lnTo>
                  <a:cubicBezTo>
                    <a:pt x="7944" y="13456"/>
                    <a:pt x="7983" y="13820"/>
                    <a:pt x="7944" y="14164"/>
                  </a:cubicBezTo>
                  <a:cubicBezTo>
                    <a:pt x="7925" y="14298"/>
                    <a:pt x="8040" y="14451"/>
                    <a:pt x="8174" y="14470"/>
                  </a:cubicBezTo>
                  <a:cubicBezTo>
                    <a:pt x="8185" y="14472"/>
                    <a:pt x="8196" y="14473"/>
                    <a:pt x="8207" y="14473"/>
                  </a:cubicBezTo>
                  <a:cubicBezTo>
                    <a:pt x="8346" y="14473"/>
                    <a:pt x="8464" y="14364"/>
                    <a:pt x="8499" y="14222"/>
                  </a:cubicBezTo>
                  <a:cubicBezTo>
                    <a:pt x="8538" y="13877"/>
                    <a:pt x="8519" y="13494"/>
                    <a:pt x="8442" y="13131"/>
                  </a:cubicBezTo>
                  <a:lnTo>
                    <a:pt x="10911" y="13131"/>
                  </a:lnTo>
                  <a:cubicBezTo>
                    <a:pt x="10701" y="13973"/>
                    <a:pt x="10873" y="14834"/>
                    <a:pt x="11409" y="15657"/>
                  </a:cubicBezTo>
                  <a:cubicBezTo>
                    <a:pt x="10825" y="15590"/>
                    <a:pt x="10241" y="15557"/>
                    <a:pt x="9657" y="15557"/>
                  </a:cubicBezTo>
                  <a:cubicBezTo>
                    <a:pt x="9074" y="15557"/>
                    <a:pt x="8490" y="15590"/>
                    <a:pt x="7906" y="15657"/>
                  </a:cubicBezTo>
                  <a:cubicBezTo>
                    <a:pt x="7944" y="15600"/>
                    <a:pt x="7963" y="15542"/>
                    <a:pt x="8021" y="15466"/>
                  </a:cubicBezTo>
                  <a:cubicBezTo>
                    <a:pt x="8097" y="15332"/>
                    <a:pt x="8040" y="15160"/>
                    <a:pt x="7925" y="15083"/>
                  </a:cubicBezTo>
                  <a:cubicBezTo>
                    <a:pt x="7878" y="15065"/>
                    <a:pt x="7830" y="15057"/>
                    <a:pt x="7785" y="15057"/>
                  </a:cubicBezTo>
                  <a:cubicBezTo>
                    <a:pt x="7685" y="15057"/>
                    <a:pt x="7595" y="15099"/>
                    <a:pt x="7542" y="15179"/>
                  </a:cubicBezTo>
                  <a:cubicBezTo>
                    <a:pt x="7427" y="15370"/>
                    <a:pt x="7274" y="15581"/>
                    <a:pt x="7102" y="15772"/>
                  </a:cubicBezTo>
                  <a:cubicBezTo>
                    <a:pt x="6604" y="15868"/>
                    <a:pt x="6088" y="16002"/>
                    <a:pt x="5571" y="16136"/>
                  </a:cubicBezTo>
                  <a:cubicBezTo>
                    <a:pt x="5437" y="16193"/>
                    <a:pt x="5341" y="16327"/>
                    <a:pt x="5379" y="16499"/>
                  </a:cubicBezTo>
                  <a:cubicBezTo>
                    <a:pt x="5427" y="16626"/>
                    <a:pt x="5527" y="16701"/>
                    <a:pt x="5658" y="16701"/>
                  </a:cubicBezTo>
                  <a:cubicBezTo>
                    <a:pt x="5685" y="16701"/>
                    <a:pt x="5714" y="16697"/>
                    <a:pt x="5743" y="16691"/>
                  </a:cubicBezTo>
                  <a:cubicBezTo>
                    <a:pt x="7034" y="16315"/>
                    <a:pt x="8339" y="16124"/>
                    <a:pt x="9656" y="16124"/>
                  </a:cubicBezTo>
                  <a:cubicBezTo>
                    <a:pt x="10957" y="16124"/>
                    <a:pt x="12269" y="16310"/>
                    <a:pt x="13591" y="16691"/>
                  </a:cubicBezTo>
                  <a:lnTo>
                    <a:pt x="13667" y="16691"/>
                  </a:lnTo>
                  <a:cubicBezTo>
                    <a:pt x="13782" y="16691"/>
                    <a:pt x="13897" y="16614"/>
                    <a:pt x="13935" y="16480"/>
                  </a:cubicBezTo>
                  <a:cubicBezTo>
                    <a:pt x="13974" y="16327"/>
                    <a:pt x="13878" y="16174"/>
                    <a:pt x="13744" y="16117"/>
                  </a:cubicBezTo>
                  <a:cubicBezTo>
                    <a:pt x="13227" y="15983"/>
                    <a:pt x="12710" y="15849"/>
                    <a:pt x="12213" y="15753"/>
                  </a:cubicBezTo>
                  <a:cubicBezTo>
                    <a:pt x="11447" y="14853"/>
                    <a:pt x="11217" y="13992"/>
                    <a:pt x="11485" y="13111"/>
                  </a:cubicBezTo>
                  <a:lnTo>
                    <a:pt x="18644" y="13111"/>
                  </a:lnTo>
                  <a:cubicBezTo>
                    <a:pt x="19027" y="13111"/>
                    <a:pt x="19333" y="12786"/>
                    <a:pt x="19333" y="12403"/>
                  </a:cubicBezTo>
                  <a:lnTo>
                    <a:pt x="19333" y="9915"/>
                  </a:lnTo>
                  <a:cubicBezTo>
                    <a:pt x="19333" y="9762"/>
                    <a:pt x="19218" y="9628"/>
                    <a:pt x="19046" y="9628"/>
                  </a:cubicBezTo>
                  <a:cubicBezTo>
                    <a:pt x="18874" y="9628"/>
                    <a:pt x="18759" y="9762"/>
                    <a:pt x="18759" y="9915"/>
                  </a:cubicBezTo>
                  <a:lnTo>
                    <a:pt x="18759" y="12403"/>
                  </a:lnTo>
                  <a:cubicBezTo>
                    <a:pt x="18759" y="12480"/>
                    <a:pt x="18701" y="12537"/>
                    <a:pt x="18644" y="12537"/>
                  </a:cubicBezTo>
                  <a:lnTo>
                    <a:pt x="671" y="12537"/>
                  </a:lnTo>
                  <a:cubicBezTo>
                    <a:pt x="594" y="12537"/>
                    <a:pt x="556" y="12480"/>
                    <a:pt x="556" y="12403"/>
                  </a:cubicBezTo>
                  <a:lnTo>
                    <a:pt x="556" y="2546"/>
                  </a:lnTo>
                  <a:lnTo>
                    <a:pt x="2030" y="2546"/>
                  </a:lnTo>
                  <a:cubicBezTo>
                    <a:pt x="2279" y="2546"/>
                    <a:pt x="2489" y="2412"/>
                    <a:pt x="2566" y="2201"/>
                  </a:cubicBezTo>
                  <a:lnTo>
                    <a:pt x="2681" y="1876"/>
                  </a:lnTo>
                  <a:lnTo>
                    <a:pt x="5226" y="1876"/>
                  </a:lnTo>
                  <a:lnTo>
                    <a:pt x="5341" y="2201"/>
                  </a:lnTo>
                  <a:cubicBezTo>
                    <a:pt x="5437" y="2412"/>
                    <a:pt x="5647" y="2546"/>
                    <a:pt x="5858" y="2546"/>
                  </a:cubicBezTo>
                  <a:lnTo>
                    <a:pt x="18759" y="2546"/>
                  </a:lnTo>
                  <a:lnTo>
                    <a:pt x="18759" y="8767"/>
                  </a:lnTo>
                  <a:cubicBezTo>
                    <a:pt x="18759" y="8939"/>
                    <a:pt x="18874" y="9054"/>
                    <a:pt x="19046" y="9054"/>
                  </a:cubicBezTo>
                  <a:cubicBezTo>
                    <a:pt x="19218" y="9054"/>
                    <a:pt x="19333" y="8939"/>
                    <a:pt x="19333" y="8767"/>
                  </a:cubicBezTo>
                  <a:lnTo>
                    <a:pt x="19333" y="632"/>
                  </a:lnTo>
                  <a:cubicBezTo>
                    <a:pt x="19333" y="306"/>
                    <a:pt x="19027" y="0"/>
                    <a:pt x="18663" y="0"/>
                  </a:cubicBezTo>
                  <a:lnTo>
                    <a:pt x="3446" y="0"/>
                  </a:lnTo>
                  <a:cubicBezTo>
                    <a:pt x="3274" y="0"/>
                    <a:pt x="3159" y="115"/>
                    <a:pt x="3159" y="287"/>
                  </a:cubicBezTo>
                  <a:cubicBezTo>
                    <a:pt x="3159" y="440"/>
                    <a:pt x="3274" y="574"/>
                    <a:pt x="3446" y="574"/>
                  </a:cubicBezTo>
                  <a:lnTo>
                    <a:pt x="18663" y="574"/>
                  </a:lnTo>
                  <a:cubicBezTo>
                    <a:pt x="18740" y="574"/>
                    <a:pt x="18778" y="613"/>
                    <a:pt x="18778" y="689"/>
                  </a:cubicBezTo>
                  <a:lnTo>
                    <a:pt x="18778" y="2029"/>
                  </a:lnTo>
                  <a:lnTo>
                    <a:pt x="5858" y="2029"/>
                  </a:lnTo>
                  <a:lnTo>
                    <a:pt x="5743" y="1723"/>
                  </a:lnTo>
                  <a:cubicBezTo>
                    <a:pt x="5647" y="1493"/>
                    <a:pt x="5437" y="1359"/>
                    <a:pt x="5226" y="1359"/>
                  </a:cubicBezTo>
                  <a:lnTo>
                    <a:pt x="2738" y="1359"/>
                  </a:lnTo>
                  <a:cubicBezTo>
                    <a:pt x="2489" y="1359"/>
                    <a:pt x="2279" y="1493"/>
                    <a:pt x="2202" y="1723"/>
                  </a:cubicBezTo>
                  <a:lnTo>
                    <a:pt x="2087" y="2029"/>
                  </a:lnTo>
                  <a:lnTo>
                    <a:pt x="575" y="2029"/>
                  </a:lnTo>
                  <a:lnTo>
                    <a:pt x="575" y="689"/>
                  </a:lnTo>
                  <a:cubicBezTo>
                    <a:pt x="575" y="613"/>
                    <a:pt x="613" y="574"/>
                    <a:pt x="690" y="574"/>
                  </a:cubicBezTo>
                  <a:lnTo>
                    <a:pt x="2298" y="574"/>
                  </a:lnTo>
                  <a:cubicBezTo>
                    <a:pt x="2470" y="574"/>
                    <a:pt x="2585" y="440"/>
                    <a:pt x="2585" y="287"/>
                  </a:cubicBezTo>
                  <a:cubicBezTo>
                    <a:pt x="2585" y="115"/>
                    <a:pt x="2470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81"/>
            <p:cNvSpPr/>
            <p:nvPr/>
          </p:nvSpPr>
          <p:spPr>
            <a:xfrm>
              <a:off x="5803213" y="2726950"/>
              <a:ext cx="331150" cy="201475"/>
            </a:xfrm>
            <a:custGeom>
              <a:avLst/>
              <a:gdLst/>
              <a:ahLst/>
              <a:cxnLst/>
              <a:rect l="l" t="t" r="r" b="b"/>
              <a:pathLst>
                <a:path w="13246" h="8059" extrusionOk="0">
                  <a:moveTo>
                    <a:pt x="7580" y="574"/>
                  </a:moveTo>
                  <a:cubicBezTo>
                    <a:pt x="7657" y="574"/>
                    <a:pt x="7695" y="613"/>
                    <a:pt x="7695" y="689"/>
                  </a:cubicBezTo>
                  <a:lnTo>
                    <a:pt x="7695" y="1263"/>
                  </a:lnTo>
                  <a:lnTo>
                    <a:pt x="5494" y="1263"/>
                  </a:lnTo>
                  <a:lnTo>
                    <a:pt x="5494" y="689"/>
                  </a:lnTo>
                  <a:lnTo>
                    <a:pt x="5532" y="689"/>
                  </a:lnTo>
                  <a:cubicBezTo>
                    <a:pt x="5532" y="613"/>
                    <a:pt x="5570" y="574"/>
                    <a:pt x="5647" y="574"/>
                  </a:cubicBezTo>
                  <a:close/>
                  <a:moveTo>
                    <a:pt x="900" y="613"/>
                  </a:moveTo>
                  <a:cubicBezTo>
                    <a:pt x="1072" y="613"/>
                    <a:pt x="1244" y="766"/>
                    <a:pt x="1244" y="957"/>
                  </a:cubicBezTo>
                  <a:cubicBezTo>
                    <a:pt x="1244" y="1149"/>
                    <a:pt x="1091" y="1283"/>
                    <a:pt x="900" y="1283"/>
                  </a:cubicBezTo>
                  <a:cubicBezTo>
                    <a:pt x="747" y="1283"/>
                    <a:pt x="575" y="1129"/>
                    <a:pt x="575" y="957"/>
                  </a:cubicBezTo>
                  <a:cubicBezTo>
                    <a:pt x="575" y="766"/>
                    <a:pt x="709" y="613"/>
                    <a:pt x="900" y="613"/>
                  </a:cubicBezTo>
                  <a:close/>
                  <a:moveTo>
                    <a:pt x="12346" y="613"/>
                  </a:moveTo>
                  <a:cubicBezTo>
                    <a:pt x="12537" y="613"/>
                    <a:pt x="12671" y="766"/>
                    <a:pt x="12671" y="957"/>
                  </a:cubicBezTo>
                  <a:cubicBezTo>
                    <a:pt x="12671" y="1149"/>
                    <a:pt x="12537" y="1283"/>
                    <a:pt x="12346" y="1283"/>
                  </a:cubicBezTo>
                  <a:cubicBezTo>
                    <a:pt x="12174" y="1283"/>
                    <a:pt x="12001" y="1129"/>
                    <a:pt x="12001" y="957"/>
                  </a:cubicBezTo>
                  <a:cubicBezTo>
                    <a:pt x="12040" y="766"/>
                    <a:pt x="12174" y="613"/>
                    <a:pt x="12346" y="613"/>
                  </a:cubicBezTo>
                  <a:close/>
                  <a:moveTo>
                    <a:pt x="10470" y="1838"/>
                  </a:moveTo>
                  <a:cubicBezTo>
                    <a:pt x="10528" y="1838"/>
                    <a:pt x="10566" y="1876"/>
                    <a:pt x="10566" y="1933"/>
                  </a:cubicBezTo>
                  <a:lnTo>
                    <a:pt x="10566" y="2642"/>
                  </a:lnTo>
                  <a:lnTo>
                    <a:pt x="9551" y="3445"/>
                  </a:lnTo>
                  <a:cubicBezTo>
                    <a:pt x="9379" y="3560"/>
                    <a:pt x="9169" y="3637"/>
                    <a:pt x="8977" y="3637"/>
                  </a:cubicBezTo>
                  <a:lnTo>
                    <a:pt x="6910" y="3637"/>
                  </a:lnTo>
                  <a:lnTo>
                    <a:pt x="6910" y="3445"/>
                  </a:lnTo>
                  <a:cubicBezTo>
                    <a:pt x="6910" y="3273"/>
                    <a:pt x="6795" y="3158"/>
                    <a:pt x="6623" y="3158"/>
                  </a:cubicBezTo>
                  <a:cubicBezTo>
                    <a:pt x="6451" y="3158"/>
                    <a:pt x="6336" y="3273"/>
                    <a:pt x="6336" y="3445"/>
                  </a:cubicBezTo>
                  <a:lnTo>
                    <a:pt x="6336" y="3637"/>
                  </a:lnTo>
                  <a:lnTo>
                    <a:pt x="4288" y="3637"/>
                  </a:lnTo>
                  <a:cubicBezTo>
                    <a:pt x="4058" y="3637"/>
                    <a:pt x="3867" y="3560"/>
                    <a:pt x="3714" y="3445"/>
                  </a:cubicBezTo>
                  <a:lnTo>
                    <a:pt x="2680" y="2642"/>
                  </a:lnTo>
                  <a:lnTo>
                    <a:pt x="2680" y="1933"/>
                  </a:lnTo>
                  <a:cubicBezTo>
                    <a:pt x="2680" y="1857"/>
                    <a:pt x="2718" y="1838"/>
                    <a:pt x="2776" y="1838"/>
                  </a:cubicBezTo>
                  <a:close/>
                  <a:moveTo>
                    <a:pt x="10566" y="3350"/>
                  </a:moveTo>
                  <a:lnTo>
                    <a:pt x="10566" y="6183"/>
                  </a:lnTo>
                  <a:cubicBezTo>
                    <a:pt x="10566" y="6240"/>
                    <a:pt x="10528" y="6278"/>
                    <a:pt x="10470" y="6278"/>
                  </a:cubicBezTo>
                  <a:lnTo>
                    <a:pt x="2776" y="6278"/>
                  </a:lnTo>
                  <a:cubicBezTo>
                    <a:pt x="2718" y="6278"/>
                    <a:pt x="2680" y="6240"/>
                    <a:pt x="2680" y="6183"/>
                  </a:cubicBezTo>
                  <a:lnTo>
                    <a:pt x="2680" y="3350"/>
                  </a:lnTo>
                  <a:lnTo>
                    <a:pt x="3350" y="3867"/>
                  </a:lnTo>
                  <a:cubicBezTo>
                    <a:pt x="3618" y="4077"/>
                    <a:pt x="3943" y="4173"/>
                    <a:pt x="4269" y="4173"/>
                  </a:cubicBezTo>
                  <a:lnTo>
                    <a:pt x="6336" y="4173"/>
                  </a:lnTo>
                  <a:lnTo>
                    <a:pt x="6336" y="4345"/>
                  </a:lnTo>
                  <a:cubicBezTo>
                    <a:pt x="6336" y="4517"/>
                    <a:pt x="6451" y="4632"/>
                    <a:pt x="6623" y="4632"/>
                  </a:cubicBezTo>
                  <a:cubicBezTo>
                    <a:pt x="6795" y="4632"/>
                    <a:pt x="6910" y="4517"/>
                    <a:pt x="6910" y="4345"/>
                  </a:cubicBezTo>
                  <a:lnTo>
                    <a:pt x="6910" y="4173"/>
                  </a:lnTo>
                  <a:lnTo>
                    <a:pt x="8977" y="4173"/>
                  </a:lnTo>
                  <a:cubicBezTo>
                    <a:pt x="9303" y="4173"/>
                    <a:pt x="9647" y="4058"/>
                    <a:pt x="9896" y="3867"/>
                  </a:cubicBezTo>
                  <a:lnTo>
                    <a:pt x="10566" y="3350"/>
                  </a:lnTo>
                  <a:close/>
                  <a:moveTo>
                    <a:pt x="900" y="6833"/>
                  </a:moveTo>
                  <a:cubicBezTo>
                    <a:pt x="1072" y="6833"/>
                    <a:pt x="1244" y="6986"/>
                    <a:pt x="1244" y="7178"/>
                  </a:cubicBezTo>
                  <a:cubicBezTo>
                    <a:pt x="1225" y="7369"/>
                    <a:pt x="1072" y="7503"/>
                    <a:pt x="900" y="7503"/>
                  </a:cubicBezTo>
                  <a:cubicBezTo>
                    <a:pt x="747" y="7503"/>
                    <a:pt x="575" y="7369"/>
                    <a:pt x="575" y="7178"/>
                  </a:cubicBezTo>
                  <a:cubicBezTo>
                    <a:pt x="575" y="7006"/>
                    <a:pt x="709" y="6833"/>
                    <a:pt x="900" y="6833"/>
                  </a:cubicBezTo>
                  <a:close/>
                  <a:moveTo>
                    <a:pt x="12346" y="6833"/>
                  </a:moveTo>
                  <a:cubicBezTo>
                    <a:pt x="12537" y="6833"/>
                    <a:pt x="12671" y="6986"/>
                    <a:pt x="12671" y="7178"/>
                  </a:cubicBezTo>
                  <a:cubicBezTo>
                    <a:pt x="12671" y="7369"/>
                    <a:pt x="12537" y="7503"/>
                    <a:pt x="12346" y="7503"/>
                  </a:cubicBezTo>
                  <a:cubicBezTo>
                    <a:pt x="12174" y="7503"/>
                    <a:pt x="12001" y="7369"/>
                    <a:pt x="12001" y="7178"/>
                  </a:cubicBezTo>
                  <a:cubicBezTo>
                    <a:pt x="12001" y="7006"/>
                    <a:pt x="12155" y="6833"/>
                    <a:pt x="12346" y="6833"/>
                  </a:cubicBezTo>
                  <a:close/>
                  <a:moveTo>
                    <a:pt x="5647" y="0"/>
                  </a:moveTo>
                  <a:cubicBezTo>
                    <a:pt x="5264" y="0"/>
                    <a:pt x="4958" y="306"/>
                    <a:pt x="4958" y="689"/>
                  </a:cubicBezTo>
                  <a:lnTo>
                    <a:pt x="4958" y="1263"/>
                  </a:lnTo>
                  <a:lnTo>
                    <a:pt x="2776" y="1263"/>
                  </a:lnTo>
                  <a:cubicBezTo>
                    <a:pt x="2412" y="1263"/>
                    <a:pt x="2106" y="1551"/>
                    <a:pt x="2106" y="1933"/>
                  </a:cubicBezTo>
                  <a:lnTo>
                    <a:pt x="2106" y="2986"/>
                  </a:lnTo>
                  <a:lnTo>
                    <a:pt x="1168" y="2986"/>
                  </a:lnTo>
                  <a:lnTo>
                    <a:pt x="1168" y="1780"/>
                  </a:lnTo>
                  <a:cubicBezTo>
                    <a:pt x="1532" y="1665"/>
                    <a:pt x="1761" y="1340"/>
                    <a:pt x="1761" y="957"/>
                  </a:cubicBezTo>
                  <a:cubicBezTo>
                    <a:pt x="1761" y="440"/>
                    <a:pt x="1359" y="58"/>
                    <a:pt x="881" y="58"/>
                  </a:cubicBezTo>
                  <a:cubicBezTo>
                    <a:pt x="383" y="58"/>
                    <a:pt x="0" y="479"/>
                    <a:pt x="0" y="957"/>
                  </a:cubicBezTo>
                  <a:cubicBezTo>
                    <a:pt x="0" y="1340"/>
                    <a:pt x="268" y="1665"/>
                    <a:pt x="594" y="1780"/>
                  </a:cubicBezTo>
                  <a:lnTo>
                    <a:pt x="594" y="3273"/>
                  </a:lnTo>
                  <a:cubicBezTo>
                    <a:pt x="594" y="3445"/>
                    <a:pt x="709" y="3560"/>
                    <a:pt x="881" y="3560"/>
                  </a:cubicBezTo>
                  <a:lnTo>
                    <a:pt x="2106" y="3560"/>
                  </a:lnTo>
                  <a:lnTo>
                    <a:pt x="2106" y="4556"/>
                  </a:lnTo>
                  <a:lnTo>
                    <a:pt x="881" y="4556"/>
                  </a:lnTo>
                  <a:cubicBezTo>
                    <a:pt x="709" y="4556"/>
                    <a:pt x="594" y="4690"/>
                    <a:pt x="594" y="4843"/>
                  </a:cubicBezTo>
                  <a:lnTo>
                    <a:pt x="594" y="6336"/>
                  </a:lnTo>
                  <a:cubicBezTo>
                    <a:pt x="230" y="6451"/>
                    <a:pt x="0" y="6776"/>
                    <a:pt x="0" y="7178"/>
                  </a:cubicBezTo>
                  <a:cubicBezTo>
                    <a:pt x="0" y="7676"/>
                    <a:pt x="402" y="8058"/>
                    <a:pt x="881" y="8058"/>
                  </a:cubicBezTo>
                  <a:cubicBezTo>
                    <a:pt x="1378" y="8058"/>
                    <a:pt x="1761" y="7656"/>
                    <a:pt x="1761" y="7178"/>
                  </a:cubicBezTo>
                  <a:cubicBezTo>
                    <a:pt x="1761" y="6776"/>
                    <a:pt x="1512" y="6451"/>
                    <a:pt x="1168" y="6336"/>
                  </a:cubicBezTo>
                  <a:lnTo>
                    <a:pt x="1168" y="5130"/>
                  </a:lnTo>
                  <a:lnTo>
                    <a:pt x="2106" y="5130"/>
                  </a:lnTo>
                  <a:lnTo>
                    <a:pt x="2106" y="6183"/>
                  </a:lnTo>
                  <a:cubicBezTo>
                    <a:pt x="2106" y="6546"/>
                    <a:pt x="2393" y="6852"/>
                    <a:pt x="2776" y="6852"/>
                  </a:cubicBezTo>
                  <a:lnTo>
                    <a:pt x="10470" y="6852"/>
                  </a:lnTo>
                  <a:cubicBezTo>
                    <a:pt x="10834" y="6852"/>
                    <a:pt x="11140" y="6565"/>
                    <a:pt x="11140" y="6183"/>
                  </a:cubicBezTo>
                  <a:lnTo>
                    <a:pt x="11140" y="5130"/>
                  </a:lnTo>
                  <a:lnTo>
                    <a:pt x="12078" y="5130"/>
                  </a:lnTo>
                  <a:lnTo>
                    <a:pt x="12078" y="6336"/>
                  </a:lnTo>
                  <a:cubicBezTo>
                    <a:pt x="11714" y="6451"/>
                    <a:pt x="11485" y="6776"/>
                    <a:pt x="11485" y="7178"/>
                  </a:cubicBezTo>
                  <a:cubicBezTo>
                    <a:pt x="11485" y="7676"/>
                    <a:pt x="11887" y="8058"/>
                    <a:pt x="12365" y="8058"/>
                  </a:cubicBezTo>
                  <a:cubicBezTo>
                    <a:pt x="12863" y="8058"/>
                    <a:pt x="13246" y="7656"/>
                    <a:pt x="13246" y="7178"/>
                  </a:cubicBezTo>
                  <a:cubicBezTo>
                    <a:pt x="13246" y="6776"/>
                    <a:pt x="12997" y="6451"/>
                    <a:pt x="12652" y="6336"/>
                  </a:cubicBezTo>
                  <a:lnTo>
                    <a:pt x="12652" y="4843"/>
                  </a:lnTo>
                  <a:cubicBezTo>
                    <a:pt x="12652" y="4690"/>
                    <a:pt x="12537" y="4556"/>
                    <a:pt x="12365" y="4556"/>
                  </a:cubicBezTo>
                  <a:lnTo>
                    <a:pt x="11140" y="4556"/>
                  </a:lnTo>
                  <a:lnTo>
                    <a:pt x="11140" y="3560"/>
                  </a:lnTo>
                  <a:lnTo>
                    <a:pt x="12346" y="3560"/>
                  </a:lnTo>
                  <a:cubicBezTo>
                    <a:pt x="12518" y="3560"/>
                    <a:pt x="12633" y="3445"/>
                    <a:pt x="12633" y="3273"/>
                  </a:cubicBezTo>
                  <a:lnTo>
                    <a:pt x="12633" y="1780"/>
                  </a:lnTo>
                  <a:cubicBezTo>
                    <a:pt x="12997" y="1665"/>
                    <a:pt x="13226" y="1340"/>
                    <a:pt x="13226" y="957"/>
                  </a:cubicBezTo>
                  <a:cubicBezTo>
                    <a:pt x="13226" y="440"/>
                    <a:pt x="12825" y="58"/>
                    <a:pt x="12346" y="58"/>
                  </a:cubicBezTo>
                  <a:cubicBezTo>
                    <a:pt x="11848" y="58"/>
                    <a:pt x="11466" y="479"/>
                    <a:pt x="11466" y="957"/>
                  </a:cubicBezTo>
                  <a:cubicBezTo>
                    <a:pt x="11466" y="1340"/>
                    <a:pt x="11714" y="1665"/>
                    <a:pt x="12059" y="1780"/>
                  </a:cubicBezTo>
                  <a:lnTo>
                    <a:pt x="12059" y="2986"/>
                  </a:lnTo>
                  <a:lnTo>
                    <a:pt x="11121" y="2986"/>
                  </a:lnTo>
                  <a:lnTo>
                    <a:pt x="11121" y="1933"/>
                  </a:lnTo>
                  <a:cubicBezTo>
                    <a:pt x="11121" y="1570"/>
                    <a:pt x="10834" y="1263"/>
                    <a:pt x="10451" y="1263"/>
                  </a:cubicBezTo>
                  <a:lnTo>
                    <a:pt x="8269" y="1263"/>
                  </a:lnTo>
                  <a:lnTo>
                    <a:pt x="8269" y="689"/>
                  </a:lnTo>
                  <a:cubicBezTo>
                    <a:pt x="8269" y="306"/>
                    <a:pt x="7963" y="0"/>
                    <a:pt x="7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81"/>
            <p:cNvSpPr/>
            <p:nvPr/>
          </p:nvSpPr>
          <p:spPr>
            <a:xfrm>
              <a:off x="5887913" y="2914525"/>
              <a:ext cx="23950" cy="14375"/>
            </a:xfrm>
            <a:custGeom>
              <a:avLst/>
              <a:gdLst/>
              <a:ahLst/>
              <a:cxnLst/>
              <a:rect l="l" t="t" r="r" b="b"/>
              <a:pathLst>
                <a:path w="958" h="575" extrusionOk="0">
                  <a:moveTo>
                    <a:pt x="287" y="0"/>
                  </a:moveTo>
                  <a:cubicBezTo>
                    <a:pt x="134" y="0"/>
                    <a:pt x="0" y="115"/>
                    <a:pt x="0" y="287"/>
                  </a:cubicBezTo>
                  <a:cubicBezTo>
                    <a:pt x="0" y="460"/>
                    <a:pt x="134" y="574"/>
                    <a:pt x="287" y="574"/>
                  </a:cubicBezTo>
                  <a:lnTo>
                    <a:pt x="670" y="574"/>
                  </a:lnTo>
                  <a:cubicBezTo>
                    <a:pt x="842" y="574"/>
                    <a:pt x="957" y="460"/>
                    <a:pt x="957" y="287"/>
                  </a:cubicBezTo>
                  <a:cubicBezTo>
                    <a:pt x="957" y="115"/>
                    <a:pt x="842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81"/>
            <p:cNvSpPr/>
            <p:nvPr/>
          </p:nvSpPr>
          <p:spPr>
            <a:xfrm>
              <a:off x="5921413" y="2914525"/>
              <a:ext cx="127775" cy="14375"/>
            </a:xfrm>
            <a:custGeom>
              <a:avLst/>
              <a:gdLst/>
              <a:ahLst/>
              <a:cxnLst/>
              <a:rect l="l" t="t" r="r" b="b"/>
              <a:pathLst>
                <a:path w="5111" h="575" extrusionOk="0">
                  <a:moveTo>
                    <a:pt x="287" y="0"/>
                  </a:moveTo>
                  <a:cubicBezTo>
                    <a:pt x="134" y="0"/>
                    <a:pt x="0" y="115"/>
                    <a:pt x="0" y="287"/>
                  </a:cubicBezTo>
                  <a:cubicBezTo>
                    <a:pt x="0" y="460"/>
                    <a:pt x="134" y="574"/>
                    <a:pt x="287" y="574"/>
                  </a:cubicBezTo>
                  <a:lnTo>
                    <a:pt x="4823" y="574"/>
                  </a:lnTo>
                  <a:cubicBezTo>
                    <a:pt x="4977" y="574"/>
                    <a:pt x="5111" y="460"/>
                    <a:pt x="5111" y="287"/>
                  </a:cubicBezTo>
                  <a:cubicBezTo>
                    <a:pt x="5111" y="115"/>
                    <a:pt x="4977" y="0"/>
                    <a:pt x="4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3" name="Google Shape;3113;p81"/>
          <p:cNvGrpSpPr/>
          <p:nvPr/>
        </p:nvGrpSpPr>
        <p:grpSpPr>
          <a:xfrm>
            <a:off x="6686299" y="2466775"/>
            <a:ext cx="484750" cy="482350"/>
            <a:chOff x="6289388" y="2645125"/>
            <a:chExt cx="484750" cy="482350"/>
          </a:xfrm>
        </p:grpSpPr>
        <p:sp>
          <p:nvSpPr>
            <p:cNvPr id="3114" name="Google Shape;3114;p81"/>
            <p:cNvSpPr/>
            <p:nvPr/>
          </p:nvSpPr>
          <p:spPr>
            <a:xfrm>
              <a:off x="6552563" y="2645125"/>
              <a:ext cx="109125" cy="106725"/>
            </a:xfrm>
            <a:custGeom>
              <a:avLst/>
              <a:gdLst/>
              <a:ahLst/>
              <a:cxnLst/>
              <a:rect l="l" t="t" r="r" b="b"/>
              <a:pathLst>
                <a:path w="4365" h="4269" extrusionOk="0">
                  <a:moveTo>
                    <a:pt x="3809" y="536"/>
                  </a:moveTo>
                  <a:lnTo>
                    <a:pt x="3809" y="2374"/>
                  </a:lnTo>
                  <a:lnTo>
                    <a:pt x="575" y="2374"/>
                  </a:lnTo>
                  <a:lnTo>
                    <a:pt x="575" y="536"/>
                  </a:lnTo>
                  <a:close/>
                  <a:moveTo>
                    <a:pt x="2604" y="2948"/>
                  </a:moveTo>
                  <a:lnTo>
                    <a:pt x="2872" y="3694"/>
                  </a:lnTo>
                  <a:lnTo>
                    <a:pt x="1532" y="3694"/>
                  </a:lnTo>
                  <a:lnTo>
                    <a:pt x="1800" y="2948"/>
                  </a:lnTo>
                  <a:close/>
                  <a:moveTo>
                    <a:pt x="441" y="0"/>
                  </a:moveTo>
                  <a:cubicBezTo>
                    <a:pt x="192" y="0"/>
                    <a:pt x="0" y="192"/>
                    <a:pt x="0" y="440"/>
                  </a:cubicBezTo>
                  <a:lnTo>
                    <a:pt x="0" y="2527"/>
                  </a:lnTo>
                  <a:cubicBezTo>
                    <a:pt x="0" y="2756"/>
                    <a:pt x="192" y="2948"/>
                    <a:pt x="441" y="2948"/>
                  </a:cubicBezTo>
                  <a:lnTo>
                    <a:pt x="1149" y="2948"/>
                  </a:lnTo>
                  <a:lnTo>
                    <a:pt x="881" y="3694"/>
                  </a:lnTo>
                  <a:lnTo>
                    <a:pt x="288" y="3694"/>
                  </a:lnTo>
                  <a:cubicBezTo>
                    <a:pt x="115" y="3694"/>
                    <a:pt x="0" y="3809"/>
                    <a:pt x="0" y="3981"/>
                  </a:cubicBezTo>
                  <a:cubicBezTo>
                    <a:pt x="0" y="4154"/>
                    <a:pt x="115" y="4268"/>
                    <a:pt x="288" y="4268"/>
                  </a:cubicBezTo>
                  <a:lnTo>
                    <a:pt x="4077" y="4268"/>
                  </a:lnTo>
                  <a:cubicBezTo>
                    <a:pt x="4231" y="4268"/>
                    <a:pt x="4365" y="4154"/>
                    <a:pt x="4365" y="3981"/>
                  </a:cubicBezTo>
                  <a:cubicBezTo>
                    <a:pt x="4365" y="3809"/>
                    <a:pt x="4231" y="3694"/>
                    <a:pt x="4077" y="3694"/>
                  </a:cubicBezTo>
                  <a:lnTo>
                    <a:pt x="3446" y="3694"/>
                  </a:lnTo>
                  <a:lnTo>
                    <a:pt x="3178" y="2948"/>
                  </a:lnTo>
                  <a:lnTo>
                    <a:pt x="3905" y="2948"/>
                  </a:lnTo>
                  <a:cubicBezTo>
                    <a:pt x="4135" y="2948"/>
                    <a:pt x="4326" y="2756"/>
                    <a:pt x="4326" y="2527"/>
                  </a:cubicBezTo>
                  <a:lnTo>
                    <a:pt x="4326" y="440"/>
                  </a:lnTo>
                  <a:cubicBezTo>
                    <a:pt x="4326" y="192"/>
                    <a:pt x="4135" y="0"/>
                    <a:pt x="3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81"/>
            <p:cNvSpPr/>
            <p:nvPr/>
          </p:nvSpPr>
          <p:spPr>
            <a:xfrm>
              <a:off x="6289388" y="2758050"/>
              <a:ext cx="109600" cy="106250"/>
            </a:xfrm>
            <a:custGeom>
              <a:avLst/>
              <a:gdLst/>
              <a:ahLst/>
              <a:cxnLst/>
              <a:rect l="l" t="t" r="r" b="b"/>
              <a:pathLst>
                <a:path w="4384" h="4250" extrusionOk="0">
                  <a:moveTo>
                    <a:pt x="2603" y="2929"/>
                  </a:moveTo>
                  <a:lnTo>
                    <a:pt x="2871" y="3675"/>
                  </a:lnTo>
                  <a:lnTo>
                    <a:pt x="1531" y="3675"/>
                  </a:lnTo>
                  <a:lnTo>
                    <a:pt x="1799" y="2929"/>
                  </a:lnTo>
                  <a:close/>
                  <a:moveTo>
                    <a:pt x="460" y="0"/>
                  </a:moveTo>
                  <a:cubicBezTo>
                    <a:pt x="211" y="0"/>
                    <a:pt x="19" y="192"/>
                    <a:pt x="19" y="421"/>
                  </a:cubicBezTo>
                  <a:lnTo>
                    <a:pt x="19" y="2508"/>
                  </a:lnTo>
                  <a:cubicBezTo>
                    <a:pt x="19" y="2737"/>
                    <a:pt x="211" y="2929"/>
                    <a:pt x="460" y="2929"/>
                  </a:cubicBezTo>
                  <a:lnTo>
                    <a:pt x="1168" y="2929"/>
                  </a:lnTo>
                  <a:lnTo>
                    <a:pt x="919" y="3675"/>
                  </a:lnTo>
                  <a:lnTo>
                    <a:pt x="287" y="3675"/>
                  </a:lnTo>
                  <a:cubicBezTo>
                    <a:pt x="115" y="3675"/>
                    <a:pt x="0" y="3790"/>
                    <a:pt x="0" y="3962"/>
                  </a:cubicBezTo>
                  <a:cubicBezTo>
                    <a:pt x="0" y="4135"/>
                    <a:pt x="115" y="4250"/>
                    <a:pt x="287" y="4250"/>
                  </a:cubicBezTo>
                  <a:lnTo>
                    <a:pt x="4096" y="4250"/>
                  </a:lnTo>
                  <a:cubicBezTo>
                    <a:pt x="4269" y="4250"/>
                    <a:pt x="4383" y="4135"/>
                    <a:pt x="4383" y="3962"/>
                  </a:cubicBezTo>
                  <a:cubicBezTo>
                    <a:pt x="4383" y="3790"/>
                    <a:pt x="4269" y="3675"/>
                    <a:pt x="4096" y="3675"/>
                  </a:cubicBezTo>
                  <a:lnTo>
                    <a:pt x="3465" y="3675"/>
                  </a:lnTo>
                  <a:lnTo>
                    <a:pt x="3216" y="2929"/>
                  </a:lnTo>
                  <a:lnTo>
                    <a:pt x="3924" y="2929"/>
                  </a:lnTo>
                  <a:cubicBezTo>
                    <a:pt x="4173" y="2929"/>
                    <a:pt x="4345" y="2737"/>
                    <a:pt x="4345" y="2508"/>
                  </a:cubicBezTo>
                  <a:lnTo>
                    <a:pt x="4345" y="421"/>
                  </a:lnTo>
                  <a:cubicBezTo>
                    <a:pt x="4345" y="192"/>
                    <a:pt x="4173" y="0"/>
                    <a:pt x="3924" y="0"/>
                  </a:cubicBezTo>
                  <a:lnTo>
                    <a:pt x="2565" y="0"/>
                  </a:lnTo>
                  <a:cubicBezTo>
                    <a:pt x="2393" y="0"/>
                    <a:pt x="2278" y="115"/>
                    <a:pt x="2278" y="287"/>
                  </a:cubicBezTo>
                  <a:cubicBezTo>
                    <a:pt x="2278" y="441"/>
                    <a:pt x="2393" y="575"/>
                    <a:pt x="2565" y="575"/>
                  </a:cubicBezTo>
                  <a:lnTo>
                    <a:pt x="3809" y="575"/>
                  </a:lnTo>
                  <a:lnTo>
                    <a:pt x="3809" y="2412"/>
                  </a:lnTo>
                  <a:lnTo>
                    <a:pt x="574" y="2412"/>
                  </a:lnTo>
                  <a:lnTo>
                    <a:pt x="574" y="575"/>
                  </a:lnTo>
                  <a:lnTo>
                    <a:pt x="1436" y="575"/>
                  </a:lnTo>
                  <a:cubicBezTo>
                    <a:pt x="1608" y="575"/>
                    <a:pt x="1723" y="441"/>
                    <a:pt x="1723" y="287"/>
                  </a:cubicBezTo>
                  <a:cubicBezTo>
                    <a:pt x="1723" y="115"/>
                    <a:pt x="1608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81"/>
            <p:cNvSpPr/>
            <p:nvPr/>
          </p:nvSpPr>
          <p:spPr>
            <a:xfrm>
              <a:off x="6665013" y="2909250"/>
              <a:ext cx="109125" cy="106250"/>
            </a:xfrm>
            <a:custGeom>
              <a:avLst/>
              <a:gdLst/>
              <a:ahLst/>
              <a:cxnLst/>
              <a:rect l="l" t="t" r="r" b="b"/>
              <a:pathLst>
                <a:path w="4365" h="4250" extrusionOk="0">
                  <a:moveTo>
                    <a:pt x="3790" y="556"/>
                  </a:moveTo>
                  <a:lnTo>
                    <a:pt x="3790" y="2393"/>
                  </a:lnTo>
                  <a:lnTo>
                    <a:pt x="556" y="2393"/>
                  </a:lnTo>
                  <a:lnTo>
                    <a:pt x="556" y="556"/>
                  </a:lnTo>
                  <a:close/>
                  <a:moveTo>
                    <a:pt x="2565" y="2948"/>
                  </a:moveTo>
                  <a:lnTo>
                    <a:pt x="2833" y="3676"/>
                  </a:lnTo>
                  <a:lnTo>
                    <a:pt x="1493" y="3676"/>
                  </a:lnTo>
                  <a:lnTo>
                    <a:pt x="1742" y="2948"/>
                  </a:lnTo>
                  <a:close/>
                  <a:moveTo>
                    <a:pt x="441" y="1"/>
                  </a:moveTo>
                  <a:cubicBezTo>
                    <a:pt x="192" y="1"/>
                    <a:pt x="1" y="192"/>
                    <a:pt x="1" y="422"/>
                  </a:cubicBezTo>
                  <a:lnTo>
                    <a:pt x="1" y="2508"/>
                  </a:lnTo>
                  <a:cubicBezTo>
                    <a:pt x="1" y="2757"/>
                    <a:pt x="192" y="2948"/>
                    <a:pt x="441" y="2948"/>
                  </a:cubicBezTo>
                  <a:lnTo>
                    <a:pt x="1168" y="2948"/>
                  </a:lnTo>
                  <a:lnTo>
                    <a:pt x="919" y="3676"/>
                  </a:lnTo>
                  <a:lnTo>
                    <a:pt x="288" y="3676"/>
                  </a:lnTo>
                  <a:cubicBezTo>
                    <a:pt x="115" y="3676"/>
                    <a:pt x="1" y="3810"/>
                    <a:pt x="1" y="3963"/>
                  </a:cubicBezTo>
                  <a:cubicBezTo>
                    <a:pt x="1" y="4135"/>
                    <a:pt x="115" y="4250"/>
                    <a:pt x="288" y="4250"/>
                  </a:cubicBezTo>
                  <a:lnTo>
                    <a:pt x="4077" y="4250"/>
                  </a:lnTo>
                  <a:cubicBezTo>
                    <a:pt x="4231" y="4250"/>
                    <a:pt x="4365" y="4135"/>
                    <a:pt x="4365" y="3963"/>
                  </a:cubicBezTo>
                  <a:cubicBezTo>
                    <a:pt x="4365" y="3810"/>
                    <a:pt x="4231" y="3676"/>
                    <a:pt x="4077" y="3676"/>
                  </a:cubicBezTo>
                  <a:lnTo>
                    <a:pt x="3446" y="3676"/>
                  </a:lnTo>
                  <a:lnTo>
                    <a:pt x="3178" y="2948"/>
                  </a:lnTo>
                  <a:lnTo>
                    <a:pt x="3905" y="2948"/>
                  </a:lnTo>
                  <a:cubicBezTo>
                    <a:pt x="4135" y="2948"/>
                    <a:pt x="4326" y="2757"/>
                    <a:pt x="4326" y="2508"/>
                  </a:cubicBezTo>
                  <a:lnTo>
                    <a:pt x="4326" y="422"/>
                  </a:lnTo>
                  <a:cubicBezTo>
                    <a:pt x="4326" y="192"/>
                    <a:pt x="4135" y="1"/>
                    <a:pt x="3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81"/>
            <p:cNvSpPr/>
            <p:nvPr/>
          </p:nvSpPr>
          <p:spPr>
            <a:xfrm>
              <a:off x="6332438" y="2687225"/>
              <a:ext cx="398625" cy="397675"/>
            </a:xfrm>
            <a:custGeom>
              <a:avLst/>
              <a:gdLst/>
              <a:ahLst/>
              <a:cxnLst/>
              <a:rect l="l" t="t" r="r" b="b"/>
              <a:pathLst>
                <a:path w="15945" h="15907" extrusionOk="0">
                  <a:moveTo>
                    <a:pt x="7963" y="3886"/>
                  </a:moveTo>
                  <a:cubicBezTo>
                    <a:pt x="8423" y="3886"/>
                    <a:pt x="8901" y="4288"/>
                    <a:pt x="9265" y="4996"/>
                  </a:cubicBezTo>
                  <a:cubicBezTo>
                    <a:pt x="9399" y="5283"/>
                    <a:pt x="9533" y="5628"/>
                    <a:pt x="9629" y="5991"/>
                  </a:cubicBezTo>
                  <a:cubicBezTo>
                    <a:pt x="9093" y="5896"/>
                    <a:pt x="8538" y="5858"/>
                    <a:pt x="7963" y="5858"/>
                  </a:cubicBezTo>
                  <a:cubicBezTo>
                    <a:pt x="7389" y="5858"/>
                    <a:pt x="6853" y="5915"/>
                    <a:pt x="6317" y="5991"/>
                  </a:cubicBezTo>
                  <a:cubicBezTo>
                    <a:pt x="6413" y="5628"/>
                    <a:pt x="6528" y="5283"/>
                    <a:pt x="6681" y="4996"/>
                  </a:cubicBezTo>
                  <a:cubicBezTo>
                    <a:pt x="7045" y="4288"/>
                    <a:pt x="7523" y="3886"/>
                    <a:pt x="7963" y="3886"/>
                  </a:cubicBezTo>
                  <a:close/>
                  <a:moveTo>
                    <a:pt x="6566" y="4135"/>
                  </a:moveTo>
                  <a:lnTo>
                    <a:pt x="6566" y="4135"/>
                  </a:lnTo>
                  <a:cubicBezTo>
                    <a:pt x="6183" y="4613"/>
                    <a:pt x="5896" y="5322"/>
                    <a:pt x="5705" y="6125"/>
                  </a:cubicBezTo>
                  <a:cubicBezTo>
                    <a:pt x="5360" y="6202"/>
                    <a:pt x="5054" y="6317"/>
                    <a:pt x="4767" y="6432"/>
                  </a:cubicBezTo>
                  <a:cubicBezTo>
                    <a:pt x="4480" y="6566"/>
                    <a:pt x="4231" y="6681"/>
                    <a:pt x="4039" y="6815"/>
                  </a:cubicBezTo>
                  <a:cubicBezTo>
                    <a:pt x="4422" y="5570"/>
                    <a:pt x="5360" y="4575"/>
                    <a:pt x="6566" y="4135"/>
                  </a:cubicBezTo>
                  <a:close/>
                  <a:moveTo>
                    <a:pt x="5571" y="6719"/>
                  </a:moveTo>
                  <a:lnTo>
                    <a:pt x="5571" y="6719"/>
                  </a:lnTo>
                  <a:cubicBezTo>
                    <a:pt x="5532" y="7102"/>
                    <a:pt x="5475" y="7542"/>
                    <a:pt x="5475" y="7963"/>
                  </a:cubicBezTo>
                  <a:cubicBezTo>
                    <a:pt x="5475" y="8403"/>
                    <a:pt x="5532" y="8805"/>
                    <a:pt x="5571" y="9207"/>
                  </a:cubicBezTo>
                  <a:cubicBezTo>
                    <a:pt x="4518" y="8901"/>
                    <a:pt x="3886" y="8422"/>
                    <a:pt x="3886" y="7963"/>
                  </a:cubicBezTo>
                  <a:cubicBezTo>
                    <a:pt x="3886" y="7523"/>
                    <a:pt x="4518" y="7044"/>
                    <a:pt x="5571" y="6719"/>
                  </a:cubicBezTo>
                  <a:close/>
                  <a:moveTo>
                    <a:pt x="10356" y="6719"/>
                  </a:moveTo>
                  <a:lnTo>
                    <a:pt x="10356" y="6719"/>
                  </a:lnTo>
                  <a:cubicBezTo>
                    <a:pt x="11409" y="7044"/>
                    <a:pt x="12059" y="7523"/>
                    <a:pt x="12059" y="7963"/>
                  </a:cubicBezTo>
                  <a:cubicBezTo>
                    <a:pt x="12059" y="8422"/>
                    <a:pt x="11409" y="8901"/>
                    <a:pt x="10356" y="9207"/>
                  </a:cubicBezTo>
                  <a:cubicBezTo>
                    <a:pt x="10413" y="8824"/>
                    <a:pt x="10452" y="8403"/>
                    <a:pt x="10452" y="7963"/>
                  </a:cubicBezTo>
                  <a:cubicBezTo>
                    <a:pt x="10452" y="7542"/>
                    <a:pt x="10432" y="7140"/>
                    <a:pt x="10356" y="6719"/>
                  </a:cubicBezTo>
                  <a:close/>
                  <a:moveTo>
                    <a:pt x="8002" y="6413"/>
                  </a:moveTo>
                  <a:cubicBezTo>
                    <a:pt x="8671" y="6413"/>
                    <a:pt x="9265" y="6489"/>
                    <a:pt x="9782" y="6585"/>
                  </a:cubicBezTo>
                  <a:cubicBezTo>
                    <a:pt x="9858" y="7006"/>
                    <a:pt x="9916" y="7484"/>
                    <a:pt x="9916" y="7963"/>
                  </a:cubicBezTo>
                  <a:cubicBezTo>
                    <a:pt x="9916" y="8441"/>
                    <a:pt x="9858" y="8901"/>
                    <a:pt x="9782" y="9360"/>
                  </a:cubicBezTo>
                  <a:cubicBezTo>
                    <a:pt x="9265" y="9456"/>
                    <a:pt x="8671" y="9533"/>
                    <a:pt x="8002" y="9533"/>
                  </a:cubicBezTo>
                  <a:cubicBezTo>
                    <a:pt x="7332" y="9533"/>
                    <a:pt x="6719" y="9456"/>
                    <a:pt x="6202" y="9360"/>
                  </a:cubicBezTo>
                  <a:cubicBezTo>
                    <a:pt x="6107" y="8901"/>
                    <a:pt x="6088" y="8441"/>
                    <a:pt x="6088" y="7963"/>
                  </a:cubicBezTo>
                  <a:cubicBezTo>
                    <a:pt x="6088" y="7484"/>
                    <a:pt x="6126" y="7044"/>
                    <a:pt x="6202" y="6585"/>
                  </a:cubicBezTo>
                  <a:cubicBezTo>
                    <a:pt x="6719" y="6489"/>
                    <a:pt x="7332" y="6413"/>
                    <a:pt x="8002" y="6413"/>
                  </a:cubicBezTo>
                  <a:close/>
                  <a:moveTo>
                    <a:pt x="11887" y="9111"/>
                  </a:moveTo>
                  <a:cubicBezTo>
                    <a:pt x="11504" y="10356"/>
                    <a:pt x="10586" y="11370"/>
                    <a:pt x="9380" y="11791"/>
                  </a:cubicBezTo>
                  <a:cubicBezTo>
                    <a:pt x="9763" y="11313"/>
                    <a:pt x="10050" y="10624"/>
                    <a:pt x="10241" y="9820"/>
                  </a:cubicBezTo>
                  <a:cubicBezTo>
                    <a:pt x="10586" y="9743"/>
                    <a:pt x="10892" y="9628"/>
                    <a:pt x="11179" y="9494"/>
                  </a:cubicBezTo>
                  <a:cubicBezTo>
                    <a:pt x="11466" y="9379"/>
                    <a:pt x="11696" y="9265"/>
                    <a:pt x="11887" y="9111"/>
                  </a:cubicBezTo>
                  <a:close/>
                  <a:moveTo>
                    <a:pt x="4039" y="9150"/>
                  </a:moveTo>
                  <a:cubicBezTo>
                    <a:pt x="4231" y="9284"/>
                    <a:pt x="4480" y="9399"/>
                    <a:pt x="4767" y="9533"/>
                  </a:cubicBezTo>
                  <a:cubicBezTo>
                    <a:pt x="5054" y="9647"/>
                    <a:pt x="5360" y="9743"/>
                    <a:pt x="5705" y="9839"/>
                  </a:cubicBezTo>
                  <a:cubicBezTo>
                    <a:pt x="5896" y="10643"/>
                    <a:pt x="6183" y="11313"/>
                    <a:pt x="6566" y="11829"/>
                  </a:cubicBezTo>
                  <a:cubicBezTo>
                    <a:pt x="5360" y="11370"/>
                    <a:pt x="4422" y="10356"/>
                    <a:pt x="4039" y="9150"/>
                  </a:cubicBezTo>
                  <a:close/>
                  <a:moveTo>
                    <a:pt x="9629" y="9954"/>
                  </a:moveTo>
                  <a:lnTo>
                    <a:pt x="9629" y="9954"/>
                  </a:lnTo>
                  <a:cubicBezTo>
                    <a:pt x="9533" y="10317"/>
                    <a:pt x="9399" y="10643"/>
                    <a:pt x="9265" y="10930"/>
                  </a:cubicBezTo>
                  <a:cubicBezTo>
                    <a:pt x="8901" y="11657"/>
                    <a:pt x="8423" y="12059"/>
                    <a:pt x="7963" y="12059"/>
                  </a:cubicBezTo>
                  <a:cubicBezTo>
                    <a:pt x="7523" y="12059"/>
                    <a:pt x="7045" y="11657"/>
                    <a:pt x="6681" y="10930"/>
                  </a:cubicBezTo>
                  <a:cubicBezTo>
                    <a:pt x="6528" y="10643"/>
                    <a:pt x="6413" y="10317"/>
                    <a:pt x="6317" y="9954"/>
                  </a:cubicBezTo>
                  <a:lnTo>
                    <a:pt x="6317" y="9954"/>
                  </a:lnTo>
                  <a:cubicBezTo>
                    <a:pt x="6853" y="10049"/>
                    <a:pt x="7389" y="10068"/>
                    <a:pt x="7963" y="10068"/>
                  </a:cubicBezTo>
                  <a:cubicBezTo>
                    <a:pt x="8538" y="10068"/>
                    <a:pt x="9093" y="10030"/>
                    <a:pt x="9629" y="9954"/>
                  </a:cubicBezTo>
                  <a:close/>
                  <a:moveTo>
                    <a:pt x="13935" y="0"/>
                  </a:moveTo>
                  <a:cubicBezTo>
                    <a:pt x="13763" y="0"/>
                    <a:pt x="13629" y="115"/>
                    <a:pt x="13629" y="288"/>
                  </a:cubicBezTo>
                  <a:cubicBezTo>
                    <a:pt x="13629" y="460"/>
                    <a:pt x="13763" y="575"/>
                    <a:pt x="13935" y="575"/>
                  </a:cubicBezTo>
                  <a:lnTo>
                    <a:pt x="14624" y="575"/>
                  </a:lnTo>
                  <a:lnTo>
                    <a:pt x="14624" y="7676"/>
                  </a:lnTo>
                  <a:lnTo>
                    <a:pt x="12614" y="7676"/>
                  </a:lnTo>
                  <a:cubicBezTo>
                    <a:pt x="12557" y="7044"/>
                    <a:pt x="12404" y="6374"/>
                    <a:pt x="12079" y="5800"/>
                  </a:cubicBezTo>
                  <a:cubicBezTo>
                    <a:pt x="12038" y="5692"/>
                    <a:pt x="11940" y="5641"/>
                    <a:pt x="11831" y="5641"/>
                  </a:cubicBezTo>
                  <a:cubicBezTo>
                    <a:pt x="11787" y="5641"/>
                    <a:pt x="11740" y="5649"/>
                    <a:pt x="11696" y="5666"/>
                  </a:cubicBezTo>
                  <a:cubicBezTo>
                    <a:pt x="11562" y="5743"/>
                    <a:pt x="11504" y="5915"/>
                    <a:pt x="11581" y="6049"/>
                  </a:cubicBezTo>
                  <a:cubicBezTo>
                    <a:pt x="11696" y="6298"/>
                    <a:pt x="11791" y="6527"/>
                    <a:pt x="11887" y="6795"/>
                  </a:cubicBezTo>
                  <a:cubicBezTo>
                    <a:pt x="11696" y="6661"/>
                    <a:pt x="11466" y="6527"/>
                    <a:pt x="11179" y="6413"/>
                  </a:cubicBezTo>
                  <a:cubicBezTo>
                    <a:pt x="10892" y="6298"/>
                    <a:pt x="10566" y="6202"/>
                    <a:pt x="10241" y="6106"/>
                  </a:cubicBezTo>
                  <a:cubicBezTo>
                    <a:pt x="10050" y="5283"/>
                    <a:pt x="9763" y="4613"/>
                    <a:pt x="9380" y="4116"/>
                  </a:cubicBezTo>
                  <a:lnTo>
                    <a:pt x="9380" y="4116"/>
                  </a:lnTo>
                  <a:cubicBezTo>
                    <a:pt x="9973" y="4326"/>
                    <a:pt x="10528" y="4690"/>
                    <a:pt x="10949" y="5168"/>
                  </a:cubicBezTo>
                  <a:cubicBezTo>
                    <a:pt x="10999" y="5228"/>
                    <a:pt x="11075" y="5257"/>
                    <a:pt x="11156" y="5257"/>
                  </a:cubicBezTo>
                  <a:cubicBezTo>
                    <a:pt x="11229" y="5257"/>
                    <a:pt x="11306" y="5233"/>
                    <a:pt x="11370" y="5188"/>
                  </a:cubicBezTo>
                  <a:cubicBezTo>
                    <a:pt x="11485" y="5092"/>
                    <a:pt x="11485" y="4900"/>
                    <a:pt x="11389" y="4786"/>
                  </a:cubicBezTo>
                  <a:cubicBezTo>
                    <a:pt x="10586" y="3905"/>
                    <a:pt x="9456" y="3369"/>
                    <a:pt x="8250" y="3312"/>
                  </a:cubicBezTo>
                  <a:lnTo>
                    <a:pt x="8250" y="1015"/>
                  </a:lnTo>
                  <a:cubicBezTo>
                    <a:pt x="8250" y="843"/>
                    <a:pt x="8136" y="728"/>
                    <a:pt x="7963" y="728"/>
                  </a:cubicBezTo>
                  <a:lnTo>
                    <a:pt x="288" y="728"/>
                  </a:lnTo>
                  <a:cubicBezTo>
                    <a:pt x="116" y="728"/>
                    <a:pt x="1" y="843"/>
                    <a:pt x="1" y="1015"/>
                  </a:cubicBezTo>
                  <a:lnTo>
                    <a:pt x="1" y="1991"/>
                  </a:lnTo>
                  <a:cubicBezTo>
                    <a:pt x="1" y="2163"/>
                    <a:pt x="116" y="2278"/>
                    <a:pt x="288" y="2278"/>
                  </a:cubicBezTo>
                  <a:cubicBezTo>
                    <a:pt x="460" y="2278"/>
                    <a:pt x="575" y="2163"/>
                    <a:pt x="575" y="1991"/>
                  </a:cubicBezTo>
                  <a:lnTo>
                    <a:pt x="575" y="1302"/>
                  </a:lnTo>
                  <a:lnTo>
                    <a:pt x="7676" y="1302"/>
                  </a:lnTo>
                  <a:lnTo>
                    <a:pt x="7676" y="3312"/>
                  </a:lnTo>
                  <a:cubicBezTo>
                    <a:pt x="5341" y="3446"/>
                    <a:pt x="3465" y="5322"/>
                    <a:pt x="3331" y="7657"/>
                  </a:cubicBezTo>
                  <a:lnTo>
                    <a:pt x="1034" y="7657"/>
                  </a:lnTo>
                  <a:cubicBezTo>
                    <a:pt x="862" y="7657"/>
                    <a:pt x="747" y="7772"/>
                    <a:pt x="747" y="7944"/>
                  </a:cubicBezTo>
                  <a:lnTo>
                    <a:pt x="747" y="15619"/>
                  </a:lnTo>
                  <a:cubicBezTo>
                    <a:pt x="747" y="15791"/>
                    <a:pt x="862" y="15906"/>
                    <a:pt x="1034" y="15906"/>
                  </a:cubicBezTo>
                  <a:lnTo>
                    <a:pt x="2011" y="15906"/>
                  </a:lnTo>
                  <a:cubicBezTo>
                    <a:pt x="2183" y="15906"/>
                    <a:pt x="2298" y="15791"/>
                    <a:pt x="2298" y="15619"/>
                  </a:cubicBezTo>
                  <a:cubicBezTo>
                    <a:pt x="2298" y="15466"/>
                    <a:pt x="2183" y="15332"/>
                    <a:pt x="2011" y="15332"/>
                  </a:cubicBezTo>
                  <a:lnTo>
                    <a:pt x="1322" y="15332"/>
                  </a:lnTo>
                  <a:lnTo>
                    <a:pt x="1322" y="8231"/>
                  </a:lnTo>
                  <a:lnTo>
                    <a:pt x="3331" y="8231"/>
                  </a:lnTo>
                  <a:cubicBezTo>
                    <a:pt x="3465" y="10585"/>
                    <a:pt x="5341" y="12442"/>
                    <a:pt x="7676" y="12595"/>
                  </a:cubicBezTo>
                  <a:lnTo>
                    <a:pt x="7676" y="14892"/>
                  </a:lnTo>
                  <a:cubicBezTo>
                    <a:pt x="7676" y="15045"/>
                    <a:pt x="7810" y="15179"/>
                    <a:pt x="7963" y="15179"/>
                  </a:cubicBezTo>
                  <a:lnTo>
                    <a:pt x="15658" y="15179"/>
                  </a:lnTo>
                  <a:cubicBezTo>
                    <a:pt x="15811" y="15179"/>
                    <a:pt x="15945" y="15045"/>
                    <a:pt x="15945" y="14892"/>
                  </a:cubicBezTo>
                  <a:lnTo>
                    <a:pt x="15945" y="13897"/>
                  </a:lnTo>
                  <a:cubicBezTo>
                    <a:pt x="15945" y="13763"/>
                    <a:pt x="15811" y="13648"/>
                    <a:pt x="15658" y="13648"/>
                  </a:cubicBezTo>
                  <a:cubicBezTo>
                    <a:pt x="15486" y="13648"/>
                    <a:pt x="15371" y="13763"/>
                    <a:pt x="15371" y="13935"/>
                  </a:cubicBezTo>
                  <a:lnTo>
                    <a:pt x="15371" y="14624"/>
                  </a:lnTo>
                  <a:lnTo>
                    <a:pt x="8250" y="14624"/>
                  </a:lnTo>
                  <a:lnTo>
                    <a:pt x="8250" y="12614"/>
                  </a:lnTo>
                  <a:cubicBezTo>
                    <a:pt x="10605" y="12461"/>
                    <a:pt x="12461" y="10604"/>
                    <a:pt x="12614" y="8250"/>
                  </a:cubicBezTo>
                  <a:lnTo>
                    <a:pt x="14911" y="8250"/>
                  </a:lnTo>
                  <a:cubicBezTo>
                    <a:pt x="15084" y="8250"/>
                    <a:pt x="15198" y="8135"/>
                    <a:pt x="15198" y="7963"/>
                  </a:cubicBezTo>
                  <a:lnTo>
                    <a:pt x="15198" y="288"/>
                  </a:lnTo>
                  <a:cubicBezTo>
                    <a:pt x="15198" y="115"/>
                    <a:pt x="15084" y="0"/>
                    <a:pt x="14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81"/>
            <p:cNvSpPr/>
            <p:nvPr/>
          </p:nvSpPr>
          <p:spPr>
            <a:xfrm>
              <a:off x="6401363" y="3021225"/>
              <a:ext cx="109600" cy="106250"/>
            </a:xfrm>
            <a:custGeom>
              <a:avLst/>
              <a:gdLst/>
              <a:ahLst/>
              <a:cxnLst/>
              <a:rect l="l" t="t" r="r" b="b"/>
              <a:pathLst>
                <a:path w="4384" h="4250" extrusionOk="0">
                  <a:moveTo>
                    <a:pt x="2603" y="2967"/>
                  </a:moveTo>
                  <a:lnTo>
                    <a:pt x="2871" y="3695"/>
                  </a:lnTo>
                  <a:lnTo>
                    <a:pt x="1531" y="3695"/>
                  </a:lnTo>
                  <a:lnTo>
                    <a:pt x="1799" y="2967"/>
                  </a:lnTo>
                  <a:close/>
                  <a:moveTo>
                    <a:pt x="459" y="1"/>
                  </a:moveTo>
                  <a:cubicBezTo>
                    <a:pt x="211" y="1"/>
                    <a:pt x="19" y="192"/>
                    <a:pt x="19" y="422"/>
                  </a:cubicBezTo>
                  <a:lnTo>
                    <a:pt x="19" y="2508"/>
                  </a:lnTo>
                  <a:cubicBezTo>
                    <a:pt x="19" y="2738"/>
                    <a:pt x="211" y="2929"/>
                    <a:pt x="459" y="2929"/>
                  </a:cubicBezTo>
                  <a:lnTo>
                    <a:pt x="1168" y="2929"/>
                  </a:lnTo>
                  <a:lnTo>
                    <a:pt x="900" y="3676"/>
                  </a:lnTo>
                  <a:lnTo>
                    <a:pt x="287" y="3676"/>
                  </a:lnTo>
                  <a:cubicBezTo>
                    <a:pt x="115" y="3676"/>
                    <a:pt x="0" y="3790"/>
                    <a:pt x="0" y="3963"/>
                  </a:cubicBezTo>
                  <a:cubicBezTo>
                    <a:pt x="0" y="4135"/>
                    <a:pt x="115" y="4250"/>
                    <a:pt x="287" y="4250"/>
                  </a:cubicBezTo>
                  <a:lnTo>
                    <a:pt x="4058" y="4250"/>
                  </a:lnTo>
                  <a:cubicBezTo>
                    <a:pt x="4230" y="4250"/>
                    <a:pt x="4345" y="4135"/>
                    <a:pt x="4345" y="3963"/>
                  </a:cubicBezTo>
                  <a:cubicBezTo>
                    <a:pt x="4345" y="3790"/>
                    <a:pt x="4230" y="3676"/>
                    <a:pt x="4058" y="3676"/>
                  </a:cubicBezTo>
                  <a:lnTo>
                    <a:pt x="3445" y="3676"/>
                  </a:lnTo>
                  <a:lnTo>
                    <a:pt x="3177" y="2929"/>
                  </a:lnTo>
                  <a:lnTo>
                    <a:pt x="3886" y="2929"/>
                  </a:lnTo>
                  <a:cubicBezTo>
                    <a:pt x="4134" y="2929"/>
                    <a:pt x="4326" y="2738"/>
                    <a:pt x="4326" y="2508"/>
                  </a:cubicBezTo>
                  <a:lnTo>
                    <a:pt x="4326" y="2030"/>
                  </a:lnTo>
                  <a:cubicBezTo>
                    <a:pt x="4326" y="1857"/>
                    <a:pt x="4211" y="1742"/>
                    <a:pt x="4039" y="1742"/>
                  </a:cubicBezTo>
                  <a:cubicBezTo>
                    <a:pt x="3866" y="1742"/>
                    <a:pt x="3752" y="1857"/>
                    <a:pt x="3752" y="2030"/>
                  </a:cubicBezTo>
                  <a:lnTo>
                    <a:pt x="3752" y="2393"/>
                  </a:lnTo>
                  <a:lnTo>
                    <a:pt x="517" y="2393"/>
                  </a:lnTo>
                  <a:lnTo>
                    <a:pt x="517" y="537"/>
                  </a:lnTo>
                  <a:lnTo>
                    <a:pt x="3809" y="537"/>
                  </a:lnTo>
                  <a:lnTo>
                    <a:pt x="3809" y="881"/>
                  </a:lnTo>
                  <a:cubicBezTo>
                    <a:pt x="3809" y="1053"/>
                    <a:pt x="3924" y="1168"/>
                    <a:pt x="4096" y="1168"/>
                  </a:cubicBezTo>
                  <a:cubicBezTo>
                    <a:pt x="4249" y="1168"/>
                    <a:pt x="4383" y="1053"/>
                    <a:pt x="4383" y="881"/>
                  </a:cubicBezTo>
                  <a:lnTo>
                    <a:pt x="4383" y="403"/>
                  </a:lnTo>
                  <a:cubicBezTo>
                    <a:pt x="4383" y="211"/>
                    <a:pt x="4154" y="1"/>
                    <a:pt x="3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9" name="Google Shape;3119;p81"/>
          <p:cNvGrpSpPr/>
          <p:nvPr/>
        </p:nvGrpSpPr>
        <p:grpSpPr>
          <a:xfrm>
            <a:off x="7360038" y="2499088"/>
            <a:ext cx="484300" cy="417725"/>
            <a:chOff x="6819088" y="2651325"/>
            <a:chExt cx="484300" cy="417725"/>
          </a:xfrm>
        </p:grpSpPr>
        <p:sp>
          <p:nvSpPr>
            <p:cNvPr id="3120" name="Google Shape;3120;p81"/>
            <p:cNvSpPr/>
            <p:nvPr/>
          </p:nvSpPr>
          <p:spPr>
            <a:xfrm>
              <a:off x="7165538" y="2677175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1"/>
                  </a:moveTo>
                  <a:cubicBezTo>
                    <a:pt x="135" y="1"/>
                    <a:pt x="1" y="115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632" y="575"/>
                  </a:lnTo>
                  <a:cubicBezTo>
                    <a:pt x="804" y="575"/>
                    <a:pt x="919" y="460"/>
                    <a:pt x="919" y="288"/>
                  </a:cubicBezTo>
                  <a:cubicBezTo>
                    <a:pt x="919" y="115"/>
                    <a:pt x="804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81"/>
            <p:cNvSpPr/>
            <p:nvPr/>
          </p:nvSpPr>
          <p:spPr>
            <a:xfrm>
              <a:off x="7198563" y="2677175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7" y="1"/>
                  </a:moveTo>
                  <a:cubicBezTo>
                    <a:pt x="115" y="1"/>
                    <a:pt x="0" y="11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32" y="575"/>
                  </a:lnTo>
                  <a:cubicBezTo>
                    <a:pt x="785" y="575"/>
                    <a:pt x="919" y="460"/>
                    <a:pt x="919" y="288"/>
                  </a:cubicBezTo>
                  <a:cubicBezTo>
                    <a:pt x="919" y="115"/>
                    <a:pt x="78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81"/>
            <p:cNvSpPr/>
            <p:nvPr/>
          </p:nvSpPr>
          <p:spPr>
            <a:xfrm>
              <a:off x="7231563" y="2677175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1"/>
                  </a:moveTo>
                  <a:cubicBezTo>
                    <a:pt x="116" y="1"/>
                    <a:pt x="1" y="11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13" y="575"/>
                  </a:lnTo>
                  <a:cubicBezTo>
                    <a:pt x="786" y="575"/>
                    <a:pt x="901" y="460"/>
                    <a:pt x="901" y="288"/>
                  </a:cubicBezTo>
                  <a:cubicBezTo>
                    <a:pt x="901" y="115"/>
                    <a:pt x="786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81"/>
            <p:cNvSpPr/>
            <p:nvPr/>
          </p:nvSpPr>
          <p:spPr>
            <a:xfrm>
              <a:off x="7054038" y="3003050"/>
              <a:ext cx="14400" cy="21075"/>
            </a:xfrm>
            <a:custGeom>
              <a:avLst/>
              <a:gdLst/>
              <a:ahLst/>
              <a:cxnLst/>
              <a:rect l="l" t="t" r="r" b="b"/>
              <a:pathLst>
                <a:path w="576" h="843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lnTo>
                    <a:pt x="1" y="555"/>
                  </a:lnTo>
                  <a:cubicBezTo>
                    <a:pt x="1" y="728"/>
                    <a:pt x="116" y="842"/>
                    <a:pt x="288" y="842"/>
                  </a:cubicBezTo>
                  <a:cubicBezTo>
                    <a:pt x="441" y="842"/>
                    <a:pt x="575" y="728"/>
                    <a:pt x="575" y="555"/>
                  </a:cubicBezTo>
                  <a:lnTo>
                    <a:pt x="575" y="287"/>
                  </a:lnTo>
                  <a:cubicBezTo>
                    <a:pt x="575" y="115"/>
                    <a:pt x="441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81"/>
            <p:cNvSpPr/>
            <p:nvPr/>
          </p:nvSpPr>
          <p:spPr>
            <a:xfrm>
              <a:off x="6819088" y="2651325"/>
              <a:ext cx="484300" cy="417725"/>
            </a:xfrm>
            <a:custGeom>
              <a:avLst/>
              <a:gdLst/>
              <a:ahLst/>
              <a:cxnLst/>
              <a:rect l="l" t="t" r="r" b="b"/>
              <a:pathLst>
                <a:path w="19372" h="16709" extrusionOk="0">
                  <a:moveTo>
                    <a:pt x="12997" y="11868"/>
                  </a:moveTo>
                  <a:cubicBezTo>
                    <a:pt x="13170" y="11868"/>
                    <a:pt x="13284" y="11983"/>
                    <a:pt x="13284" y="12155"/>
                  </a:cubicBezTo>
                  <a:lnTo>
                    <a:pt x="13284" y="12557"/>
                  </a:lnTo>
                  <a:lnTo>
                    <a:pt x="6068" y="12557"/>
                  </a:lnTo>
                  <a:lnTo>
                    <a:pt x="6068" y="12155"/>
                  </a:lnTo>
                  <a:cubicBezTo>
                    <a:pt x="6068" y="11983"/>
                    <a:pt x="6183" y="11868"/>
                    <a:pt x="6355" y="11868"/>
                  </a:cubicBezTo>
                  <a:close/>
                  <a:moveTo>
                    <a:pt x="709" y="1"/>
                  </a:moveTo>
                  <a:cubicBezTo>
                    <a:pt x="326" y="1"/>
                    <a:pt x="1" y="307"/>
                    <a:pt x="1" y="690"/>
                  </a:cubicBezTo>
                  <a:lnTo>
                    <a:pt x="1" y="12442"/>
                  </a:lnTo>
                  <a:cubicBezTo>
                    <a:pt x="1" y="12825"/>
                    <a:pt x="326" y="13131"/>
                    <a:pt x="709" y="13131"/>
                  </a:cubicBezTo>
                  <a:lnTo>
                    <a:pt x="7848" y="13131"/>
                  </a:lnTo>
                  <a:cubicBezTo>
                    <a:pt x="7944" y="13476"/>
                    <a:pt x="8002" y="13820"/>
                    <a:pt x="7944" y="14165"/>
                  </a:cubicBezTo>
                  <a:cubicBezTo>
                    <a:pt x="7925" y="14318"/>
                    <a:pt x="8040" y="14452"/>
                    <a:pt x="8193" y="14471"/>
                  </a:cubicBezTo>
                  <a:cubicBezTo>
                    <a:pt x="8209" y="14476"/>
                    <a:pt x="8225" y="14478"/>
                    <a:pt x="8241" y="14478"/>
                  </a:cubicBezTo>
                  <a:cubicBezTo>
                    <a:pt x="8361" y="14478"/>
                    <a:pt x="8482" y="14360"/>
                    <a:pt x="8499" y="14242"/>
                  </a:cubicBezTo>
                  <a:cubicBezTo>
                    <a:pt x="8557" y="13878"/>
                    <a:pt x="8518" y="13495"/>
                    <a:pt x="8461" y="13131"/>
                  </a:cubicBezTo>
                  <a:lnTo>
                    <a:pt x="10949" y="13131"/>
                  </a:lnTo>
                  <a:cubicBezTo>
                    <a:pt x="10720" y="13974"/>
                    <a:pt x="10892" y="14835"/>
                    <a:pt x="11447" y="15677"/>
                  </a:cubicBezTo>
                  <a:cubicBezTo>
                    <a:pt x="10863" y="15601"/>
                    <a:pt x="10275" y="15562"/>
                    <a:pt x="9686" y="15562"/>
                  </a:cubicBezTo>
                  <a:cubicBezTo>
                    <a:pt x="9097" y="15562"/>
                    <a:pt x="8509" y="15601"/>
                    <a:pt x="7925" y="15677"/>
                  </a:cubicBezTo>
                  <a:cubicBezTo>
                    <a:pt x="7982" y="15601"/>
                    <a:pt x="8002" y="15562"/>
                    <a:pt x="8040" y="15486"/>
                  </a:cubicBezTo>
                  <a:cubicBezTo>
                    <a:pt x="8116" y="15333"/>
                    <a:pt x="8078" y="15179"/>
                    <a:pt x="7944" y="15103"/>
                  </a:cubicBezTo>
                  <a:cubicBezTo>
                    <a:pt x="7898" y="15077"/>
                    <a:pt x="7848" y="15064"/>
                    <a:pt x="7798" y="15064"/>
                  </a:cubicBezTo>
                  <a:cubicBezTo>
                    <a:pt x="7703" y="15064"/>
                    <a:pt x="7612" y="15111"/>
                    <a:pt x="7561" y="15199"/>
                  </a:cubicBezTo>
                  <a:cubicBezTo>
                    <a:pt x="7446" y="15390"/>
                    <a:pt x="7312" y="15601"/>
                    <a:pt x="7140" y="15792"/>
                  </a:cubicBezTo>
                  <a:cubicBezTo>
                    <a:pt x="6643" y="15888"/>
                    <a:pt x="6107" y="16002"/>
                    <a:pt x="5609" y="16156"/>
                  </a:cubicBezTo>
                  <a:cubicBezTo>
                    <a:pt x="5456" y="16194"/>
                    <a:pt x="5360" y="16347"/>
                    <a:pt x="5418" y="16500"/>
                  </a:cubicBezTo>
                  <a:cubicBezTo>
                    <a:pt x="5448" y="16623"/>
                    <a:pt x="5552" y="16708"/>
                    <a:pt x="5681" y="16708"/>
                  </a:cubicBezTo>
                  <a:cubicBezTo>
                    <a:pt x="5713" y="16708"/>
                    <a:pt x="5747" y="16703"/>
                    <a:pt x="5781" y="16692"/>
                  </a:cubicBezTo>
                  <a:cubicBezTo>
                    <a:pt x="7083" y="16318"/>
                    <a:pt x="8389" y="16132"/>
                    <a:pt x="9698" y="16132"/>
                  </a:cubicBezTo>
                  <a:cubicBezTo>
                    <a:pt x="11007" y="16132"/>
                    <a:pt x="12318" y="16318"/>
                    <a:pt x="13629" y="16692"/>
                  </a:cubicBezTo>
                  <a:lnTo>
                    <a:pt x="13686" y="16692"/>
                  </a:lnTo>
                  <a:cubicBezTo>
                    <a:pt x="13820" y="16692"/>
                    <a:pt x="13935" y="16634"/>
                    <a:pt x="13954" y="16481"/>
                  </a:cubicBezTo>
                  <a:cubicBezTo>
                    <a:pt x="14012" y="16347"/>
                    <a:pt x="13916" y="16175"/>
                    <a:pt x="13763" y="16136"/>
                  </a:cubicBezTo>
                  <a:cubicBezTo>
                    <a:pt x="13265" y="15983"/>
                    <a:pt x="12729" y="15868"/>
                    <a:pt x="12232" y="15773"/>
                  </a:cubicBezTo>
                  <a:cubicBezTo>
                    <a:pt x="11466" y="14854"/>
                    <a:pt x="11255" y="13993"/>
                    <a:pt x="11523" y="13112"/>
                  </a:cubicBezTo>
                  <a:lnTo>
                    <a:pt x="18663" y="13112"/>
                  </a:lnTo>
                  <a:cubicBezTo>
                    <a:pt x="19046" y="13112"/>
                    <a:pt x="19371" y="12806"/>
                    <a:pt x="19371" y="12423"/>
                  </a:cubicBezTo>
                  <a:lnTo>
                    <a:pt x="19371" y="9935"/>
                  </a:lnTo>
                  <a:cubicBezTo>
                    <a:pt x="19371" y="9763"/>
                    <a:pt x="19237" y="9648"/>
                    <a:pt x="19084" y="9648"/>
                  </a:cubicBezTo>
                  <a:cubicBezTo>
                    <a:pt x="18912" y="9648"/>
                    <a:pt x="18797" y="9763"/>
                    <a:pt x="18797" y="9935"/>
                  </a:cubicBezTo>
                  <a:lnTo>
                    <a:pt x="18797" y="12423"/>
                  </a:lnTo>
                  <a:cubicBezTo>
                    <a:pt x="18797" y="12500"/>
                    <a:pt x="18739" y="12538"/>
                    <a:pt x="18663" y="12538"/>
                  </a:cubicBezTo>
                  <a:lnTo>
                    <a:pt x="13859" y="12538"/>
                  </a:lnTo>
                  <a:lnTo>
                    <a:pt x="13859" y="12136"/>
                  </a:lnTo>
                  <a:cubicBezTo>
                    <a:pt x="13859" y="11658"/>
                    <a:pt x="13476" y="11275"/>
                    <a:pt x="12997" y="11275"/>
                  </a:cubicBezTo>
                  <a:lnTo>
                    <a:pt x="6355" y="11275"/>
                  </a:lnTo>
                  <a:cubicBezTo>
                    <a:pt x="5877" y="11275"/>
                    <a:pt x="5494" y="11658"/>
                    <a:pt x="5494" y="12136"/>
                  </a:cubicBezTo>
                  <a:lnTo>
                    <a:pt x="5494" y="12538"/>
                  </a:lnTo>
                  <a:lnTo>
                    <a:pt x="671" y="12538"/>
                  </a:lnTo>
                  <a:cubicBezTo>
                    <a:pt x="613" y="12538"/>
                    <a:pt x="556" y="12500"/>
                    <a:pt x="556" y="12423"/>
                  </a:cubicBezTo>
                  <a:lnTo>
                    <a:pt x="556" y="2566"/>
                  </a:lnTo>
                  <a:lnTo>
                    <a:pt x="2049" y="2566"/>
                  </a:lnTo>
                  <a:cubicBezTo>
                    <a:pt x="2279" y="2566"/>
                    <a:pt x="2489" y="2413"/>
                    <a:pt x="2566" y="2202"/>
                  </a:cubicBezTo>
                  <a:lnTo>
                    <a:pt x="2680" y="1896"/>
                  </a:lnTo>
                  <a:lnTo>
                    <a:pt x="5226" y="1896"/>
                  </a:lnTo>
                  <a:lnTo>
                    <a:pt x="5341" y="2202"/>
                  </a:lnTo>
                  <a:cubicBezTo>
                    <a:pt x="5437" y="2413"/>
                    <a:pt x="5647" y="2566"/>
                    <a:pt x="5877" y="2566"/>
                  </a:cubicBezTo>
                  <a:lnTo>
                    <a:pt x="18759" y="2566"/>
                  </a:lnTo>
                  <a:lnTo>
                    <a:pt x="18759" y="8786"/>
                  </a:lnTo>
                  <a:cubicBezTo>
                    <a:pt x="18759" y="8959"/>
                    <a:pt x="18893" y="9074"/>
                    <a:pt x="19046" y="9074"/>
                  </a:cubicBezTo>
                  <a:cubicBezTo>
                    <a:pt x="19218" y="9074"/>
                    <a:pt x="19352" y="8959"/>
                    <a:pt x="19352" y="8786"/>
                  </a:cubicBezTo>
                  <a:lnTo>
                    <a:pt x="19352" y="652"/>
                  </a:lnTo>
                  <a:cubicBezTo>
                    <a:pt x="19352" y="307"/>
                    <a:pt x="19027" y="1"/>
                    <a:pt x="18682" y="1"/>
                  </a:cubicBezTo>
                  <a:lnTo>
                    <a:pt x="3465" y="1"/>
                  </a:lnTo>
                  <a:cubicBezTo>
                    <a:pt x="3293" y="1"/>
                    <a:pt x="3178" y="116"/>
                    <a:pt x="3178" y="288"/>
                  </a:cubicBezTo>
                  <a:cubicBezTo>
                    <a:pt x="3178" y="460"/>
                    <a:pt x="3293" y="575"/>
                    <a:pt x="3465" y="575"/>
                  </a:cubicBezTo>
                  <a:lnTo>
                    <a:pt x="18682" y="575"/>
                  </a:lnTo>
                  <a:cubicBezTo>
                    <a:pt x="18739" y="575"/>
                    <a:pt x="18797" y="633"/>
                    <a:pt x="18797" y="690"/>
                  </a:cubicBezTo>
                  <a:lnTo>
                    <a:pt x="18797" y="2030"/>
                  </a:lnTo>
                  <a:lnTo>
                    <a:pt x="5877" y="2030"/>
                  </a:lnTo>
                  <a:lnTo>
                    <a:pt x="5762" y="1724"/>
                  </a:lnTo>
                  <a:cubicBezTo>
                    <a:pt x="5666" y="1513"/>
                    <a:pt x="5437" y="1360"/>
                    <a:pt x="5226" y="1360"/>
                  </a:cubicBezTo>
                  <a:lnTo>
                    <a:pt x="2738" y="1360"/>
                  </a:lnTo>
                  <a:cubicBezTo>
                    <a:pt x="2508" y="1360"/>
                    <a:pt x="2279" y="1513"/>
                    <a:pt x="2221" y="1724"/>
                  </a:cubicBezTo>
                  <a:lnTo>
                    <a:pt x="2087" y="2030"/>
                  </a:lnTo>
                  <a:lnTo>
                    <a:pt x="575" y="2030"/>
                  </a:lnTo>
                  <a:lnTo>
                    <a:pt x="575" y="690"/>
                  </a:lnTo>
                  <a:cubicBezTo>
                    <a:pt x="575" y="633"/>
                    <a:pt x="632" y="575"/>
                    <a:pt x="709" y="575"/>
                  </a:cubicBezTo>
                  <a:lnTo>
                    <a:pt x="2298" y="575"/>
                  </a:lnTo>
                  <a:cubicBezTo>
                    <a:pt x="2470" y="575"/>
                    <a:pt x="2604" y="460"/>
                    <a:pt x="2604" y="288"/>
                  </a:cubicBezTo>
                  <a:cubicBezTo>
                    <a:pt x="2604" y="116"/>
                    <a:pt x="24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81"/>
            <p:cNvSpPr/>
            <p:nvPr/>
          </p:nvSpPr>
          <p:spPr>
            <a:xfrm>
              <a:off x="7063138" y="2747525"/>
              <a:ext cx="121100" cy="164625"/>
            </a:xfrm>
            <a:custGeom>
              <a:avLst/>
              <a:gdLst/>
              <a:ahLst/>
              <a:cxnLst/>
              <a:rect l="l" t="t" r="r" b="b"/>
              <a:pathLst>
                <a:path w="4844" h="6585" extrusionOk="0">
                  <a:moveTo>
                    <a:pt x="4250" y="613"/>
                  </a:moveTo>
                  <a:lnTo>
                    <a:pt x="4250" y="1283"/>
                  </a:lnTo>
                  <a:lnTo>
                    <a:pt x="1493" y="1283"/>
                  </a:lnTo>
                  <a:lnTo>
                    <a:pt x="1493" y="613"/>
                  </a:lnTo>
                  <a:close/>
                  <a:moveTo>
                    <a:pt x="4250" y="1857"/>
                  </a:moveTo>
                  <a:lnTo>
                    <a:pt x="4250" y="2527"/>
                  </a:lnTo>
                  <a:lnTo>
                    <a:pt x="1493" y="2527"/>
                  </a:lnTo>
                  <a:lnTo>
                    <a:pt x="1493" y="1857"/>
                  </a:lnTo>
                  <a:close/>
                  <a:moveTo>
                    <a:pt x="4250" y="3120"/>
                  </a:moveTo>
                  <a:lnTo>
                    <a:pt x="4250" y="3790"/>
                  </a:lnTo>
                  <a:lnTo>
                    <a:pt x="1493" y="3790"/>
                  </a:lnTo>
                  <a:lnTo>
                    <a:pt x="1493" y="3120"/>
                  </a:lnTo>
                  <a:close/>
                  <a:moveTo>
                    <a:pt x="1417" y="0"/>
                  </a:moveTo>
                  <a:cubicBezTo>
                    <a:pt x="1149" y="0"/>
                    <a:pt x="919" y="211"/>
                    <a:pt x="919" y="517"/>
                  </a:cubicBezTo>
                  <a:lnTo>
                    <a:pt x="919" y="3828"/>
                  </a:lnTo>
                  <a:cubicBezTo>
                    <a:pt x="919" y="4096"/>
                    <a:pt x="1130" y="4345"/>
                    <a:pt x="1417" y="4345"/>
                  </a:cubicBezTo>
                  <a:lnTo>
                    <a:pt x="2584" y="4345"/>
                  </a:lnTo>
                  <a:lnTo>
                    <a:pt x="2584" y="4881"/>
                  </a:lnTo>
                  <a:cubicBezTo>
                    <a:pt x="2584" y="4919"/>
                    <a:pt x="2584" y="4919"/>
                    <a:pt x="2565" y="4919"/>
                  </a:cubicBezTo>
                  <a:lnTo>
                    <a:pt x="1130" y="4919"/>
                  </a:lnTo>
                  <a:cubicBezTo>
                    <a:pt x="804" y="4919"/>
                    <a:pt x="536" y="5168"/>
                    <a:pt x="536" y="5513"/>
                  </a:cubicBezTo>
                  <a:lnTo>
                    <a:pt x="536" y="5742"/>
                  </a:lnTo>
                  <a:lnTo>
                    <a:pt x="517" y="5723"/>
                  </a:lnTo>
                  <a:cubicBezTo>
                    <a:pt x="461" y="5683"/>
                    <a:pt x="396" y="5663"/>
                    <a:pt x="331" y="5663"/>
                  </a:cubicBezTo>
                  <a:cubicBezTo>
                    <a:pt x="240" y="5663"/>
                    <a:pt x="152" y="5703"/>
                    <a:pt x="96" y="5781"/>
                  </a:cubicBezTo>
                  <a:cubicBezTo>
                    <a:pt x="0" y="5896"/>
                    <a:pt x="39" y="6087"/>
                    <a:pt x="154" y="6183"/>
                  </a:cubicBezTo>
                  <a:lnTo>
                    <a:pt x="632" y="6546"/>
                  </a:lnTo>
                  <a:cubicBezTo>
                    <a:pt x="670" y="6585"/>
                    <a:pt x="747" y="6585"/>
                    <a:pt x="804" y="6585"/>
                  </a:cubicBezTo>
                  <a:cubicBezTo>
                    <a:pt x="843" y="6585"/>
                    <a:pt x="919" y="6565"/>
                    <a:pt x="977" y="6546"/>
                  </a:cubicBezTo>
                  <a:lnTo>
                    <a:pt x="1455" y="6183"/>
                  </a:lnTo>
                  <a:cubicBezTo>
                    <a:pt x="1570" y="6087"/>
                    <a:pt x="1589" y="5915"/>
                    <a:pt x="1493" y="5781"/>
                  </a:cubicBezTo>
                  <a:cubicBezTo>
                    <a:pt x="1438" y="5703"/>
                    <a:pt x="1356" y="5663"/>
                    <a:pt x="1271" y="5663"/>
                  </a:cubicBezTo>
                  <a:cubicBezTo>
                    <a:pt x="1210" y="5663"/>
                    <a:pt x="1147" y="5683"/>
                    <a:pt x="1092" y="5723"/>
                  </a:cubicBezTo>
                  <a:lnTo>
                    <a:pt x="1072" y="5742"/>
                  </a:lnTo>
                  <a:lnTo>
                    <a:pt x="1072" y="5513"/>
                  </a:lnTo>
                  <a:cubicBezTo>
                    <a:pt x="1111" y="5513"/>
                    <a:pt x="1111" y="5494"/>
                    <a:pt x="1130" y="5494"/>
                  </a:cubicBezTo>
                  <a:lnTo>
                    <a:pt x="2565" y="5494"/>
                  </a:lnTo>
                  <a:cubicBezTo>
                    <a:pt x="2910" y="5494"/>
                    <a:pt x="3178" y="5226"/>
                    <a:pt x="3178" y="4881"/>
                  </a:cubicBezTo>
                  <a:lnTo>
                    <a:pt x="3178" y="4345"/>
                  </a:lnTo>
                  <a:lnTo>
                    <a:pt x="4345" y="4345"/>
                  </a:lnTo>
                  <a:cubicBezTo>
                    <a:pt x="4613" y="4345"/>
                    <a:pt x="4843" y="4115"/>
                    <a:pt x="4843" y="3828"/>
                  </a:cubicBezTo>
                  <a:lnTo>
                    <a:pt x="4843" y="517"/>
                  </a:lnTo>
                  <a:cubicBezTo>
                    <a:pt x="4843" y="249"/>
                    <a:pt x="4633" y="0"/>
                    <a:pt x="4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81"/>
            <p:cNvSpPr/>
            <p:nvPr/>
          </p:nvSpPr>
          <p:spPr>
            <a:xfrm>
              <a:off x="6938238" y="2747525"/>
              <a:ext cx="119175" cy="164625"/>
            </a:xfrm>
            <a:custGeom>
              <a:avLst/>
              <a:gdLst/>
              <a:ahLst/>
              <a:cxnLst/>
              <a:rect l="l" t="t" r="r" b="b"/>
              <a:pathLst>
                <a:path w="4767" h="6585" extrusionOk="0">
                  <a:moveTo>
                    <a:pt x="3331" y="613"/>
                  </a:moveTo>
                  <a:lnTo>
                    <a:pt x="3331" y="1283"/>
                  </a:lnTo>
                  <a:lnTo>
                    <a:pt x="575" y="1283"/>
                  </a:lnTo>
                  <a:lnTo>
                    <a:pt x="575" y="613"/>
                  </a:lnTo>
                  <a:close/>
                  <a:moveTo>
                    <a:pt x="3331" y="1857"/>
                  </a:moveTo>
                  <a:lnTo>
                    <a:pt x="3331" y="2527"/>
                  </a:lnTo>
                  <a:lnTo>
                    <a:pt x="575" y="2527"/>
                  </a:lnTo>
                  <a:lnTo>
                    <a:pt x="575" y="1857"/>
                  </a:lnTo>
                  <a:close/>
                  <a:moveTo>
                    <a:pt x="3331" y="3120"/>
                  </a:moveTo>
                  <a:lnTo>
                    <a:pt x="3331" y="3790"/>
                  </a:lnTo>
                  <a:lnTo>
                    <a:pt x="575" y="3790"/>
                  </a:lnTo>
                  <a:lnTo>
                    <a:pt x="575" y="3120"/>
                  </a:lnTo>
                  <a:close/>
                  <a:moveTo>
                    <a:pt x="518" y="0"/>
                  </a:moveTo>
                  <a:cubicBezTo>
                    <a:pt x="250" y="0"/>
                    <a:pt x="1" y="211"/>
                    <a:pt x="1" y="517"/>
                  </a:cubicBezTo>
                  <a:lnTo>
                    <a:pt x="1" y="3828"/>
                  </a:lnTo>
                  <a:cubicBezTo>
                    <a:pt x="1" y="4096"/>
                    <a:pt x="230" y="4345"/>
                    <a:pt x="518" y="4345"/>
                  </a:cubicBezTo>
                  <a:lnTo>
                    <a:pt x="1685" y="4345"/>
                  </a:lnTo>
                  <a:lnTo>
                    <a:pt x="1685" y="4881"/>
                  </a:lnTo>
                  <a:cubicBezTo>
                    <a:pt x="1685" y="5226"/>
                    <a:pt x="1953" y="5494"/>
                    <a:pt x="2279" y="5494"/>
                  </a:cubicBezTo>
                  <a:lnTo>
                    <a:pt x="3714" y="5494"/>
                  </a:lnTo>
                  <a:cubicBezTo>
                    <a:pt x="3733" y="5494"/>
                    <a:pt x="3733" y="5494"/>
                    <a:pt x="3733" y="5513"/>
                  </a:cubicBezTo>
                  <a:lnTo>
                    <a:pt x="3733" y="5742"/>
                  </a:lnTo>
                  <a:lnTo>
                    <a:pt x="3695" y="5723"/>
                  </a:lnTo>
                  <a:cubicBezTo>
                    <a:pt x="3647" y="5683"/>
                    <a:pt x="3586" y="5663"/>
                    <a:pt x="3523" y="5663"/>
                  </a:cubicBezTo>
                  <a:cubicBezTo>
                    <a:pt x="3434" y="5663"/>
                    <a:pt x="3341" y="5703"/>
                    <a:pt x="3274" y="5781"/>
                  </a:cubicBezTo>
                  <a:cubicBezTo>
                    <a:pt x="3197" y="5896"/>
                    <a:pt x="3216" y="6087"/>
                    <a:pt x="3331" y="6183"/>
                  </a:cubicBezTo>
                  <a:lnTo>
                    <a:pt x="3810" y="6546"/>
                  </a:lnTo>
                  <a:cubicBezTo>
                    <a:pt x="3867" y="6585"/>
                    <a:pt x="3925" y="6585"/>
                    <a:pt x="3982" y="6585"/>
                  </a:cubicBezTo>
                  <a:cubicBezTo>
                    <a:pt x="4020" y="6585"/>
                    <a:pt x="4097" y="6565"/>
                    <a:pt x="4154" y="6546"/>
                  </a:cubicBezTo>
                  <a:lnTo>
                    <a:pt x="4633" y="6183"/>
                  </a:lnTo>
                  <a:cubicBezTo>
                    <a:pt x="4748" y="6087"/>
                    <a:pt x="4767" y="5915"/>
                    <a:pt x="4671" y="5781"/>
                  </a:cubicBezTo>
                  <a:cubicBezTo>
                    <a:pt x="4615" y="5703"/>
                    <a:pt x="4533" y="5663"/>
                    <a:pt x="4448" y="5663"/>
                  </a:cubicBezTo>
                  <a:cubicBezTo>
                    <a:pt x="4387" y="5663"/>
                    <a:pt x="4325" y="5683"/>
                    <a:pt x="4269" y="5723"/>
                  </a:cubicBezTo>
                  <a:lnTo>
                    <a:pt x="4250" y="5742"/>
                  </a:lnTo>
                  <a:lnTo>
                    <a:pt x="4250" y="5513"/>
                  </a:lnTo>
                  <a:cubicBezTo>
                    <a:pt x="4250" y="5168"/>
                    <a:pt x="3982" y="4919"/>
                    <a:pt x="3638" y="4919"/>
                  </a:cubicBezTo>
                  <a:lnTo>
                    <a:pt x="2202" y="4919"/>
                  </a:lnTo>
                  <a:cubicBezTo>
                    <a:pt x="2183" y="4919"/>
                    <a:pt x="2183" y="4919"/>
                    <a:pt x="2183" y="4881"/>
                  </a:cubicBezTo>
                  <a:lnTo>
                    <a:pt x="2183" y="4345"/>
                  </a:lnTo>
                  <a:lnTo>
                    <a:pt x="3350" y="4345"/>
                  </a:lnTo>
                  <a:cubicBezTo>
                    <a:pt x="3618" y="4345"/>
                    <a:pt x="3867" y="4115"/>
                    <a:pt x="3867" y="3828"/>
                  </a:cubicBezTo>
                  <a:lnTo>
                    <a:pt x="3867" y="517"/>
                  </a:lnTo>
                  <a:cubicBezTo>
                    <a:pt x="3867" y="249"/>
                    <a:pt x="3638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81"/>
            <p:cNvSpPr/>
            <p:nvPr/>
          </p:nvSpPr>
          <p:spPr>
            <a:xfrm>
              <a:off x="7193763" y="2770975"/>
              <a:ext cx="75650" cy="25375"/>
            </a:xfrm>
            <a:custGeom>
              <a:avLst/>
              <a:gdLst/>
              <a:ahLst/>
              <a:cxnLst/>
              <a:rect l="l" t="t" r="r" b="b"/>
              <a:pathLst>
                <a:path w="3026" h="1015" extrusionOk="0">
                  <a:moveTo>
                    <a:pt x="767" y="0"/>
                  </a:moveTo>
                  <a:cubicBezTo>
                    <a:pt x="690" y="0"/>
                    <a:pt x="633" y="19"/>
                    <a:pt x="575" y="77"/>
                  </a:cubicBezTo>
                  <a:lnTo>
                    <a:pt x="116" y="536"/>
                  </a:lnTo>
                  <a:cubicBezTo>
                    <a:pt x="1" y="651"/>
                    <a:pt x="1" y="823"/>
                    <a:pt x="116" y="938"/>
                  </a:cubicBezTo>
                  <a:cubicBezTo>
                    <a:pt x="173" y="976"/>
                    <a:pt x="250" y="1015"/>
                    <a:pt x="307" y="1015"/>
                  </a:cubicBezTo>
                  <a:cubicBezTo>
                    <a:pt x="384" y="1015"/>
                    <a:pt x="460" y="976"/>
                    <a:pt x="499" y="938"/>
                  </a:cubicBezTo>
                  <a:lnTo>
                    <a:pt x="862" y="574"/>
                  </a:lnTo>
                  <a:lnTo>
                    <a:pt x="2700" y="574"/>
                  </a:lnTo>
                  <a:cubicBezTo>
                    <a:pt x="2891" y="574"/>
                    <a:pt x="3025" y="440"/>
                    <a:pt x="3025" y="287"/>
                  </a:cubicBezTo>
                  <a:cubicBezTo>
                    <a:pt x="3025" y="115"/>
                    <a:pt x="2891" y="0"/>
                    <a:pt x="2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81"/>
            <p:cNvSpPr/>
            <p:nvPr/>
          </p:nvSpPr>
          <p:spPr>
            <a:xfrm>
              <a:off x="7212438" y="2792975"/>
              <a:ext cx="50750" cy="14375"/>
            </a:xfrm>
            <a:custGeom>
              <a:avLst/>
              <a:gdLst/>
              <a:ahLst/>
              <a:cxnLst/>
              <a:rect l="l" t="t" r="r" b="b"/>
              <a:pathLst>
                <a:path w="2030" h="575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1742" y="575"/>
                  </a:lnTo>
                  <a:cubicBezTo>
                    <a:pt x="1914" y="575"/>
                    <a:pt x="2029" y="460"/>
                    <a:pt x="2029" y="288"/>
                  </a:cubicBezTo>
                  <a:cubicBezTo>
                    <a:pt x="2029" y="154"/>
                    <a:pt x="1914" y="1"/>
                    <a:pt x="1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81"/>
            <p:cNvSpPr/>
            <p:nvPr/>
          </p:nvSpPr>
          <p:spPr>
            <a:xfrm>
              <a:off x="7212438" y="2814500"/>
              <a:ext cx="50750" cy="14400"/>
            </a:xfrm>
            <a:custGeom>
              <a:avLst/>
              <a:gdLst/>
              <a:ahLst/>
              <a:cxnLst/>
              <a:rect l="l" t="t" r="r" b="b"/>
              <a:pathLst>
                <a:path w="2030" h="576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1742" y="575"/>
                  </a:lnTo>
                  <a:cubicBezTo>
                    <a:pt x="1914" y="575"/>
                    <a:pt x="2029" y="460"/>
                    <a:pt x="2029" y="288"/>
                  </a:cubicBezTo>
                  <a:cubicBezTo>
                    <a:pt x="2029" y="135"/>
                    <a:pt x="1914" y="1"/>
                    <a:pt x="1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81"/>
            <p:cNvSpPr/>
            <p:nvPr/>
          </p:nvSpPr>
          <p:spPr>
            <a:xfrm>
              <a:off x="7212438" y="2836050"/>
              <a:ext cx="50750" cy="14375"/>
            </a:xfrm>
            <a:custGeom>
              <a:avLst/>
              <a:gdLst/>
              <a:ahLst/>
              <a:cxnLst/>
              <a:rect l="l" t="t" r="r" b="b"/>
              <a:pathLst>
                <a:path w="2030" h="575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60"/>
                    <a:pt x="115" y="574"/>
                    <a:pt x="287" y="574"/>
                  </a:cubicBezTo>
                  <a:lnTo>
                    <a:pt x="1742" y="574"/>
                  </a:lnTo>
                  <a:cubicBezTo>
                    <a:pt x="1914" y="574"/>
                    <a:pt x="2029" y="460"/>
                    <a:pt x="2029" y="287"/>
                  </a:cubicBezTo>
                  <a:cubicBezTo>
                    <a:pt x="2029" y="134"/>
                    <a:pt x="1914" y="0"/>
                    <a:pt x="1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81"/>
            <p:cNvSpPr/>
            <p:nvPr/>
          </p:nvSpPr>
          <p:spPr>
            <a:xfrm>
              <a:off x="6852113" y="2770975"/>
              <a:ext cx="75625" cy="25375"/>
            </a:xfrm>
            <a:custGeom>
              <a:avLst/>
              <a:gdLst/>
              <a:ahLst/>
              <a:cxnLst/>
              <a:rect l="l" t="t" r="r" b="b"/>
              <a:pathLst>
                <a:path w="3025" h="1015" extrusionOk="0">
                  <a:moveTo>
                    <a:pt x="288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59"/>
                    <a:pt x="115" y="574"/>
                    <a:pt x="288" y="574"/>
                  </a:cubicBezTo>
                  <a:lnTo>
                    <a:pt x="2144" y="574"/>
                  </a:lnTo>
                  <a:lnTo>
                    <a:pt x="2489" y="938"/>
                  </a:lnTo>
                  <a:cubicBezTo>
                    <a:pt x="2565" y="976"/>
                    <a:pt x="2642" y="1015"/>
                    <a:pt x="2718" y="1015"/>
                  </a:cubicBezTo>
                  <a:cubicBezTo>
                    <a:pt x="2776" y="1015"/>
                    <a:pt x="2852" y="976"/>
                    <a:pt x="2891" y="938"/>
                  </a:cubicBezTo>
                  <a:cubicBezTo>
                    <a:pt x="3025" y="823"/>
                    <a:pt x="3025" y="651"/>
                    <a:pt x="2891" y="536"/>
                  </a:cubicBezTo>
                  <a:lnTo>
                    <a:pt x="2450" y="77"/>
                  </a:lnTo>
                  <a:cubicBezTo>
                    <a:pt x="2393" y="19"/>
                    <a:pt x="2336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81"/>
            <p:cNvSpPr/>
            <p:nvPr/>
          </p:nvSpPr>
          <p:spPr>
            <a:xfrm>
              <a:off x="6858813" y="2792975"/>
              <a:ext cx="50750" cy="14375"/>
            </a:xfrm>
            <a:custGeom>
              <a:avLst/>
              <a:gdLst/>
              <a:ahLst/>
              <a:cxnLst/>
              <a:rect l="l" t="t" r="r" b="b"/>
              <a:pathLst>
                <a:path w="2030" h="575" extrusionOk="0">
                  <a:moveTo>
                    <a:pt x="288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8" y="575"/>
                  </a:cubicBezTo>
                  <a:lnTo>
                    <a:pt x="1742" y="575"/>
                  </a:lnTo>
                  <a:cubicBezTo>
                    <a:pt x="1915" y="575"/>
                    <a:pt x="2029" y="460"/>
                    <a:pt x="2029" y="288"/>
                  </a:cubicBezTo>
                  <a:cubicBezTo>
                    <a:pt x="2029" y="154"/>
                    <a:pt x="1895" y="1"/>
                    <a:pt x="1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81"/>
            <p:cNvSpPr/>
            <p:nvPr/>
          </p:nvSpPr>
          <p:spPr>
            <a:xfrm>
              <a:off x="6858813" y="2814500"/>
              <a:ext cx="50750" cy="14400"/>
            </a:xfrm>
            <a:custGeom>
              <a:avLst/>
              <a:gdLst/>
              <a:ahLst/>
              <a:cxnLst/>
              <a:rect l="l" t="t" r="r" b="b"/>
              <a:pathLst>
                <a:path w="2030" h="576" extrusionOk="0">
                  <a:moveTo>
                    <a:pt x="288" y="1"/>
                  </a:moveTo>
                  <a:cubicBezTo>
                    <a:pt x="115" y="1"/>
                    <a:pt x="0" y="135"/>
                    <a:pt x="0" y="288"/>
                  </a:cubicBezTo>
                  <a:cubicBezTo>
                    <a:pt x="0" y="460"/>
                    <a:pt x="115" y="575"/>
                    <a:pt x="288" y="575"/>
                  </a:cubicBezTo>
                  <a:lnTo>
                    <a:pt x="1742" y="575"/>
                  </a:lnTo>
                  <a:cubicBezTo>
                    <a:pt x="1915" y="575"/>
                    <a:pt x="2029" y="460"/>
                    <a:pt x="2029" y="288"/>
                  </a:cubicBezTo>
                  <a:cubicBezTo>
                    <a:pt x="2029" y="135"/>
                    <a:pt x="1895" y="1"/>
                    <a:pt x="1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81"/>
            <p:cNvSpPr/>
            <p:nvPr/>
          </p:nvSpPr>
          <p:spPr>
            <a:xfrm>
              <a:off x="6858813" y="2836050"/>
              <a:ext cx="50750" cy="14375"/>
            </a:xfrm>
            <a:custGeom>
              <a:avLst/>
              <a:gdLst/>
              <a:ahLst/>
              <a:cxnLst/>
              <a:rect l="l" t="t" r="r" b="b"/>
              <a:pathLst>
                <a:path w="2030" h="575" extrusionOk="0">
                  <a:moveTo>
                    <a:pt x="288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60"/>
                    <a:pt x="115" y="574"/>
                    <a:pt x="288" y="574"/>
                  </a:cubicBezTo>
                  <a:lnTo>
                    <a:pt x="1742" y="574"/>
                  </a:lnTo>
                  <a:cubicBezTo>
                    <a:pt x="1915" y="574"/>
                    <a:pt x="2029" y="460"/>
                    <a:pt x="2029" y="287"/>
                  </a:cubicBezTo>
                  <a:cubicBezTo>
                    <a:pt x="2029" y="134"/>
                    <a:pt x="1895" y="0"/>
                    <a:pt x="1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5" name="Google Shape;3135;p81"/>
          <p:cNvGrpSpPr/>
          <p:nvPr/>
        </p:nvGrpSpPr>
        <p:grpSpPr>
          <a:xfrm>
            <a:off x="1286238" y="3172113"/>
            <a:ext cx="485725" cy="483800"/>
            <a:chOff x="1624338" y="3368625"/>
            <a:chExt cx="485725" cy="483800"/>
          </a:xfrm>
        </p:grpSpPr>
        <p:sp>
          <p:nvSpPr>
            <p:cNvPr id="3136" name="Google Shape;3136;p81"/>
            <p:cNvSpPr/>
            <p:nvPr/>
          </p:nvSpPr>
          <p:spPr>
            <a:xfrm>
              <a:off x="2018638" y="3684925"/>
              <a:ext cx="30650" cy="14375"/>
            </a:xfrm>
            <a:custGeom>
              <a:avLst/>
              <a:gdLst/>
              <a:ahLst/>
              <a:cxnLst/>
              <a:rect l="l" t="t" r="r" b="b"/>
              <a:pathLst>
                <a:path w="1226" h="575" extrusionOk="0">
                  <a:moveTo>
                    <a:pt x="287" y="1"/>
                  </a:moveTo>
                  <a:cubicBezTo>
                    <a:pt x="115" y="1"/>
                    <a:pt x="0" y="11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938" y="575"/>
                  </a:lnTo>
                  <a:cubicBezTo>
                    <a:pt x="1091" y="575"/>
                    <a:pt x="1225" y="460"/>
                    <a:pt x="1225" y="288"/>
                  </a:cubicBezTo>
                  <a:cubicBezTo>
                    <a:pt x="1225" y="115"/>
                    <a:pt x="1091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81"/>
            <p:cNvSpPr/>
            <p:nvPr/>
          </p:nvSpPr>
          <p:spPr>
            <a:xfrm>
              <a:off x="1798513" y="3448075"/>
              <a:ext cx="52675" cy="69400"/>
            </a:xfrm>
            <a:custGeom>
              <a:avLst/>
              <a:gdLst/>
              <a:ahLst/>
              <a:cxnLst/>
              <a:rect l="l" t="t" r="r" b="b"/>
              <a:pathLst>
                <a:path w="2107" h="2776" extrusionOk="0">
                  <a:moveTo>
                    <a:pt x="1156" y="0"/>
                  </a:moveTo>
                  <a:cubicBezTo>
                    <a:pt x="982" y="0"/>
                    <a:pt x="805" y="38"/>
                    <a:pt x="651" y="115"/>
                  </a:cubicBezTo>
                  <a:cubicBezTo>
                    <a:pt x="307" y="306"/>
                    <a:pt x="173" y="689"/>
                    <a:pt x="326" y="1148"/>
                  </a:cubicBezTo>
                  <a:cubicBezTo>
                    <a:pt x="311" y="1147"/>
                    <a:pt x="296" y="1146"/>
                    <a:pt x="281" y="1146"/>
                  </a:cubicBezTo>
                  <a:cubicBezTo>
                    <a:pt x="99" y="1146"/>
                    <a:pt x="1" y="1257"/>
                    <a:pt x="1" y="1416"/>
                  </a:cubicBezTo>
                  <a:cubicBezTo>
                    <a:pt x="1" y="1589"/>
                    <a:pt x="115" y="1704"/>
                    <a:pt x="288" y="1704"/>
                  </a:cubicBezTo>
                  <a:lnTo>
                    <a:pt x="498" y="1704"/>
                  </a:lnTo>
                  <a:cubicBezTo>
                    <a:pt x="498" y="1818"/>
                    <a:pt x="479" y="1895"/>
                    <a:pt x="364" y="2086"/>
                  </a:cubicBezTo>
                  <a:lnTo>
                    <a:pt x="192" y="2297"/>
                  </a:lnTo>
                  <a:cubicBezTo>
                    <a:pt x="115" y="2393"/>
                    <a:pt x="115" y="2488"/>
                    <a:pt x="173" y="2584"/>
                  </a:cubicBezTo>
                  <a:cubicBezTo>
                    <a:pt x="211" y="2680"/>
                    <a:pt x="307" y="2756"/>
                    <a:pt x="441" y="2756"/>
                  </a:cubicBezTo>
                  <a:lnTo>
                    <a:pt x="1819" y="2775"/>
                  </a:lnTo>
                  <a:cubicBezTo>
                    <a:pt x="1972" y="2775"/>
                    <a:pt x="2106" y="2661"/>
                    <a:pt x="2106" y="2488"/>
                  </a:cubicBezTo>
                  <a:cubicBezTo>
                    <a:pt x="2106" y="2316"/>
                    <a:pt x="1991" y="2201"/>
                    <a:pt x="1819" y="2201"/>
                  </a:cubicBezTo>
                  <a:lnTo>
                    <a:pt x="977" y="2201"/>
                  </a:lnTo>
                  <a:cubicBezTo>
                    <a:pt x="1072" y="2029"/>
                    <a:pt x="1111" y="1895"/>
                    <a:pt x="1111" y="1704"/>
                  </a:cubicBezTo>
                  <a:lnTo>
                    <a:pt x="1302" y="1704"/>
                  </a:lnTo>
                  <a:cubicBezTo>
                    <a:pt x="1455" y="1704"/>
                    <a:pt x="1589" y="1589"/>
                    <a:pt x="1589" y="1416"/>
                  </a:cubicBezTo>
                  <a:cubicBezTo>
                    <a:pt x="1589" y="1244"/>
                    <a:pt x="1455" y="1129"/>
                    <a:pt x="1302" y="1129"/>
                  </a:cubicBezTo>
                  <a:lnTo>
                    <a:pt x="958" y="1129"/>
                  </a:lnTo>
                  <a:cubicBezTo>
                    <a:pt x="862" y="957"/>
                    <a:pt x="747" y="689"/>
                    <a:pt x="919" y="593"/>
                  </a:cubicBezTo>
                  <a:cubicBezTo>
                    <a:pt x="977" y="565"/>
                    <a:pt x="1058" y="550"/>
                    <a:pt x="1137" y="550"/>
                  </a:cubicBezTo>
                  <a:cubicBezTo>
                    <a:pt x="1216" y="550"/>
                    <a:pt x="1293" y="565"/>
                    <a:pt x="1340" y="593"/>
                  </a:cubicBezTo>
                  <a:cubicBezTo>
                    <a:pt x="1436" y="651"/>
                    <a:pt x="1474" y="727"/>
                    <a:pt x="1513" y="785"/>
                  </a:cubicBezTo>
                  <a:cubicBezTo>
                    <a:pt x="1543" y="907"/>
                    <a:pt x="1647" y="993"/>
                    <a:pt x="1776" y="993"/>
                  </a:cubicBezTo>
                  <a:cubicBezTo>
                    <a:pt x="1808" y="993"/>
                    <a:pt x="1842" y="988"/>
                    <a:pt x="1876" y="976"/>
                  </a:cubicBezTo>
                  <a:cubicBezTo>
                    <a:pt x="2010" y="938"/>
                    <a:pt x="2106" y="785"/>
                    <a:pt x="2049" y="632"/>
                  </a:cubicBezTo>
                  <a:cubicBezTo>
                    <a:pt x="2010" y="440"/>
                    <a:pt x="1838" y="249"/>
                    <a:pt x="1647" y="115"/>
                  </a:cubicBezTo>
                  <a:cubicBezTo>
                    <a:pt x="1503" y="38"/>
                    <a:pt x="1331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81"/>
            <p:cNvSpPr/>
            <p:nvPr/>
          </p:nvSpPr>
          <p:spPr>
            <a:xfrm>
              <a:off x="1624338" y="3368625"/>
              <a:ext cx="485725" cy="483800"/>
            </a:xfrm>
            <a:custGeom>
              <a:avLst/>
              <a:gdLst/>
              <a:ahLst/>
              <a:cxnLst/>
              <a:rect l="l" t="t" r="r" b="b"/>
              <a:pathLst>
                <a:path w="19429" h="19352" extrusionOk="0">
                  <a:moveTo>
                    <a:pt x="11159" y="556"/>
                  </a:moveTo>
                  <a:cubicBezTo>
                    <a:pt x="12959" y="556"/>
                    <a:pt x="14413" y="2010"/>
                    <a:pt x="14413" y="3810"/>
                  </a:cubicBezTo>
                  <a:cubicBezTo>
                    <a:pt x="14413" y="4920"/>
                    <a:pt x="13858" y="5934"/>
                    <a:pt x="12920" y="6528"/>
                  </a:cubicBezTo>
                  <a:lnTo>
                    <a:pt x="11274" y="6528"/>
                  </a:lnTo>
                  <a:cubicBezTo>
                    <a:pt x="11638" y="5934"/>
                    <a:pt x="11829" y="5245"/>
                    <a:pt x="11829" y="4537"/>
                  </a:cubicBezTo>
                  <a:cubicBezTo>
                    <a:pt x="11829" y="2967"/>
                    <a:pt x="10853" y="1609"/>
                    <a:pt x="9475" y="1034"/>
                  </a:cubicBezTo>
                  <a:cubicBezTo>
                    <a:pt x="9973" y="709"/>
                    <a:pt x="10566" y="556"/>
                    <a:pt x="11159" y="556"/>
                  </a:cubicBezTo>
                  <a:close/>
                  <a:moveTo>
                    <a:pt x="15925" y="4671"/>
                  </a:moveTo>
                  <a:cubicBezTo>
                    <a:pt x="16021" y="4671"/>
                    <a:pt x="16079" y="4728"/>
                    <a:pt x="16079" y="4824"/>
                  </a:cubicBezTo>
                  <a:lnTo>
                    <a:pt x="16079" y="6528"/>
                  </a:lnTo>
                  <a:lnTo>
                    <a:pt x="13859" y="6528"/>
                  </a:lnTo>
                  <a:cubicBezTo>
                    <a:pt x="14365" y="6032"/>
                    <a:pt x="14722" y="5370"/>
                    <a:pt x="14892" y="4671"/>
                  </a:cubicBezTo>
                  <a:close/>
                  <a:moveTo>
                    <a:pt x="4192" y="4671"/>
                  </a:moveTo>
                  <a:cubicBezTo>
                    <a:pt x="4211" y="5341"/>
                    <a:pt x="4403" y="5973"/>
                    <a:pt x="4747" y="6547"/>
                  </a:cubicBezTo>
                  <a:lnTo>
                    <a:pt x="1589" y="6547"/>
                  </a:lnTo>
                  <a:cubicBezTo>
                    <a:pt x="1053" y="6547"/>
                    <a:pt x="651" y="6126"/>
                    <a:pt x="651" y="5590"/>
                  </a:cubicBezTo>
                  <a:cubicBezTo>
                    <a:pt x="651" y="5073"/>
                    <a:pt x="1091" y="4671"/>
                    <a:pt x="1589" y="4671"/>
                  </a:cubicBezTo>
                  <a:close/>
                  <a:moveTo>
                    <a:pt x="5398" y="9016"/>
                  </a:moveTo>
                  <a:cubicBezTo>
                    <a:pt x="5628" y="9016"/>
                    <a:pt x="5819" y="9207"/>
                    <a:pt x="5819" y="9456"/>
                  </a:cubicBezTo>
                  <a:cubicBezTo>
                    <a:pt x="5819" y="9686"/>
                    <a:pt x="5628" y="9877"/>
                    <a:pt x="5398" y="9877"/>
                  </a:cubicBezTo>
                  <a:cubicBezTo>
                    <a:pt x="5149" y="9877"/>
                    <a:pt x="4958" y="9686"/>
                    <a:pt x="4958" y="9456"/>
                  </a:cubicBezTo>
                  <a:cubicBezTo>
                    <a:pt x="4958" y="9207"/>
                    <a:pt x="5149" y="9016"/>
                    <a:pt x="5398" y="9016"/>
                  </a:cubicBezTo>
                  <a:close/>
                  <a:moveTo>
                    <a:pt x="8748" y="11007"/>
                  </a:moveTo>
                  <a:cubicBezTo>
                    <a:pt x="8977" y="11026"/>
                    <a:pt x="9169" y="11217"/>
                    <a:pt x="9169" y="11428"/>
                  </a:cubicBezTo>
                  <a:cubicBezTo>
                    <a:pt x="9169" y="11676"/>
                    <a:pt x="8977" y="11868"/>
                    <a:pt x="8748" y="11868"/>
                  </a:cubicBezTo>
                  <a:cubicBezTo>
                    <a:pt x="8499" y="11868"/>
                    <a:pt x="8307" y="11676"/>
                    <a:pt x="8307" y="11428"/>
                  </a:cubicBezTo>
                  <a:cubicBezTo>
                    <a:pt x="8307" y="11198"/>
                    <a:pt x="8499" y="11007"/>
                    <a:pt x="8748" y="11007"/>
                  </a:cubicBezTo>
                  <a:close/>
                  <a:moveTo>
                    <a:pt x="7542" y="13495"/>
                  </a:moveTo>
                  <a:cubicBezTo>
                    <a:pt x="7791" y="13495"/>
                    <a:pt x="7982" y="13686"/>
                    <a:pt x="7982" y="13916"/>
                  </a:cubicBezTo>
                  <a:cubicBezTo>
                    <a:pt x="7982" y="14165"/>
                    <a:pt x="7791" y="14356"/>
                    <a:pt x="7542" y="14356"/>
                  </a:cubicBezTo>
                  <a:cubicBezTo>
                    <a:pt x="7312" y="14356"/>
                    <a:pt x="7121" y="14165"/>
                    <a:pt x="7121" y="13916"/>
                  </a:cubicBezTo>
                  <a:cubicBezTo>
                    <a:pt x="7121" y="13686"/>
                    <a:pt x="7312" y="13495"/>
                    <a:pt x="7542" y="13495"/>
                  </a:cubicBezTo>
                  <a:close/>
                  <a:moveTo>
                    <a:pt x="4011" y="15293"/>
                  </a:moveTo>
                  <a:cubicBezTo>
                    <a:pt x="4227" y="15293"/>
                    <a:pt x="4403" y="15495"/>
                    <a:pt x="4403" y="15715"/>
                  </a:cubicBezTo>
                  <a:cubicBezTo>
                    <a:pt x="4403" y="15964"/>
                    <a:pt x="4211" y="16155"/>
                    <a:pt x="3982" y="16155"/>
                  </a:cubicBezTo>
                  <a:cubicBezTo>
                    <a:pt x="3733" y="16155"/>
                    <a:pt x="3541" y="15964"/>
                    <a:pt x="3541" y="15715"/>
                  </a:cubicBezTo>
                  <a:cubicBezTo>
                    <a:pt x="3541" y="15485"/>
                    <a:pt x="3733" y="15294"/>
                    <a:pt x="3982" y="15294"/>
                  </a:cubicBezTo>
                  <a:cubicBezTo>
                    <a:pt x="3991" y="15293"/>
                    <a:pt x="4001" y="15293"/>
                    <a:pt x="4011" y="15293"/>
                  </a:cubicBezTo>
                  <a:close/>
                  <a:moveTo>
                    <a:pt x="6508" y="15983"/>
                  </a:moveTo>
                  <a:cubicBezTo>
                    <a:pt x="6757" y="15983"/>
                    <a:pt x="6948" y="16174"/>
                    <a:pt x="6948" y="16404"/>
                  </a:cubicBezTo>
                  <a:cubicBezTo>
                    <a:pt x="6948" y="16653"/>
                    <a:pt x="6757" y="16844"/>
                    <a:pt x="6508" y="16844"/>
                  </a:cubicBezTo>
                  <a:cubicBezTo>
                    <a:pt x="6279" y="16844"/>
                    <a:pt x="6087" y="16653"/>
                    <a:pt x="6087" y="16404"/>
                  </a:cubicBezTo>
                  <a:cubicBezTo>
                    <a:pt x="6087" y="16174"/>
                    <a:pt x="6279" y="15983"/>
                    <a:pt x="6508" y="15983"/>
                  </a:cubicBezTo>
                  <a:close/>
                  <a:moveTo>
                    <a:pt x="11140" y="1"/>
                  </a:moveTo>
                  <a:cubicBezTo>
                    <a:pt x="10279" y="1"/>
                    <a:pt x="9437" y="288"/>
                    <a:pt x="8767" y="805"/>
                  </a:cubicBezTo>
                  <a:cubicBezTo>
                    <a:pt x="8499" y="766"/>
                    <a:pt x="8269" y="728"/>
                    <a:pt x="7982" y="728"/>
                  </a:cubicBezTo>
                  <a:cubicBezTo>
                    <a:pt x="7159" y="728"/>
                    <a:pt x="6374" y="996"/>
                    <a:pt x="5723" y="1475"/>
                  </a:cubicBezTo>
                  <a:cubicBezTo>
                    <a:pt x="5609" y="1570"/>
                    <a:pt x="5589" y="1742"/>
                    <a:pt x="5647" y="1876"/>
                  </a:cubicBezTo>
                  <a:cubicBezTo>
                    <a:pt x="5706" y="1959"/>
                    <a:pt x="5794" y="1998"/>
                    <a:pt x="5888" y="1998"/>
                  </a:cubicBezTo>
                  <a:cubicBezTo>
                    <a:pt x="5947" y="1998"/>
                    <a:pt x="6009" y="1983"/>
                    <a:pt x="6068" y="1953"/>
                  </a:cubicBezTo>
                  <a:cubicBezTo>
                    <a:pt x="6604" y="1551"/>
                    <a:pt x="7274" y="1341"/>
                    <a:pt x="7982" y="1341"/>
                  </a:cubicBezTo>
                  <a:cubicBezTo>
                    <a:pt x="9762" y="1341"/>
                    <a:pt x="11236" y="2795"/>
                    <a:pt x="11236" y="4594"/>
                  </a:cubicBezTo>
                  <a:cubicBezTo>
                    <a:pt x="11236" y="5303"/>
                    <a:pt x="10987" y="6030"/>
                    <a:pt x="10528" y="6585"/>
                  </a:cubicBezTo>
                  <a:lnTo>
                    <a:pt x="5379" y="6585"/>
                  </a:lnTo>
                  <a:cubicBezTo>
                    <a:pt x="4958" y="6011"/>
                    <a:pt x="4690" y="5303"/>
                    <a:pt x="4690" y="4594"/>
                  </a:cubicBezTo>
                  <a:cubicBezTo>
                    <a:pt x="4690" y="3925"/>
                    <a:pt x="4900" y="3255"/>
                    <a:pt x="5283" y="2700"/>
                  </a:cubicBezTo>
                  <a:cubicBezTo>
                    <a:pt x="5379" y="2585"/>
                    <a:pt x="5360" y="2393"/>
                    <a:pt x="5226" y="2298"/>
                  </a:cubicBezTo>
                  <a:cubicBezTo>
                    <a:pt x="5172" y="2259"/>
                    <a:pt x="5108" y="2239"/>
                    <a:pt x="5046" y="2239"/>
                  </a:cubicBezTo>
                  <a:cubicBezTo>
                    <a:pt x="4953" y="2239"/>
                    <a:pt x="4862" y="2283"/>
                    <a:pt x="4805" y="2374"/>
                  </a:cubicBezTo>
                  <a:cubicBezTo>
                    <a:pt x="4422" y="2891"/>
                    <a:pt x="4211" y="3484"/>
                    <a:pt x="4135" y="4116"/>
                  </a:cubicBezTo>
                  <a:lnTo>
                    <a:pt x="1513" y="4116"/>
                  </a:lnTo>
                  <a:cubicBezTo>
                    <a:pt x="670" y="4116"/>
                    <a:pt x="0" y="4786"/>
                    <a:pt x="0" y="5628"/>
                  </a:cubicBezTo>
                  <a:lnTo>
                    <a:pt x="0" y="18605"/>
                  </a:lnTo>
                  <a:cubicBezTo>
                    <a:pt x="0" y="19026"/>
                    <a:pt x="345" y="19352"/>
                    <a:pt x="747" y="19352"/>
                  </a:cubicBezTo>
                  <a:lnTo>
                    <a:pt x="1532" y="19352"/>
                  </a:lnTo>
                  <a:cubicBezTo>
                    <a:pt x="1704" y="19352"/>
                    <a:pt x="1819" y="19237"/>
                    <a:pt x="1819" y="19065"/>
                  </a:cubicBezTo>
                  <a:cubicBezTo>
                    <a:pt x="1819" y="18892"/>
                    <a:pt x="1704" y="18778"/>
                    <a:pt x="1532" y="18778"/>
                  </a:cubicBezTo>
                  <a:lnTo>
                    <a:pt x="747" y="18778"/>
                  </a:lnTo>
                  <a:cubicBezTo>
                    <a:pt x="651" y="18778"/>
                    <a:pt x="575" y="18701"/>
                    <a:pt x="575" y="18605"/>
                  </a:cubicBezTo>
                  <a:lnTo>
                    <a:pt x="575" y="14203"/>
                  </a:lnTo>
                  <a:lnTo>
                    <a:pt x="3714" y="14203"/>
                  </a:lnTo>
                  <a:lnTo>
                    <a:pt x="3714" y="14777"/>
                  </a:lnTo>
                  <a:cubicBezTo>
                    <a:pt x="3312" y="14892"/>
                    <a:pt x="3006" y="15275"/>
                    <a:pt x="3006" y="15734"/>
                  </a:cubicBezTo>
                  <a:cubicBezTo>
                    <a:pt x="3006" y="16289"/>
                    <a:pt x="3446" y="16710"/>
                    <a:pt x="4001" y="16710"/>
                  </a:cubicBezTo>
                  <a:cubicBezTo>
                    <a:pt x="4556" y="16710"/>
                    <a:pt x="5015" y="16270"/>
                    <a:pt x="5015" y="15734"/>
                  </a:cubicBezTo>
                  <a:cubicBezTo>
                    <a:pt x="5015" y="15275"/>
                    <a:pt x="4690" y="14892"/>
                    <a:pt x="4288" y="14777"/>
                  </a:cubicBezTo>
                  <a:lnTo>
                    <a:pt x="4288" y="13897"/>
                  </a:lnTo>
                  <a:cubicBezTo>
                    <a:pt x="4288" y="13725"/>
                    <a:pt x="4173" y="13610"/>
                    <a:pt x="4001" y="13610"/>
                  </a:cubicBezTo>
                  <a:lnTo>
                    <a:pt x="651" y="13610"/>
                  </a:lnTo>
                  <a:lnTo>
                    <a:pt x="651" y="12614"/>
                  </a:lnTo>
                  <a:lnTo>
                    <a:pt x="5398" y="12614"/>
                  </a:lnTo>
                  <a:cubicBezTo>
                    <a:pt x="5551" y="12614"/>
                    <a:pt x="5685" y="12480"/>
                    <a:pt x="5685" y="12327"/>
                  </a:cubicBezTo>
                  <a:lnTo>
                    <a:pt x="5685" y="10413"/>
                  </a:lnTo>
                  <a:cubicBezTo>
                    <a:pt x="6087" y="10279"/>
                    <a:pt x="6393" y="9896"/>
                    <a:pt x="6393" y="9456"/>
                  </a:cubicBezTo>
                  <a:cubicBezTo>
                    <a:pt x="6393" y="8901"/>
                    <a:pt x="5934" y="8442"/>
                    <a:pt x="5398" y="8442"/>
                  </a:cubicBezTo>
                  <a:cubicBezTo>
                    <a:pt x="4843" y="8442"/>
                    <a:pt x="4403" y="8901"/>
                    <a:pt x="4403" y="9456"/>
                  </a:cubicBezTo>
                  <a:cubicBezTo>
                    <a:pt x="4403" y="9896"/>
                    <a:pt x="4728" y="10279"/>
                    <a:pt x="5130" y="10413"/>
                  </a:cubicBezTo>
                  <a:lnTo>
                    <a:pt x="5130" y="12040"/>
                  </a:lnTo>
                  <a:lnTo>
                    <a:pt x="651" y="12040"/>
                  </a:lnTo>
                  <a:lnTo>
                    <a:pt x="651" y="6776"/>
                  </a:lnTo>
                  <a:cubicBezTo>
                    <a:pt x="919" y="6987"/>
                    <a:pt x="1225" y="7102"/>
                    <a:pt x="1589" y="7102"/>
                  </a:cubicBezTo>
                  <a:lnTo>
                    <a:pt x="8480" y="7102"/>
                  </a:lnTo>
                  <a:lnTo>
                    <a:pt x="8480" y="10471"/>
                  </a:lnTo>
                  <a:cubicBezTo>
                    <a:pt x="8078" y="10605"/>
                    <a:pt x="7752" y="10987"/>
                    <a:pt x="7752" y="11428"/>
                  </a:cubicBezTo>
                  <a:cubicBezTo>
                    <a:pt x="7752" y="11983"/>
                    <a:pt x="8212" y="12423"/>
                    <a:pt x="8767" y="12423"/>
                  </a:cubicBezTo>
                  <a:cubicBezTo>
                    <a:pt x="9322" y="12423"/>
                    <a:pt x="9762" y="11964"/>
                    <a:pt x="9762" y="11428"/>
                  </a:cubicBezTo>
                  <a:cubicBezTo>
                    <a:pt x="9762" y="10987"/>
                    <a:pt x="9456" y="10605"/>
                    <a:pt x="9054" y="10471"/>
                  </a:cubicBezTo>
                  <a:lnTo>
                    <a:pt x="9054" y="7102"/>
                  </a:lnTo>
                  <a:lnTo>
                    <a:pt x="17782" y="7102"/>
                  </a:lnTo>
                  <a:cubicBezTo>
                    <a:pt x="17878" y="7102"/>
                    <a:pt x="17954" y="7178"/>
                    <a:pt x="17954" y="7274"/>
                  </a:cubicBezTo>
                  <a:lnTo>
                    <a:pt x="17954" y="10413"/>
                  </a:lnTo>
                  <a:lnTo>
                    <a:pt x="16442" y="10413"/>
                  </a:lnTo>
                  <a:cubicBezTo>
                    <a:pt x="16251" y="10413"/>
                    <a:pt x="16079" y="10509"/>
                    <a:pt x="15983" y="10643"/>
                  </a:cubicBezTo>
                  <a:lnTo>
                    <a:pt x="14566" y="12576"/>
                  </a:lnTo>
                  <a:cubicBezTo>
                    <a:pt x="14432" y="12767"/>
                    <a:pt x="14432" y="13055"/>
                    <a:pt x="14566" y="13246"/>
                  </a:cubicBezTo>
                  <a:lnTo>
                    <a:pt x="15983" y="15198"/>
                  </a:lnTo>
                  <a:cubicBezTo>
                    <a:pt x="16098" y="15332"/>
                    <a:pt x="16270" y="15428"/>
                    <a:pt x="16442" y="15428"/>
                  </a:cubicBezTo>
                  <a:lnTo>
                    <a:pt x="17954" y="15428"/>
                  </a:lnTo>
                  <a:lnTo>
                    <a:pt x="17954" y="18567"/>
                  </a:lnTo>
                  <a:cubicBezTo>
                    <a:pt x="17954" y="18663"/>
                    <a:pt x="17878" y="18739"/>
                    <a:pt x="17782" y="18739"/>
                  </a:cubicBezTo>
                  <a:lnTo>
                    <a:pt x="10317" y="18739"/>
                  </a:lnTo>
                  <a:lnTo>
                    <a:pt x="10317" y="13897"/>
                  </a:lnTo>
                  <a:cubicBezTo>
                    <a:pt x="10317" y="13725"/>
                    <a:pt x="10202" y="13610"/>
                    <a:pt x="10030" y="13610"/>
                  </a:cubicBezTo>
                  <a:lnTo>
                    <a:pt x="8499" y="13610"/>
                  </a:lnTo>
                  <a:cubicBezTo>
                    <a:pt x="8384" y="13208"/>
                    <a:pt x="8001" y="12901"/>
                    <a:pt x="7542" y="12901"/>
                  </a:cubicBezTo>
                  <a:cubicBezTo>
                    <a:pt x="6987" y="12901"/>
                    <a:pt x="6547" y="13342"/>
                    <a:pt x="6547" y="13878"/>
                  </a:cubicBezTo>
                  <a:cubicBezTo>
                    <a:pt x="6547" y="14433"/>
                    <a:pt x="6987" y="14873"/>
                    <a:pt x="7542" y="14873"/>
                  </a:cubicBezTo>
                  <a:cubicBezTo>
                    <a:pt x="8001" y="14873"/>
                    <a:pt x="8384" y="14567"/>
                    <a:pt x="8499" y="14165"/>
                  </a:cubicBezTo>
                  <a:lnTo>
                    <a:pt x="9743" y="14165"/>
                  </a:lnTo>
                  <a:lnTo>
                    <a:pt x="9743" y="18701"/>
                  </a:lnTo>
                  <a:lnTo>
                    <a:pt x="6776" y="18701"/>
                  </a:lnTo>
                  <a:lnTo>
                    <a:pt x="6776" y="17323"/>
                  </a:lnTo>
                  <a:cubicBezTo>
                    <a:pt x="7178" y="17208"/>
                    <a:pt x="7504" y="16825"/>
                    <a:pt x="7504" y="16366"/>
                  </a:cubicBezTo>
                  <a:cubicBezTo>
                    <a:pt x="7504" y="15811"/>
                    <a:pt x="7044" y="15351"/>
                    <a:pt x="6489" y="15351"/>
                  </a:cubicBezTo>
                  <a:cubicBezTo>
                    <a:pt x="5934" y="15351"/>
                    <a:pt x="5494" y="15811"/>
                    <a:pt x="5494" y="16366"/>
                  </a:cubicBezTo>
                  <a:cubicBezTo>
                    <a:pt x="5494" y="16825"/>
                    <a:pt x="5800" y="17208"/>
                    <a:pt x="6202" y="17323"/>
                  </a:cubicBezTo>
                  <a:lnTo>
                    <a:pt x="6202" y="18701"/>
                  </a:lnTo>
                  <a:lnTo>
                    <a:pt x="2738" y="18701"/>
                  </a:lnTo>
                  <a:cubicBezTo>
                    <a:pt x="2565" y="18701"/>
                    <a:pt x="2450" y="18835"/>
                    <a:pt x="2450" y="18988"/>
                  </a:cubicBezTo>
                  <a:cubicBezTo>
                    <a:pt x="2450" y="19160"/>
                    <a:pt x="2565" y="19275"/>
                    <a:pt x="2738" y="19275"/>
                  </a:cubicBezTo>
                  <a:lnTo>
                    <a:pt x="17763" y="19275"/>
                  </a:lnTo>
                  <a:cubicBezTo>
                    <a:pt x="18165" y="19275"/>
                    <a:pt x="18490" y="18950"/>
                    <a:pt x="18490" y="18548"/>
                  </a:cubicBezTo>
                  <a:lnTo>
                    <a:pt x="18490" y="15409"/>
                  </a:lnTo>
                  <a:lnTo>
                    <a:pt x="18835" y="15409"/>
                  </a:lnTo>
                  <a:cubicBezTo>
                    <a:pt x="19141" y="15409"/>
                    <a:pt x="19409" y="15141"/>
                    <a:pt x="19409" y="14835"/>
                  </a:cubicBezTo>
                  <a:lnTo>
                    <a:pt x="19409" y="13476"/>
                  </a:lnTo>
                  <a:cubicBezTo>
                    <a:pt x="19409" y="13303"/>
                    <a:pt x="19294" y="13189"/>
                    <a:pt x="19122" y="13189"/>
                  </a:cubicBezTo>
                  <a:cubicBezTo>
                    <a:pt x="18950" y="13189"/>
                    <a:pt x="18835" y="13303"/>
                    <a:pt x="18835" y="13476"/>
                  </a:cubicBezTo>
                  <a:lnTo>
                    <a:pt x="18835" y="14835"/>
                  </a:lnTo>
                  <a:lnTo>
                    <a:pt x="16442" y="14835"/>
                  </a:lnTo>
                  <a:lnTo>
                    <a:pt x="15026" y="12901"/>
                  </a:lnTo>
                  <a:lnTo>
                    <a:pt x="16442" y="10949"/>
                  </a:lnTo>
                  <a:lnTo>
                    <a:pt x="18835" y="10949"/>
                  </a:lnTo>
                  <a:lnTo>
                    <a:pt x="18835" y="12327"/>
                  </a:lnTo>
                  <a:cubicBezTo>
                    <a:pt x="18854" y="12538"/>
                    <a:pt x="18988" y="12653"/>
                    <a:pt x="19141" y="12653"/>
                  </a:cubicBezTo>
                  <a:cubicBezTo>
                    <a:pt x="19313" y="12653"/>
                    <a:pt x="19428" y="12538"/>
                    <a:pt x="19428" y="12366"/>
                  </a:cubicBezTo>
                  <a:lnTo>
                    <a:pt x="19428" y="11007"/>
                  </a:lnTo>
                  <a:cubicBezTo>
                    <a:pt x="19428" y="10700"/>
                    <a:pt x="19179" y="10432"/>
                    <a:pt x="18854" y="10432"/>
                  </a:cubicBezTo>
                  <a:lnTo>
                    <a:pt x="18529" y="10432"/>
                  </a:lnTo>
                  <a:lnTo>
                    <a:pt x="18529" y="7293"/>
                  </a:lnTo>
                  <a:cubicBezTo>
                    <a:pt x="18529" y="6891"/>
                    <a:pt x="18184" y="6547"/>
                    <a:pt x="17782" y="6547"/>
                  </a:cubicBezTo>
                  <a:lnTo>
                    <a:pt x="16653" y="6547"/>
                  </a:lnTo>
                  <a:lnTo>
                    <a:pt x="16653" y="4862"/>
                  </a:lnTo>
                  <a:cubicBezTo>
                    <a:pt x="16653" y="4441"/>
                    <a:pt x="16327" y="4116"/>
                    <a:pt x="15925" y="4116"/>
                  </a:cubicBezTo>
                  <a:lnTo>
                    <a:pt x="14968" y="4116"/>
                  </a:lnTo>
                  <a:lnTo>
                    <a:pt x="14968" y="3829"/>
                  </a:lnTo>
                  <a:cubicBezTo>
                    <a:pt x="14968" y="1723"/>
                    <a:pt x="13246" y="1"/>
                    <a:pt x="11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81"/>
          <p:cNvGrpSpPr/>
          <p:nvPr/>
        </p:nvGrpSpPr>
        <p:grpSpPr>
          <a:xfrm>
            <a:off x="1964938" y="3172763"/>
            <a:ext cx="473750" cy="482500"/>
            <a:chOff x="2324413" y="3340950"/>
            <a:chExt cx="473750" cy="482500"/>
          </a:xfrm>
        </p:grpSpPr>
        <p:sp>
          <p:nvSpPr>
            <p:cNvPr id="3140" name="Google Shape;3140;p81"/>
            <p:cNvSpPr/>
            <p:nvPr/>
          </p:nvSpPr>
          <p:spPr>
            <a:xfrm>
              <a:off x="2541638" y="3762450"/>
              <a:ext cx="14400" cy="21075"/>
            </a:xfrm>
            <a:custGeom>
              <a:avLst/>
              <a:gdLst/>
              <a:ahLst/>
              <a:cxnLst/>
              <a:rect l="l" t="t" r="r" b="b"/>
              <a:pathLst>
                <a:path w="576" h="843" extrusionOk="0">
                  <a:moveTo>
                    <a:pt x="288" y="0"/>
                  </a:moveTo>
                  <a:cubicBezTo>
                    <a:pt x="116" y="0"/>
                    <a:pt x="1" y="134"/>
                    <a:pt x="1" y="307"/>
                  </a:cubicBezTo>
                  <a:lnTo>
                    <a:pt x="1" y="555"/>
                  </a:lnTo>
                  <a:cubicBezTo>
                    <a:pt x="1" y="728"/>
                    <a:pt x="116" y="843"/>
                    <a:pt x="288" y="843"/>
                  </a:cubicBezTo>
                  <a:cubicBezTo>
                    <a:pt x="441" y="843"/>
                    <a:pt x="575" y="728"/>
                    <a:pt x="575" y="555"/>
                  </a:cubicBezTo>
                  <a:lnTo>
                    <a:pt x="575" y="307"/>
                  </a:lnTo>
                  <a:cubicBezTo>
                    <a:pt x="575" y="134"/>
                    <a:pt x="42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81"/>
            <p:cNvSpPr/>
            <p:nvPr/>
          </p:nvSpPr>
          <p:spPr>
            <a:xfrm>
              <a:off x="2691413" y="3370550"/>
              <a:ext cx="21100" cy="15800"/>
            </a:xfrm>
            <a:custGeom>
              <a:avLst/>
              <a:gdLst/>
              <a:ahLst/>
              <a:cxnLst/>
              <a:rect l="l" t="t" r="r" b="b"/>
              <a:pathLst>
                <a:path w="844" h="632" extrusionOk="0">
                  <a:moveTo>
                    <a:pt x="537" y="0"/>
                  </a:moveTo>
                  <a:cubicBezTo>
                    <a:pt x="505" y="0"/>
                    <a:pt x="472" y="6"/>
                    <a:pt x="441" y="19"/>
                  </a:cubicBezTo>
                  <a:lnTo>
                    <a:pt x="212" y="96"/>
                  </a:lnTo>
                  <a:cubicBezTo>
                    <a:pt x="78" y="134"/>
                    <a:pt x="1" y="307"/>
                    <a:pt x="58" y="440"/>
                  </a:cubicBezTo>
                  <a:cubicBezTo>
                    <a:pt x="97" y="574"/>
                    <a:pt x="231" y="632"/>
                    <a:pt x="326" y="632"/>
                  </a:cubicBezTo>
                  <a:cubicBezTo>
                    <a:pt x="346" y="632"/>
                    <a:pt x="384" y="632"/>
                    <a:pt x="403" y="613"/>
                  </a:cubicBezTo>
                  <a:lnTo>
                    <a:pt x="633" y="536"/>
                  </a:lnTo>
                  <a:cubicBezTo>
                    <a:pt x="767" y="498"/>
                    <a:pt x="843" y="326"/>
                    <a:pt x="786" y="173"/>
                  </a:cubicBezTo>
                  <a:cubicBezTo>
                    <a:pt x="756" y="69"/>
                    <a:pt x="647" y="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81"/>
            <p:cNvSpPr/>
            <p:nvPr/>
          </p:nvSpPr>
          <p:spPr>
            <a:xfrm>
              <a:off x="2655538" y="3541375"/>
              <a:ext cx="114875" cy="114875"/>
            </a:xfrm>
            <a:custGeom>
              <a:avLst/>
              <a:gdLst/>
              <a:ahLst/>
              <a:cxnLst/>
              <a:rect l="l" t="t" r="r" b="b"/>
              <a:pathLst>
                <a:path w="4595" h="4595" extrusionOk="0">
                  <a:moveTo>
                    <a:pt x="2297" y="556"/>
                  </a:moveTo>
                  <a:cubicBezTo>
                    <a:pt x="3254" y="556"/>
                    <a:pt x="4020" y="1321"/>
                    <a:pt x="4020" y="2278"/>
                  </a:cubicBezTo>
                  <a:cubicBezTo>
                    <a:pt x="4020" y="3235"/>
                    <a:pt x="3235" y="4001"/>
                    <a:pt x="2297" y="4001"/>
                  </a:cubicBezTo>
                  <a:cubicBezTo>
                    <a:pt x="1340" y="4001"/>
                    <a:pt x="575" y="3235"/>
                    <a:pt x="575" y="2278"/>
                  </a:cubicBezTo>
                  <a:cubicBezTo>
                    <a:pt x="575" y="1321"/>
                    <a:pt x="1340" y="556"/>
                    <a:pt x="2297" y="556"/>
                  </a:cubicBezTo>
                  <a:close/>
                  <a:moveTo>
                    <a:pt x="2297" y="0"/>
                  </a:moveTo>
                  <a:cubicBezTo>
                    <a:pt x="1034" y="0"/>
                    <a:pt x="0" y="1034"/>
                    <a:pt x="0" y="2297"/>
                  </a:cubicBezTo>
                  <a:cubicBezTo>
                    <a:pt x="0" y="3561"/>
                    <a:pt x="1034" y="4594"/>
                    <a:pt x="2297" y="4594"/>
                  </a:cubicBezTo>
                  <a:cubicBezTo>
                    <a:pt x="3580" y="4594"/>
                    <a:pt x="4594" y="3561"/>
                    <a:pt x="4594" y="2297"/>
                  </a:cubicBezTo>
                  <a:cubicBezTo>
                    <a:pt x="4575" y="1034"/>
                    <a:pt x="3541" y="0"/>
                    <a:pt x="2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81"/>
            <p:cNvSpPr/>
            <p:nvPr/>
          </p:nvSpPr>
          <p:spPr>
            <a:xfrm>
              <a:off x="2690938" y="3568650"/>
              <a:ext cx="45025" cy="59350"/>
            </a:xfrm>
            <a:custGeom>
              <a:avLst/>
              <a:gdLst/>
              <a:ahLst/>
              <a:cxnLst/>
              <a:rect l="l" t="t" r="r" b="b"/>
              <a:pathLst>
                <a:path w="1801" h="2374" extrusionOk="0">
                  <a:moveTo>
                    <a:pt x="955" y="0"/>
                  </a:moveTo>
                  <a:cubicBezTo>
                    <a:pt x="800" y="0"/>
                    <a:pt x="642" y="39"/>
                    <a:pt x="518" y="115"/>
                  </a:cubicBezTo>
                  <a:cubicBezTo>
                    <a:pt x="231" y="268"/>
                    <a:pt x="116" y="594"/>
                    <a:pt x="231" y="938"/>
                  </a:cubicBezTo>
                  <a:cubicBezTo>
                    <a:pt x="97" y="977"/>
                    <a:pt x="1" y="1111"/>
                    <a:pt x="20" y="1264"/>
                  </a:cubicBezTo>
                  <a:cubicBezTo>
                    <a:pt x="58" y="1398"/>
                    <a:pt x="173" y="1513"/>
                    <a:pt x="307" y="1513"/>
                  </a:cubicBezTo>
                  <a:lnTo>
                    <a:pt x="422" y="1513"/>
                  </a:lnTo>
                  <a:cubicBezTo>
                    <a:pt x="422" y="1589"/>
                    <a:pt x="403" y="1647"/>
                    <a:pt x="307" y="1761"/>
                  </a:cubicBezTo>
                  <a:lnTo>
                    <a:pt x="173" y="1934"/>
                  </a:lnTo>
                  <a:cubicBezTo>
                    <a:pt x="116" y="1991"/>
                    <a:pt x="97" y="2087"/>
                    <a:pt x="97" y="2163"/>
                  </a:cubicBezTo>
                  <a:cubicBezTo>
                    <a:pt x="116" y="2316"/>
                    <a:pt x="231" y="2374"/>
                    <a:pt x="365" y="2374"/>
                  </a:cubicBezTo>
                  <a:lnTo>
                    <a:pt x="1513" y="2374"/>
                  </a:lnTo>
                  <a:cubicBezTo>
                    <a:pt x="1666" y="2374"/>
                    <a:pt x="1800" y="2259"/>
                    <a:pt x="1800" y="2087"/>
                  </a:cubicBezTo>
                  <a:cubicBezTo>
                    <a:pt x="1781" y="1953"/>
                    <a:pt x="1647" y="1838"/>
                    <a:pt x="1494" y="1838"/>
                  </a:cubicBezTo>
                  <a:lnTo>
                    <a:pt x="881" y="1838"/>
                  </a:lnTo>
                  <a:cubicBezTo>
                    <a:pt x="939" y="1742"/>
                    <a:pt x="958" y="1647"/>
                    <a:pt x="958" y="1513"/>
                  </a:cubicBezTo>
                  <a:lnTo>
                    <a:pt x="1054" y="1513"/>
                  </a:lnTo>
                  <a:cubicBezTo>
                    <a:pt x="1207" y="1513"/>
                    <a:pt x="1341" y="1398"/>
                    <a:pt x="1341" y="1264"/>
                  </a:cubicBezTo>
                  <a:cubicBezTo>
                    <a:pt x="1341" y="1091"/>
                    <a:pt x="1226" y="977"/>
                    <a:pt x="1054" y="977"/>
                  </a:cubicBezTo>
                  <a:lnTo>
                    <a:pt x="786" y="977"/>
                  </a:lnTo>
                  <a:cubicBezTo>
                    <a:pt x="747" y="881"/>
                    <a:pt x="709" y="824"/>
                    <a:pt x="709" y="785"/>
                  </a:cubicBezTo>
                  <a:cubicBezTo>
                    <a:pt x="709" y="728"/>
                    <a:pt x="709" y="709"/>
                    <a:pt x="747" y="651"/>
                  </a:cubicBezTo>
                  <a:cubicBezTo>
                    <a:pt x="766" y="632"/>
                    <a:pt x="786" y="613"/>
                    <a:pt x="843" y="575"/>
                  </a:cubicBezTo>
                  <a:cubicBezTo>
                    <a:pt x="878" y="568"/>
                    <a:pt x="913" y="563"/>
                    <a:pt x="945" y="563"/>
                  </a:cubicBezTo>
                  <a:cubicBezTo>
                    <a:pt x="1001" y="563"/>
                    <a:pt x="1048" y="577"/>
                    <a:pt x="1073" y="613"/>
                  </a:cubicBezTo>
                  <a:cubicBezTo>
                    <a:pt x="1149" y="651"/>
                    <a:pt x="1188" y="709"/>
                    <a:pt x="1188" y="728"/>
                  </a:cubicBezTo>
                  <a:cubicBezTo>
                    <a:pt x="1233" y="850"/>
                    <a:pt x="1328" y="936"/>
                    <a:pt x="1453" y="936"/>
                  </a:cubicBezTo>
                  <a:cubicBezTo>
                    <a:pt x="1484" y="936"/>
                    <a:pt x="1517" y="931"/>
                    <a:pt x="1551" y="919"/>
                  </a:cubicBezTo>
                  <a:cubicBezTo>
                    <a:pt x="1704" y="881"/>
                    <a:pt x="1800" y="728"/>
                    <a:pt x="1743" y="556"/>
                  </a:cubicBezTo>
                  <a:cubicBezTo>
                    <a:pt x="1704" y="402"/>
                    <a:pt x="1551" y="230"/>
                    <a:pt x="1379" y="115"/>
                  </a:cubicBezTo>
                  <a:cubicBezTo>
                    <a:pt x="1264" y="39"/>
                    <a:pt x="1111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81"/>
            <p:cNvSpPr/>
            <p:nvPr/>
          </p:nvSpPr>
          <p:spPr>
            <a:xfrm>
              <a:off x="2453613" y="3406900"/>
              <a:ext cx="29675" cy="29700"/>
            </a:xfrm>
            <a:custGeom>
              <a:avLst/>
              <a:gdLst/>
              <a:ahLst/>
              <a:cxnLst/>
              <a:rect l="l" t="t" r="r" b="b"/>
              <a:pathLst>
                <a:path w="1187" h="1188" extrusionOk="0">
                  <a:moveTo>
                    <a:pt x="593" y="1"/>
                  </a:moveTo>
                  <a:cubicBezTo>
                    <a:pt x="421" y="1"/>
                    <a:pt x="306" y="116"/>
                    <a:pt x="306" y="288"/>
                  </a:cubicBezTo>
                  <a:lnTo>
                    <a:pt x="306" y="307"/>
                  </a:lnTo>
                  <a:lnTo>
                    <a:pt x="287" y="307"/>
                  </a:lnTo>
                  <a:cubicBezTo>
                    <a:pt x="115" y="307"/>
                    <a:pt x="0" y="422"/>
                    <a:pt x="0" y="594"/>
                  </a:cubicBezTo>
                  <a:cubicBezTo>
                    <a:pt x="0" y="767"/>
                    <a:pt x="115" y="881"/>
                    <a:pt x="287" y="881"/>
                  </a:cubicBezTo>
                  <a:lnTo>
                    <a:pt x="306" y="881"/>
                  </a:lnTo>
                  <a:lnTo>
                    <a:pt x="306" y="901"/>
                  </a:lnTo>
                  <a:cubicBezTo>
                    <a:pt x="306" y="1073"/>
                    <a:pt x="421" y="1188"/>
                    <a:pt x="593" y="1188"/>
                  </a:cubicBezTo>
                  <a:cubicBezTo>
                    <a:pt x="766" y="1188"/>
                    <a:pt x="881" y="1073"/>
                    <a:pt x="881" y="901"/>
                  </a:cubicBezTo>
                  <a:lnTo>
                    <a:pt x="881" y="881"/>
                  </a:lnTo>
                  <a:lnTo>
                    <a:pt x="900" y="881"/>
                  </a:lnTo>
                  <a:cubicBezTo>
                    <a:pt x="1072" y="881"/>
                    <a:pt x="1187" y="767"/>
                    <a:pt x="1187" y="594"/>
                  </a:cubicBezTo>
                  <a:cubicBezTo>
                    <a:pt x="1187" y="422"/>
                    <a:pt x="1072" y="307"/>
                    <a:pt x="900" y="307"/>
                  </a:cubicBezTo>
                  <a:lnTo>
                    <a:pt x="881" y="307"/>
                  </a:lnTo>
                  <a:lnTo>
                    <a:pt x="881" y="288"/>
                  </a:lnTo>
                  <a:cubicBezTo>
                    <a:pt x="881" y="116"/>
                    <a:pt x="766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81"/>
            <p:cNvSpPr/>
            <p:nvPr/>
          </p:nvSpPr>
          <p:spPr>
            <a:xfrm>
              <a:off x="2324413" y="3340950"/>
              <a:ext cx="473750" cy="482500"/>
            </a:xfrm>
            <a:custGeom>
              <a:avLst/>
              <a:gdLst/>
              <a:ahLst/>
              <a:cxnLst/>
              <a:rect l="l" t="t" r="r" b="b"/>
              <a:pathLst>
                <a:path w="18950" h="19300" extrusionOk="0">
                  <a:moveTo>
                    <a:pt x="15255" y="2945"/>
                  </a:moveTo>
                  <a:lnTo>
                    <a:pt x="15255" y="3864"/>
                  </a:lnTo>
                  <a:lnTo>
                    <a:pt x="12767" y="3864"/>
                  </a:lnTo>
                  <a:lnTo>
                    <a:pt x="15255" y="2945"/>
                  </a:lnTo>
                  <a:close/>
                  <a:moveTo>
                    <a:pt x="3771" y="4419"/>
                  </a:moveTo>
                  <a:lnTo>
                    <a:pt x="3771" y="5127"/>
                  </a:lnTo>
                  <a:lnTo>
                    <a:pt x="2527" y="5127"/>
                  </a:lnTo>
                  <a:cubicBezTo>
                    <a:pt x="2316" y="5127"/>
                    <a:pt x="2106" y="5261"/>
                    <a:pt x="2010" y="5453"/>
                  </a:cubicBezTo>
                  <a:lnTo>
                    <a:pt x="1895" y="5740"/>
                  </a:lnTo>
                  <a:lnTo>
                    <a:pt x="555" y="5740"/>
                  </a:lnTo>
                  <a:lnTo>
                    <a:pt x="555" y="4515"/>
                  </a:lnTo>
                  <a:cubicBezTo>
                    <a:pt x="555" y="4476"/>
                    <a:pt x="593" y="4419"/>
                    <a:pt x="651" y="4419"/>
                  </a:cubicBezTo>
                  <a:close/>
                  <a:moveTo>
                    <a:pt x="15255" y="4438"/>
                  </a:moveTo>
                  <a:lnTo>
                    <a:pt x="15255" y="5740"/>
                  </a:lnTo>
                  <a:lnTo>
                    <a:pt x="7752" y="5740"/>
                  </a:lnTo>
                  <a:lnTo>
                    <a:pt x="7752" y="5721"/>
                  </a:lnTo>
                  <a:lnTo>
                    <a:pt x="11236" y="4438"/>
                  </a:lnTo>
                  <a:close/>
                  <a:moveTo>
                    <a:pt x="17303" y="4438"/>
                  </a:moveTo>
                  <a:cubicBezTo>
                    <a:pt x="17342" y="4438"/>
                    <a:pt x="17399" y="4476"/>
                    <a:pt x="17399" y="4534"/>
                  </a:cubicBezTo>
                  <a:lnTo>
                    <a:pt x="17399" y="5740"/>
                  </a:lnTo>
                  <a:lnTo>
                    <a:pt x="15829" y="5740"/>
                  </a:lnTo>
                  <a:lnTo>
                    <a:pt x="15829" y="4438"/>
                  </a:lnTo>
                  <a:close/>
                  <a:moveTo>
                    <a:pt x="17399" y="6314"/>
                  </a:moveTo>
                  <a:lnTo>
                    <a:pt x="17399" y="7443"/>
                  </a:lnTo>
                  <a:cubicBezTo>
                    <a:pt x="16940" y="7156"/>
                    <a:pt x="16404" y="6965"/>
                    <a:pt x="15829" y="6926"/>
                  </a:cubicBezTo>
                  <a:lnTo>
                    <a:pt x="15829" y="6314"/>
                  </a:lnTo>
                  <a:close/>
                  <a:moveTo>
                    <a:pt x="3771" y="7443"/>
                  </a:moveTo>
                  <a:lnTo>
                    <a:pt x="3771" y="11233"/>
                  </a:lnTo>
                  <a:lnTo>
                    <a:pt x="3426" y="11233"/>
                  </a:lnTo>
                  <a:lnTo>
                    <a:pt x="3426" y="7443"/>
                  </a:lnTo>
                  <a:close/>
                  <a:moveTo>
                    <a:pt x="8116" y="7443"/>
                  </a:moveTo>
                  <a:lnTo>
                    <a:pt x="8116" y="11233"/>
                  </a:lnTo>
                  <a:lnTo>
                    <a:pt x="7752" y="11233"/>
                  </a:lnTo>
                  <a:lnTo>
                    <a:pt x="7752" y="7443"/>
                  </a:lnTo>
                  <a:close/>
                  <a:moveTo>
                    <a:pt x="5761" y="1816"/>
                  </a:moveTo>
                  <a:cubicBezTo>
                    <a:pt x="6527" y="1816"/>
                    <a:pt x="7178" y="2448"/>
                    <a:pt x="7178" y="3213"/>
                  </a:cubicBezTo>
                  <a:lnTo>
                    <a:pt x="7178" y="3232"/>
                  </a:lnTo>
                  <a:lnTo>
                    <a:pt x="7178" y="12994"/>
                  </a:lnTo>
                  <a:lnTo>
                    <a:pt x="6049" y="12994"/>
                  </a:lnTo>
                  <a:lnTo>
                    <a:pt x="6049" y="9166"/>
                  </a:lnTo>
                  <a:cubicBezTo>
                    <a:pt x="6049" y="8994"/>
                    <a:pt x="5934" y="8879"/>
                    <a:pt x="5761" y="8879"/>
                  </a:cubicBezTo>
                  <a:cubicBezTo>
                    <a:pt x="5589" y="8879"/>
                    <a:pt x="5474" y="8994"/>
                    <a:pt x="5474" y="9166"/>
                  </a:cubicBezTo>
                  <a:lnTo>
                    <a:pt x="5474" y="12994"/>
                  </a:lnTo>
                  <a:lnTo>
                    <a:pt x="4345" y="12994"/>
                  </a:lnTo>
                  <a:lnTo>
                    <a:pt x="4345" y="3232"/>
                  </a:lnTo>
                  <a:cubicBezTo>
                    <a:pt x="4345" y="2448"/>
                    <a:pt x="4996" y="1816"/>
                    <a:pt x="5761" y="1816"/>
                  </a:cubicBezTo>
                  <a:close/>
                  <a:moveTo>
                    <a:pt x="15255" y="6314"/>
                  </a:moveTo>
                  <a:lnTo>
                    <a:pt x="15255" y="6926"/>
                  </a:lnTo>
                  <a:cubicBezTo>
                    <a:pt x="13513" y="7041"/>
                    <a:pt x="12135" y="8515"/>
                    <a:pt x="12135" y="10295"/>
                  </a:cubicBezTo>
                  <a:cubicBezTo>
                    <a:pt x="12135" y="12190"/>
                    <a:pt x="13667" y="13721"/>
                    <a:pt x="15542" y="13721"/>
                  </a:cubicBezTo>
                  <a:cubicBezTo>
                    <a:pt x="16212" y="13721"/>
                    <a:pt x="16844" y="13530"/>
                    <a:pt x="17399" y="13166"/>
                  </a:cubicBezTo>
                  <a:lnTo>
                    <a:pt x="17399" y="15387"/>
                  </a:lnTo>
                  <a:cubicBezTo>
                    <a:pt x="17399" y="15444"/>
                    <a:pt x="17342" y="15482"/>
                    <a:pt x="17303" y="15482"/>
                  </a:cubicBezTo>
                  <a:lnTo>
                    <a:pt x="8537" y="15482"/>
                  </a:lnTo>
                  <a:lnTo>
                    <a:pt x="8537" y="13281"/>
                  </a:lnTo>
                  <a:cubicBezTo>
                    <a:pt x="8537" y="13109"/>
                    <a:pt x="8422" y="12994"/>
                    <a:pt x="8250" y="12994"/>
                  </a:cubicBezTo>
                  <a:lnTo>
                    <a:pt x="7752" y="12994"/>
                  </a:lnTo>
                  <a:lnTo>
                    <a:pt x="7752" y="11807"/>
                  </a:lnTo>
                  <a:lnTo>
                    <a:pt x="8173" y="11807"/>
                  </a:lnTo>
                  <a:cubicBezTo>
                    <a:pt x="8441" y="11807"/>
                    <a:pt x="8652" y="11578"/>
                    <a:pt x="8652" y="11329"/>
                  </a:cubicBezTo>
                  <a:lnTo>
                    <a:pt x="8652" y="7367"/>
                  </a:lnTo>
                  <a:cubicBezTo>
                    <a:pt x="8652" y="7118"/>
                    <a:pt x="8441" y="6888"/>
                    <a:pt x="8173" y="6888"/>
                  </a:cubicBezTo>
                  <a:lnTo>
                    <a:pt x="7752" y="6888"/>
                  </a:lnTo>
                  <a:lnTo>
                    <a:pt x="7752" y="6314"/>
                  </a:lnTo>
                  <a:close/>
                  <a:moveTo>
                    <a:pt x="7963" y="13568"/>
                  </a:moveTo>
                  <a:lnTo>
                    <a:pt x="7963" y="15501"/>
                  </a:lnTo>
                  <a:lnTo>
                    <a:pt x="3560" y="15501"/>
                  </a:lnTo>
                  <a:lnTo>
                    <a:pt x="3560" y="13568"/>
                  </a:lnTo>
                  <a:close/>
                  <a:moveTo>
                    <a:pt x="10087" y="16057"/>
                  </a:moveTo>
                  <a:cubicBezTo>
                    <a:pt x="9896" y="16822"/>
                    <a:pt x="10068" y="17588"/>
                    <a:pt x="10547" y="18353"/>
                  </a:cubicBezTo>
                  <a:cubicBezTo>
                    <a:pt x="10030" y="18277"/>
                    <a:pt x="9494" y="18258"/>
                    <a:pt x="8977" y="18258"/>
                  </a:cubicBezTo>
                  <a:cubicBezTo>
                    <a:pt x="8441" y="18258"/>
                    <a:pt x="7924" y="18277"/>
                    <a:pt x="7388" y="18353"/>
                  </a:cubicBezTo>
                  <a:cubicBezTo>
                    <a:pt x="7867" y="17588"/>
                    <a:pt x="8039" y="16822"/>
                    <a:pt x="7848" y="16057"/>
                  </a:cubicBezTo>
                  <a:close/>
                  <a:moveTo>
                    <a:pt x="15528" y="0"/>
                  </a:moveTo>
                  <a:cubicBezTo>
                    <a:pt x="15376" y="0"/>
                    <a:pt x="15220" y="25"/>
                    <a:pt x="15064" y="74"/>
                  </a:cubicBezTo>
                  <a:lnTo>
                    <a:pt x="9953" y="1969"/>
                  </a:lnTo>
                  <a:cubicBezTo>
                    <a:pt x="9800" y="2007"/>
                    <a:pt x="9743" y="2180"/>
                    <a:pt x="9781" y="2333"/>
                  </a:cubicBezTo>
                  <a:cubicBezTo>
                    <a:pt x="9825" y="2436"/>
                    <a:pt x="9926" y="2505"/>
                    <a:pt x="10040" y="2505"/>
                  </a:cubicBezTo>
                  <a:cubicBezTo>
                    <a:pt x="10074" y="2505"/>
                    <a:pt x="10110" y="2499"/>
                    <a:pt x="10145" y="2486"/>
                  </a:cubicBezTo>
                  <a:lnTo>
                    <a:pt x="15255" y="610"/>
                  </a:lnTo>
                  <a:cubicBezTo>
                    <a:pt x="15346" y="574"/>
                    <a:pt x="15444" y="555"/>
                    <a:pt x="15544" y="555"/>
                  </a:cubicBezTo>
                  <a:cubicBezTo>
                    <a:pt x="15655" y="555"/>
                    <a:pt x="15767" y="579"/>
                    <a:pt x="15868" y="629"/>
                  </a:cubicBezTo>
                  <a:cubicBezTo>
                    <a:pt x="16059" y="725"/>
                    <a:pt x="16193" y="859"/>
                    <a:pt x="16270" y="1089"/>
                  </a:cubicBezTo>
                  <a:cubicBezTo>
                    <a:pt x="16346" y="1280"/>
                    <a:pt x="16346" y="1491"/>
                    <a:pt x="16231" y="1682"/>
                  </a:cubicBezTo>
                  <a:cubicBezTo>
                    <a:pt x="16155" y="1873"/>
                    <a:pt x="16002" y="2007"/>
                    <a:pt x="15791" y="2084"/>
                  </a:cubicBezTo>
                  <a:lnTo>
                    <a:pt x="15427" y="2237"/>
                  </a:lnTo>
                  <a:lnTo>
                    <a:pt x="7733" y="5070"/>
                  </a:lnTo>
                  <a:lnTo>
                    <a:pt x="7733" y="3385"/>
                  </a:lnTo>
                  <a:lnTo>
                    <a:pt x="8996" y="2907"/>
                  </a:lnTo>
                  <a:cubicBezTo>
                    <a:pt x="9130" y="2849"/>
                    <a:pt x="9207" y="2677"/>
                    <a:pt x="9168" y="2543"/>
                  </a:cubicBezTo>
                  <a:cubicBezTo>
                    <a:pt x="9123" y="2421"/>
                    <a:pt x="9003" y="2359"/>
                    <a:pt x="8889" y="2359"/>
                  </a:cubicBezTo>
                  <a:cubicBezTo>
                    <a:pt x="8860" y="2359"/>
                    <a:pt x="8832" y="2363"/>
                    <a:pt x="8805" y="2371"/>
                  </a:cubicBezTo>
                  <a:lnTo>
                    <a:pt x="7695" y="2773"/>
                  </a:lnTo>
                  <a:cubicBezTo>
                    <a:pt x="7503" y="1873"/>
                    <a:pt x="6718" y="1203"/>
                    <a:pt x="5761" y="1203"/>
                  </a:cubicBezTo>
                  <a:cubicBezTo>
                    <a:pt x="4670" y="1203"/>
                    <a:pt x="3771" y="2084"/>
                    <a:pt x="3771" y="3194"/>
                  </a:cubicBezTo>
                  <a:lnTo>
                    <a:pt x="3771" y="3807"/>
                  </a:lnTo>
                  <a:lnTo>
                    <a:pt x="651" y="3807"/>
                  </a:lnTo>
                  <a:cubicBezTo>
                    <a:pt x="287" y="3807"/>
                    <a:pt x="0" y="4094"/>
                    <a:pt x="0" y="4457"/>
                  </a:cubicBezTo>
                  <a:lnTo>
                    <a:pt x="0" y="11539"/>
                  </a:lnTo>
                  <a:cubicBezTo>
                    <a:pt x="0" y="11712"/>
                    <a:pt x="115" y="11826"/>
                    <a:pt x="287" y="11826"/>
                  </a:cubicBezTo>
                  <a:cubicBezTo>
                    <a:pt x="460" y="11826"/>
                    <a:pt x="574" y="11712"/>
                    <a:pt x="574" y="11539"/>
                  </a:cubicBezTo>
                  <a:lnTo>
                    <a:pt x="574" y="6257"/>
                  </a:lnTo>
                  <a:lnTo>
                    <a:pt x="1914" y="6257"/>
                  </a:lnTo>
                  <a:cubicBezTo>
                    <a:pt x="2125" y="6257"/>
                    <a:pt x="2335" y="6103"/>
                    <a:pt x="2431" y="5912"/>
                  </a:cubicBezTo>
                  <a:lnTo>
                    <a:pt x="2565" y="5625"/>
                  </a:lnTo>
                  <a:lnTo>
                    <a:pt x="3790" y="5625"/>
                  </a:lnTo>
                  <a:lnTo>
                    <a:pt x="3790" y="6850"/>
                  </a:lnTo>
                  <a:lnTo>
                    <a:pt x="3369" y="6850"/>
                  </a:lnTo>
                  <a:cubicBezTo>
                    <a:pt x="3101" y="6850"/>
                    <a:pt x="2890" y="7060"/>
                    <a:pt x="2890" y="7328"/>
                  </a:cubicBezTo>
                  <a:lnTo>
                    <a:pt x="2890" y="11271"/>
                  </a:lnTo>
                  <a:cubicBezTo>
                    <a:pt x="2890" y="11539"/>
                    <a:pt x="3101" y="11750"/>
                    <a:pt x="3369" y="11750"/>
                  </a:cubicBezTo>
                  <a:lnTo>
                    <a:pt x="3790" y="11750"/>
                  </a:lnTo>
                  <a:lnTo>
                    <a:pt x="3790" y="12956"/>
                  </a:lnTo>
                  <a:lnTo>
                    <a:pt x="3292" y="12956"/>
                  </a:lnTo>
                  <a:cubicBezTo>
                    <a:pt x="3139" y="12956"/>
                    <a:pt x="3005" y="13071"/>
                    <a:pt x="3005" y="13243"/>
                  </a:cubicBezTo>
                  <a:lnTo>
                    <a:pt x="3005" y="15444"/>
                  </a:lnTo>
                  <a:lnTo>
                    <a:pt x="670" y="15444"/>
                  </a:lnTo>
                  <a:cubicBezTo>
                    <a:pt x="613" y="15444"/>
                    <a:pt x="574" y="15387"/>
                    <a:pt x="574" y="15348"/>
                  </a:cubicBezTo>
                  <a:lnTo>
                    <a:pt x="574" y="12669"/>
                  </a:lnTo>
                  <a:cubicBezTo>
                    <a:pt x="574" y="12496"/>
                    <a:pt x="440" y="12382"/>
                    <a:pt x="287" y="12382"/>
                  </a:cubicBezTo>
                  <a:cubicBezTo>
                    <a:pt x="115" y="12382"/>
                    <a:pt x="0" y="12496"/>
                    <a:pt x="0" y="12669"/>
                  </a:cubicBezTo>
                  <a:lnTo>
                    <a:pt x="0" y="15348"/>
                  </a:lnTo>
                  <a:cubicBezTo>
                    <a:pt x="0" y="15693"/>
                    <a:pt x="287" y="15980"/>
                    <a:pt x="651" y="15980"/>
                  </a:cubicBezTo>
                  <a:lnTo>
                    <a:pt x="7254" y="15980"/>
                  </a:lnTo>
                  <a:cubicBezTo>
                    <a:pt x="7484" y="16803"/>
                    <a:pt x="7274" y="17588"/>
                    <a:pt x="6565" y="18411"/>
                  </a:cubicBezTo>
                  <a:cubicBezTo>
                    <a:pt x="6087" y="18506"/>
                    <a:pt x="5647" y="18602"/>
                    <a:pt x="5168" y="18736"/>
                  </a:cubicBezTo>
                  <a:cubicBezTo>
                    <a:pt x="5015" y="18794"/>
                    <a:pt x="4919" y="18928"/>
                    <a:pt x="4977" y="19100"/>
                  </a:cubicBezTo>
                  <a:cubicBezTo>
                    <a:pt x="5009" y="19214"/>
                    <a:pt x="5124" y="19300"/>
                    <a:pt x="5252" y="19300"/>
                  </a:cubicBezTo>
                  <a:cubicBezTo>
                    <a:pt x="5275" y="19300"/>
                    <a:pt x="5298" y="19297"/>
                    <a:pt x="5321" y="19291"/>
                  </a:cubicBezTo>
                  <a:cubicBezTo>
                    <a:pt x="6537" y="18947"/>
                    <a:pt x="7752" y="18774"/>
                    <a:pt x="8963" y="18774"/>
                  </a:cubicBezTo>
                  <a:cubicBezTo>
                    <a:pt x="10173" y="18774"/>
                    <a:pt x="11379" y="18947"/>
                    <a:pt x="12576" y="19291"/>
                  </a:cubicBezTo>
                  <a:lnTo>
                    <a:pt x="12652" y="19291"/>
                  </a:lnTo>
                  <a:cubicBezTo>
                    <a:pt x="12767" y="19291"/>
                    <a:pt x="12882" y="19215"/>
                    <a:pt x="12920" y="19081"/>
                  </a:cubicBezTo>
                  <a:cubicBezTo>
                    <a:pt x="12958" y="18928"/>
                    <a:pt x="12863" y="18755"/>
                    <a:pt x="12729" y="18717"/>
                  </a:cubicBezTo>
                  <a:cubicBezTo>
                    <a:pt x="12250" y="18564"/>
                    <a:pt x="11791" y="18468"/>
                    <a:pt x="11312" y="18373"/>
                  </a:cubicBezTo>
                  <a:cubicBezTo>
                    <a:pt x="10623" y="17569"/>
                    <a:pt x="10393" y="16784"/>
                    <a:pt x="10642" y="15961"/>
                  </a:cubicBezTo>
                  <a:lnTo>
                    <a:pt x="17246" y="15961"/>
                  </a:lnTo>
                  <a:cubicBezTo>
                    <a:pt x="17609" y="15961"/>
                    <a:pt x="17897" y="15674"/>
                    <a:pt x="17897" y="15310"/>
                  </a:cubicBezTo>
                  <a:lnTo>
                    <a:pt x="17897" y="12630"/>
                  </a:lnTo>
                  <a:cubicBezTo>
                    <a:pt x="18031" y="12496"/>
                    <a:pt x="18145" y="12343"/>
                    <a:pt x="18241" y="12209"/>
                  </a:cubicBezTo>
                  <a:cubicBezTo>
                    <a:pt x="18337" y="12094"/>
                    <a:pt x="18318" y="11903"/>
                    <a:pt x="18184" y="11807"/>
                  </a:cubicBezTo>
                  <a:cubicBezTo>
                    <a:pt x="18128" y="11767"/>
                    <a:pt x="18062" y="11747"/>
                    <a:pt x="17997" y="11747"/>
                  </a:cubicBezTo>
                  <a:cubicBezTo>
                    <a:pt x="17907" y="11747"/>
                    <a:pt x="17818" y="11787"/>
                    <a:pt x="17763" y="11865"/>
                  </a:cubicBezTo>
                  <a:cubicBezTo>
                    <a:pt x="17246" y="12611"/>
                    <a:pt x="16384" y="13071"/>
                    <a:pt x="15447" y="13071"/>
                  </a:cubicBezTo>
                  <a:cubicBezTo>
                    <a:pt x="13877" y="13071"/>
                    <a:pt x="12595" y="11807"/>
                    <a:pt x="12595" y="10219"/>
                  </a:cubicBezTo>
                  <a:cubicBezTo>
                    <a:pt x="12595" y="8649"/>
                    <a:pt x="13877" y="7367"/>
                    <a:pt x="15447" y="7367"/>
                  </a:cubicBezTo>
                  <a:cubicBezTo>
                    <a:pt x="17035" y="7367"/>
                    <a:pt x="18299" y="8649"/>
                    <a:pt x="18299" y="10219"/>
                  </a:cubicBezTo>
                  <a:cubicBezTo>
                    <a:pt x="18299" y="10467"/>
                    <a:pt x="18279" y="10697"/>
                    <a:pt x="18203" y="10946"/>
                  </a:cubicBezTo>
                  <a:cubicBezTo>
                    <a:pt x="18145" y="11080"/>
                    <a:pt x="18241" y="11252"/>
                    <a:pt x="18394" y="11271"/>
                  </a:cubicBezTo>
                  <a:cubicBezTo>
                    <a:pt x="18425" y="11283"/>
                    <a:pt x="18456" y="11288"/>
                    <a:pt x="18485" y="11288"/>
                  </a:cubicBezTo>
                  <a:cubicBezTo>
                    <a:pt x="18603" y="11288"/>
                    <a:pt x="18704" y="11202"/>
                    <a:pt x="18720" y="11080"/>
                  </a:cubicBezTo>
                  <a:cubicBezTo>
                    <a:pt x="18796" y="10793"/>
                    <a:pt x="18854" y="10506"/>
                    <a:pt x="18854" y="10219"/>
                  </a:cubicBezTo>
                  <a:cubicBezTo>
                    <a:pt x="18949" y="9357"/>
                    <a:pt x="18567" y="8496"/>
                    <a:pt x="17935" y="7883"/>
                  </a:cubicBezTo>
                  <a:lnTo>
                    <a:pt x="17935" y="4496"/>
                  </a:lnTo>
                  <a:cubicBezTo>
                    <a:pt x="17935" y="4151"/>
                    <a:pt x="17648" y="3864"/>
                    <a:pt x="17303" y="3864"/>
                  </a:cubicBezTo>
                  <a:lnTo>
                    <a:pt x="15829" y="3864"/>
                  </a:lnTo>
                  <a:lnTo>
                    <a:pt x="15829" y="2735"/>
                  </a:lnTo>
                  <a:lnTo>
                    <a:pt x="16021" y="2658"/>
                  </a:lnTo>
                  <a:cubicBezTo>
                    <a:pt x="16365" y="2543"/>
                    <a:pt x="16652" y="2275"/>
                    <a:pt x="16786" y="1950"/>
                  </a:cubicBezTo>
                  <a:cubicBezTo>
                    <a:pt x="16940" y="1605"/>
                    <a:pt x="16959" y="1242"/>
                    <a:pt x="16844" y="897"/>
                  </a:cubicBezTo>
                  <a:cubicBezTo>
                    <a:pt x="16710" y="553"/>
                    <a:pt x="16461" y="266"/>
                    <a:pt x="16117" y="132"/>
                  </a:cubicBezTo>
                  <a:cubicBezTo>
                    <a:pt x="15931" y="44"/>
                    <a:pt x="15732" y="0"/>
                    <a:pt x="15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6" name="Google Shape;3146;p81"/>
          <p:cNvGrpSpPr/>
          <p:nvPr/>
        </p:nvGrpSpPr>
        <p:grpSpPr>
          <a:xfrm>
            <a:off x="2631663" y="3204913"/>
            <a:ext cx="486675" cy="418200"/>
            <a:chOff x="2938813" y="3335125"/>
            <a:chExt cx="486675" cy="418200"/>
          </a:xfrm>
        </p:grpSpPr>
        <p:sp>
          <p:nvSpPr>
            <p:cNvPr id="3147" name="Google Shape;3147;p81"/>
            <p:cNvSpPr/>
            <p:nvPr/>
          </p:nvSpPr>
          <p:spPr>
            <a:xfrm>
              <a:off x="3286213" y="3360025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613" y="574"/>
                  </a:lnTo>
                  <a:cubicBezTo>
                    <a:pt x="786" y="574"/>
                    <a:pt x="900" y="460"/>
                    <a:pt x="900" y="287"/>
                  </a:cubicBezTo>
                  <a:cubicBezTo>
                    <a:pt x="900" y="134"/>
                    <a:pt x="78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81"/>
            <p:cNvSpPr/>
            <p:nvPr/>
          </p:nvSpPr>
          <p:spPr>
            <a:xfrm>
              <a:off x="3319238" y="3360025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60"/>
                    <a:pt x="115" y="574"/>
                    <a:pt x="288" y="574"/>
                  </a:cubicBezTo>
                  <a:lnTo>
                    <a:pt x="613" y="574"/>
                  </a:lnTo>
                  <a:cubicBezTo>
                    <a:pt x="785" y="574"/>
                    <a:pt x="900" y="460"/>
                    <a:pt x="900" y="287"/>
                  </a:cubicBezTo>
                  <a:cubicBezTo>
                    <a:pt x="900" y="134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81"/>
            <p:cNvSpPr/>
            <p:nvPr/>
          </p:nvSpPr>
          <p:spPr>
            <a:xfrm>
              <a:off x="3351788" y="3360025"/>
              <a:ext cx="22975" cy="14375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287" y="0"/>
                  </a:moveTo>
                  <a:cubicBezTo>
                    <a:pt x="134" y="0"/>
                    <a:pt x="0" y="134"/>
                    <a:pt x="0" y="287"/>
                  </a:cubicBezTo>
                  <a:cubicBezTo>
                    <a:pt x="0" y="460"/>
                    <a:pt x="134" y="574"/>
                    <a:pt x="287" y="574"/>
                  </a:cubicBezTo>
                  <a:lnTo>
                    <a:pt x="632" y="574"/>
                  </a:lnTo>
                  <a:cubicBezTo>
                    <a:pt x="804" y="574"/>
                    <a:pt x="919" y="460"/>
                    <a:pt x="919" y="287"/>
                  </a:cubicBezTo>
                  <a:cubicBezTo>
                    <a:pt x="919" y="134"/>
                    <a:pt x="804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81"/>
            <p:cNvSpPr/>
            <p:nvPr/>
          </p:nvSpPr>
          <p:spPr>
            <a:xfrm>
              <a:off x="3174238" y="3686850"/>
              <a:ext cx="14400" cy="21075"/>
            </a:xfrm>
            <a:custGeom>
              <a:avLst/>
              <a:gdLst/>
              <a:ahLst/>
              <a:cxnLst/>
              <a:rect l="l" t="t" r="r" b="b"/>
              <a:pathLst>
                <a:path w="576" h="843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lnTo>
                    <a:pt x="1" y="555"/>
                  </a:lnTo>
                  <a:cubicBezTo>
                    <a:pt x="1" y="708"/>
                    <a:pt x="116" y="842"/>
                    <a:pt x="288" y="842"/>
                  </a:cubicBezTo>
                  <a:cubicBezTo>
                    <a:pt x="441" y="804"/>
                    <a:pt x="575" y="689"/>
                    <a:pt x="575" y="555"/>
                  </a:cubicBezTo>
                  <a:lnTo>
                    <a:pt x="575" y="287"/>
                  </a:lnTo>
                  <a:cubicBezTo>
                    <a:pt x="575" y="115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81"/>
            <p:cNvSpPr/>
            <p:nvPr/>
          </p:nvSpPr>
          <p:spPr>
            <a:xfrm>
              <a:off x="2938813" y="3335125"/>
              <a:ext cx="486675" cy="418200"/>
            </a:xfrm>
            <a:custGeom>
              <a:avLst/>
              <a:gdLst/>
              <a:ahLst/>
              <a:cxnLst/>
              <a:rect l="l" t="t" r="r" b="b"/>
              <a:pathLst>
                <a:path w="19467" h="16728" extrusionOk="0">
                  <a:moveTo>
                    <a:pt x="4170" y="6432"/>
                  </a:moveTo>
                  <a:cubicBezTo>
                    <a:pt x="4197" y="6432"/>
                    <a:pt x="4224" y="6438"/>
                    <a:pt x="4250" y="6451"/>
                  </a:cubicBezTo>
                  <a:cubicBezTo>
                    <a:pt x="4307" y="6490"/>
                    <a:pt x="4326" y="6509"/>
                    <a:pt x="4346" y="6547"/>
                  </a:cubicBezTo>
                  <a:cubicBezTo>
                    <a:pt x="4365" y="6604"/>
                    <a:pt x="4346" y="6643"/>
                    <a:pt x="4346" y="6700"/>
                  </a:cubicBezTo>
                  <a:lnTo>
                    <a:pt x="3829" y="7676"/>
                  </a:lnTo>
                  <a:cubicBezTo>
                    <a:pt x="3771" y="7772"/>
                    <a:pt x="3752" y="7868"/>
                    <a:pt x="3752" y="7963"/>
                  </a:cubicBezTo>
                  <a:lnTo>
                    <a:pt x="3714" y="9131"/>
                  </a:lnTo>
                  <a:cubicBezTo>
                    <a:pt x="3714" y="9284"/>
                    <a:pt x="3791" y="9399"/>
                    <a:pt x="3944" y="9437"/>
                  </a:cubicBezTo>
                  <a:cubicBezTo>
                    <a:pt x="3992" y="9458"/>
                    <a:pt x="4042" y="9469"/>
                    <a:pt x="4092" y="9469"/>
                  </a:cubicBezTo>
                  <a:cubicBezTo>
                    <a:pt x="4180" y="9469"/>
                    <a:pt x="4265" y="9434"/>
                    <a:pt x="4326" y="9361"/>
                  </a:cubicBezTo>
                  <a:lnTo>
                    <a:pt x="4996" y="8557"/>
                  </a:lnTo>
                  <a:cubicBezTo>
                    <a:pt x="5035" y="8518"/>
                    <a:pt x="5092" y="8518"/>
                    <a:pt x="5111" y="8518"/>
                  </a:cubicBezTo>
                  <a:cubicBezTo>
                    <a:pt x="5130" y="8518"/>
                    <a:pt x="5188" y="8518"/>
                    <a:pt x="5226" y="8557"/>
                  </a:cubicBezTo>
                  <a:cubicBezTo>
                    <a:pt x="5264" y="8614"/>
                    <a:pt x="5283" y="8652"/>
                    <a:pt x="5264" y="8710"/>
                  </a:cubicBezTo>
                  <a:lnTo>
                    <a:pt x="5092" y="9207"/>
                  </a:lnTo>
                  <a:cubicBezTo>
                    <a:pt x="5016" y="9456"/>
                    <a:pt x="4977" y="9686"/>
                    <a:pt x="4996" y="9935"/>
                  </a:cubicBezTo>
                  <a:lnTo>
                    <a:pt x="5073" y="11523"/>
                  </a:lnTo>
                  <a:lnTo>
                    <a:pt x="3676" y="11523"/>
                  </a:lnTo>
                  <a:lnTo>
                    <a:pt x="3082" y="10222"/>
                  </a:lnTo>
                  <a:cubicBezTo>
                    <a:pt x="2910" y="9954"/>
                    <a:pt x="2872" y="9667"/>
                    <a:pt x="2891" y="9380"/>
                  </a:cubicBezTo>
                  <a:lnTo>
                    <a:pt x="2910" y="8633"/>
                  </a:lnTo>
                  <a:cubicBezTo>
                    <a:pt x="2929" y="8308"/>
                    <a:pt x="3025" y="7982"/>
                    <a:pt x="3216" y="7734"/>
                  </a:cubicBezTo>
                  <a:cubicBezTo>
                    <a:pt x="3465" y="7332"/>
                    <a:pt x="3829" y="6834"/>
                    <a:pt x="4039" y="6509"/>
                  </a:cubicBezTo>
                  <a:cubicBezTo>
                    <a:pt x="4065" y="6458"/>
                    <a:pt x="4116" y="6432"/>
                    <a:pt x="4170" y="6432"/>
                  </a:cubicBezTo>
                  <a:close/>
                  <a:moveTo>
                    <a:pt x="15260" y="6432"/>
                  </a:moveTo>
                  <a:cubicBezTo>
                    <a:pt x="15315" y="6432"/>
                    <a:pt x="15371" y="6458"/>
                    <a:pt x="15409" y="6509"/>
                  </a:cubicBezTo>
                  <a:cubicBezTo>
                    <a:pt x="15619" y="6834"/>
                    <a:pt x="15945" y="7351"/>
                    <a:pt x="16213" y="7734"/>
                  </a:cubicBezTo>
                  <a:cubicBezTo>
                    <a:pt x="16404" y="7982"/>
                    <a:pt x="16500" y="8327"/>
                    <a:pt x="16519" y="8633"/>
                  </a:cubicBezTo>
                  <a:lnTo>
                    <a:pt x="16557" y="9380"/>
                  </a:lnTo>
                  <a:cubicBezTo>
                    <a:pt x="16576" y="9667"/>
                    <a:pt x="16500" y="9954"/>
                    <a:pt x="16385" y="10222"/>
                  </a:cubicBezTo>
                  <a:lnTo>
                    <a:pt x="15792" y="11523"/>
                  </a:lnTo>
                  <a:lnTo>
                    <a:pt x="14394" y="11523"/>
                  </a:lnTo>
                  <a:lnTo>
                    <a:pt x="14471" y="9935"/>
                  </a:lnTo>
                  <a:cubicBezTo>
                    <a:pt x="14490" y="9686"/>
                    <a:pt x="14452" y="9456"/>
                    <a:pt x="14375" y="9207"/>
                  </a:cubicBezTo>
                  <a:lnTo>
                    <a:pt x="14203" y="8710"/>
                  </a:lnTo>
                  <a:cubicBezTo>
                    <a:pt x="14184" y="8652"/>
                    <a:pt x="14184" y="8614"/>
                    <a:pt x="14203" y="8557"/>
                  </a:cubicBezTo>
                  <a:cubicBezTo>
                    <a:pt x="14260" y="8518"/>
                    <a:pt x="14299" y="8518"/>
                    <a:pt x="14318" y="8518"/>
                  </a:cubicBezTo>
                  <a:cubicBezTo>
                    <a:pt x="14356" y="8518"/>
                    <a:pt x="14394" y="8518"/>
                    <a:pt x="14452" y="8557"/>
                  </a:cubicBezTo>
                  <a:lnTo>
                    <a:pt x="15122" y="9361"/>
                  </a:lnTo>
                  <a:cubicBezTo>
                    <a:pt x="15193" y="9432"/>
                    <a:pt x="15285" y="9471"/>
                    <a:pt x="15390" y="9471"/>
                  </a:cubicBezTo>
                  <a:cubicBezTo>
                    <a:pt x="15427" y="9471"/>
                    <a:pt x="15465" y="9466"/>
                    <a:pt x="15505" y="9456"/>
                  </a:cubicBezTo>
                  <a:cubicBezTo>
                    <a:pt x="15639" y="9399"/>
                    <a:pt x="15715" y="9284"/>
                    <a:pt x="15715" y="9131"/>
                  </a:cubicBezTo>
                  <a:lnTo>
                    <a:pt x="15696" y="7963"/>
                  </a:lnTo>
                  <a:cubicBezTo>
                    <a:pt x="15696" y="7868"/>
                    <a:pt x="15658" y="7772"/>
                    <a:pt x="15619" y="7676"/>
                  </a:cubicBezTo>
                  <a:lnTo>
                    <a:pt x="15083" y="6700"/>
                  </a:lnTo>
                  <a:cubicBezTo>
                    <a:pt x="15064" y="6643"/>
                    <a:pt x="15064" y="6604"/>
                    <a:pt x="15083" y="6547"/>
                  </a:cubicBezTo>
                  <a:cubicBezTo>
                    <a:pt x="15122" y="6509"/>
                    <a:pt x="15141" y="6490"/>
                    <a:pt x="15179" y="6451"/>
                  </a:cubicBezTo>
                  <a:cubicBezTo>
                    <a:pt x="15205" y="6438"/>
                    <a:pt x="15232" y="6432"/>
                    <a:pt x="15260" y="6432"/>
                  </a:cubicBezTo>
                  <a:close/>
                  <a:moveTo>
                    <a:pt x="5398" y="12098"/>
                  </a:moveTo>
                  <a:lnTo>
                    <a:pt x="5398" y="12557"/>
                  </a:lnTo>
                  <a:lnTo>
                    <a:pt x="3369" y="12557"/>
                  </a:lnTo>
                  <a:lnTo>
                    <a:pt x="3369" y="12098"/>
                  </a:lnTo>
                  <a:close/>
                  <a:moveTo>
                    <a:pt x="16021" y="12098"/>
                  </a:moveTo>
                  <a:lnTo>
                    <a:pt x="16021" y="12557"/>
                  </a:lnTo>
                  <a:lnTo>
                    <a:pt x="13992" y="12557"/>
                  </a:lnTo>
                  <a:lnTo>
                    <a:pt x="13992" y="12098"/>
                  </a:lnTo>
                  <a:close/>
                  <a:moveTo>
                    <a:pt x="3465" y="1"/>
                  </a:moveTo>
                  <a:cubicBezTo>
                    <a:pt x="3293" y="1"/>
                    <a:pt x="3178" y="116"/>
                    <a:pt x="3178" y="288"/>
                  </a:cubicBezTo>
                  <a:cubicBezTo>
                    <a:pt x="3178" y="460"/>
                    <a:pt x="3293" y="575"/>
                    <a:pt x="3465" y="575"/>
                  </a:cubicBezTo>
                  <a:lnTo>
                    <a:pt x="18682" y="575"/>
                  </a:lnTo>
                  <a:cubicBezTo>
                    <a:pt x="18758" y="575"/>
                    <a:pt x="18797" y="613"/>
                    <a:pt x="18797" y="690"/>
                  </a:cubicBezTo>
                  <a:lnTo>
                    <a:pt x="18797" y="2030"/>
                  </a:lnTo>
                  <a:lnTo>
                    <a:pt x="5896" y="2030"/>
                  </a:lnTo>
                  <a:lnTo>
                    <a:pt x="5781" y="1724"/>
                  </a:lnTo>
                  <a:cubicBezTo>
                    <a:pt x="5705" y="1532"/>
                    <a:pt x="5532" y="1417"/>
                    <a:pt x="5322" y="1379"/>
                  </a:cubicBezTo>
                  <a:lnTo>
                    <a:pt x="2642" y="1379"/>
                  </a:lnTo>
                  <a:cubicBezTo>
                    <a:pt x="2451" y="1417"/>
                    <a:pt x="2298" y="1551"/>
                    <a:pt x="2202" y="1743"/>
                  </a:cubicBezTo>
                  <a:lnTo>
                    <a:pt x="2068" y="2049"/>
                  </a:lnTo>
                  <a:lnTo>
                    <a:pt x="575" y="2049"/>
                  </a:lnTo>
                  <a:lnTo>
                    <a:pt x="575" y="709"/>
                  </a:lnTo>
                  <a:cubicBezTo>
                    <a:pt x="575" y="652"/>
                    <a:pt x="613" y="594"/>
                    <a:pt x="690" y="594"/>
                  </a:cubicBezTo>
                  <a:lnTo>
                    <a:pt x="2298" y="594"/>
                  </a:lnTo>
                  <a:cubicBezTo>
                    <a:pt x="2451" y="594"/>
                    <a:pt x="2585" y="479"/>
                    <a:pt x="2585" y="307"/>
                  </a:cubicBezTo>
                  <a:cubicBezTo>
                    <a:pt x="2585" y="135"/>
                    <a:pt x="2451" y="20"/>
                    <a:pt x="2298" y="20"/>
                  </a:cubicBezTo>
                  <a:lnTo>
                    <a:pt x="690" y="20"/>
                  </a:lnTo>
                  <a:cubicBezTo>
                    <a:pt x="307" y="20"/>
                    <a:pt x="1" y="326"/>
                    <a:pt x="1" y="709"/>
                  </a:cubicBezTo>
                  <a:lnTo>
                    <a:pt x="1" y="12461"/>
                  </a:lnTo>
                  <a:cubicBezTo>
                    <a:pt x="1" y="12844"/>
                    <a:pt x="307" y="13150"/>
                    <a:pt x="690" y="13150"/>
                  </a:cubicBezTo>
                  <a:lnTo>
                    <a:pt x="7848" y="13150"/>
                  </a:lnTo>
                  <a:cubicBezTo>
                    <a:pt x="7944" y="13495"/>
                    <a:pt x="7982" y="13859"/>
                    <a:pt x="7944" y="14184"/>
                  </a:cubicBezTo>
                  <a:cubicBezTo>
                    <a:pt x="7906" y="14337"/>
                    <a:pt x="8040" y="14471"/>
                    <a:pt x="8174" y="14490"/>
                  </a:cubicBezTo>
                  <a:cubicBezTo>
                    <a:pt x="8192" y="14495"/>
                    <a:pt x="8210" y="14497"/>
                    <a:pt x="8227" y="14497"/>
                  </a:cubicBezTo>
                  <a:cubicBezTo>
                    <a:pt x="8357" y="14497"/>
                    <a:pt x="8463" y="14379"/>
                    <a:pt x="8480" y="14261"/>
                  </a:cubicBezTo>
                  <a:cubicBezTo>
                    <a:pt x="8537" y="13897"/>
                    <a:pt x="8518" y="13514"/>
                    <a:pt x="8442" y="13150"/>
                  </a:cubicBezTo>
                  <a:lnTo>
                    <a:pt x="10949" y="13150"/>
                  </a:lnTo>
                  <a:cubicBezTo>
                    <a:pt x="10739" y="13993"/>
                    <a:pt x="10911" y="14854"/>
                    <a:pt x="11447" y="15696"/>
                  </a:cubicBezTo>
                  <a:cubicBezTo>
                    <a:pt x="10863" y="15620"/>
                    <a:pt x="10279" y="15581"/>
                    <a:pt x="9695" y="15581"/>
                  </a:cubicBezTo>
                  <a:cubicBezTo>
                    <a:pt x="9112" y="15581"/>
                    <a:pt x="8528" y="15620"/>
                    <a:pt x="7944" y="15696"/>
                  </a:cubicBezTo>
                  <a:cubicBezTo>
                    <a:pt x="7982" y="15620"/>
                    <a:pt x="8001" y="15581"/>
                    <a:pt x="8059" y="15505"/>
                  </a:cubicBezTo>
                  <a:cubicBezTo>
                    <a:pt x="8135" y="15352"/>
                    <a:pt x="8078" y="15198"/>
                    <a:pt x="7963" y="15122"/>
                  </a:cubicBezTo>
                  <a:cubicBezTo>
                    <a:pt x="7915" y="15098"/>
                    <a:pt x="7867" y="15087"/>
                    <a:pt x="7821" y="15087"/>
                  </a:cubicBezTo>
                  <a:cubicBezTo>
                    <a:pt x="7721" y="15087"/>
                    <a:pt x="7633" y="15139"/>
                    <a:pt x="7580" y="15218"/>
                  </a:cubicBezTo>
                  <a:cubicBezTo>
                    <a:pt x="7466" y="15409"/>
                    <a:pt x="7312" y="15620"/>
                    <a:pt x="7140" y="15811"/>
                  </a:cubicBezTo>
                  <a:cubicBezTo>
                    <a:pt x="6642" y="15907"/>
                    <a:pt x="6126" y="16022"/>
                    <a:pt x="5609" y="16175"/>
                  </a:cubicBezTo>
                  <a:cubicBezTo>
                    <a:pt x="5475" y="16213"/>
                    <a:pt x="5379" y="16366"/>
                    <a:pt x="5417" y="16538"/>
                  </a:cubicBezTo>
                  <a:cubicBezTo>
                    <a:pt x="5463" y="16645"/>
                    <a:pt x="5558" y="16728"/>
                    <a:pt x="5681" y="16728"/>
                  </a:cubicBezTo>
                  <a:cubicBezTo>
                    <a:pt x="5713" y="16728"/>
                    <a:pt x="5746" y="16722"/>
                    <a:pt x="5781" y="16711"/>
                  </a:cubicBezTo>
                  <a:cubicBezTo>
                    <a:pt x="7083" y="16328"/>
                    <a:pt x="8394" y="16136"/>
                    <a:pt x="9705" y="16136"/>
                  </a:cubicBezTo>
                  <a:cubicBezTo>
                    <a:pt x="11016" y="16136"/>
                    <a:pt x="12327" y="16328"/>
                    <a:pt x="13629" y="16711"/>
                  </a:cubicBezTo>
                  <a:lnTo>
                    <a:pt x="13705" y="16711"/>
                  </a:lnTo>
                  <a:cubicBezTo>
                    <a:pt x="13820" y="16711"/>
                    <a:pt x="13935" y="16653"/>
                    <a:pt x="13973" y="16500"/>
                  </a:cubicBezTo>
                  <a:cubicBezTo>
                    <a:pt x="14012" y="16366"/>
                    <a:pt x="13916" y="16194"/>
                    <a:pt x="13782" y="16136"/>
                  </a:cubicBezTo>
                  <a:cubicBezTo>
                    <a:pt x="13265" y="16002"/>
                    <a:pt x="12748" y="15888"/>
                    <a:pt x="12251" y="15792"/>
                  </a:cubicBezTo>
                  <a:cubicBezTo>
                    <a:pt x="11485" y="14873"/>
                    <a:pt x="11255" y="14012"/>
                    <a:pt x="11523" y="13131"/>
                  </a:cubicBezTo>
                  <a:lnTo>
                    <a:pt x="18682" y="13131"/>
                  </a:lnTo>
                  <a:cubicBezTo>
                    <a:pt x="19065" y="13131"/>
                    <a:pt x="19371" y="12825"/>
                    <a:pt x="19371" y="12442"/>
                  </a:cubicBezTo>
                  <a:lnTo>
                    <a:pt x="19371" y="9954"/>
                  </a:lnTo>
                  <a:cubicBezTo>
                    <a:pt x="19371" y="9782"/>
                    <a:pt x="19256" y="9667"/>
                    <a:pt x="19084" y="9667"/>
                  </a:cubicBezTo>
                  <a:cubicBezTo>
                    <a:pt x="18912" y="9667"/>
                    <a:pt x="18797" y="9782"/>
                    <a:pt x="18797" y="9954"/>
                  </a:cubicBezTo>
                  <a:lnTo>
                    <a:pt x="18797" y="12442"/>
                  </a:lnTo>
                  <a:cubicBezTo>
                    <a:pt x="18797" y="12519"/>
                    <a:pt x="18758" y="12557"/>
                    <a:pt x="18682" y="12557"/>
                  </a:cubicBezTo>
                  <a:lnTo>
                    <a:pt x="16596" y="12557"/>
                  </a:lnTo>
                  <a:lnTo>
                    <a:pt x="16596" y="11925"/>
                  </a:lnTo>
                  <a:cubicBezTo>
                    <a:pt x="16596" y="11772"/>
                    <a:pt x="16500" y="11619"/>
                    <a:pt x="16366" y="11581"/>
                  </a:cubicBezTo>
                  <a:lnTo>
                    <a:pt x="16883" y="10452"/>
                  </a:lnTo>
                  <a:cubicBezTo>
                    <a:pt x="17055" y="10126"/>
                    <a:pt x="17132" y="9724"/>
                    <a:pt x="17093" y="9341"/>
                  </a:cubicBezTo>
                  <a:lnTo>
                    <a:pt x="17074" y="8614"/>
                  </a:lnTo>
                  <a:cubicBezTo>
                    <a:pt x="17055" y="8174"/>
                    <a:pt x="16902" y="7772"/>
                    <a:pt x="16691" y="7408"/>
                  </a:cubicBezTo>
                  <a:cubicBezTo>
                    <a:pt x="16462" y="7025"/>
                    <a:pt x="16098" y="6528"/>
                    <a:pt x="15887" y="6183"/>
                  </a:cubicBezTo>
                  <a:cubicBezTo>
                    <a:pt x="15734" y="5979"/>
                    <a:pt x="15505" y="5860"/>
                    <a:pt x="15272" y="5860"/>
                  </a:cubicBezTo>
                  <a:cubicBezTo>
                    <a:pt x="15156" y="5860"/>
                    <a:pt x="15039" y="5890"/>
                    <a:pt x="14930" y="5954"/>
                  </a:cubicBezTo>
                  <a:cubicBezTo>
                    <a:pt x="14758" y="6049"/>
                    <a:pt x="14605" y="6183"/>
                    <a:pt x="14567" y="6375"/>
                  </a:cubicBezTo>
                  <a:cubicBezTo>
                    <a:pt x="14509" y="6566"/>
                    <a:pt x="14509" y="6757"/>
                    <a:pt x="14605" y="6949"/>
                  </a:cubicBezTo>
                  <a:lnTo>
                    <a:pt x="15141" y="7944"/>
                  </a:lnTo>
                  <a:lnTo>
                    <a:pt x="15141" y="7982"/>
                  </a:lnTo>
                  <a:lnTo>
                    <a:pt x="15160" y="8518"/>
                  </a:lnTo>
                  <a:lnTo>
                    <a:pt x="15160" y="8518"/>
                  </a:lnTo>
                  <a:lnTo>
                    <a:pt x="14892" y="8231"/>
                  </a:lnTo>
                  <a:cubicBezTo>
                    <a:pt x="14769" y="8074"/>
                    <a:pt x="14583" y="7980"/>
                    <a:pt x="14376" y="7980"/>
                  </a:cubicBezTo>
                  <a:cubicBezTo>
                    <a:pt x="14357" y="7980"/>
                    <a:pt x="14337" y="7981"/>
                    <a:pt x="14318" y="7982"/>
                  </a:cubicBezTo>
                  <a:cubicBezTo>
                    <a:pt x="14107" y="7982"/>
                    <a:pt x="13916" y="8097"/>
                    <a:pt x="13782" y="8270"/>
                  </a:cubicBezTo>
                  <a:cubicBezTo>
                    <a:pt x="13629" y="8461"/>
                    <a:pt x="13610" y="8710"/>
                    <a:pt x="13686" y="8920"/>
                  </a:cubicBezTo>
                  <a:lnTo>
                    <a:pt x="13839" y="9418"/>
                  </a:lnTo>
                  <a:cubicBezTo>
                    <a:pt x="13897" y="9590"/>
                    <a:pt x="13916" y="9763"/>
                    <a:pt x="13916" y="9916"/>
                  </a:cubicBezTo>
                  <a:lnTo>
                    <a:pt x="13839" y="11543"/>
                  </a:lnTo>
                  <a:cubicBezTo>
                    <a:pt x="13629" y="11581"/>
                    <a:pt x="13457" y="11734"/>
                    <a:pt x="13457" y="11964"/>
                  </a:cubicBezTo>
                  <a:lnTo>
                    <a:pt x="13457" y="12576"/>
                  </a:lnTo>
                  <a:lnTo>
                    <a:pt x="6011" y="12576"/>
                  </a:lnTo>
                  <a:lnTo>
                    <a:pt x="6011" y="11964"/>
                  </a:lnTo>
                  <a:cubicBezTo>
                    <a:pt x="6011" y="11734"/>
                    <a:pt x="5858" y="11543"/>
                    <a:pt x="5628" y="11543"/>
                  </a:cubicBezTo>
                  <a:lnTo>
                    <a:pt x="5571" y="9916"/>
                  </a:lnTo>
                  <a:cubicBezTo>
                    <a:pt x="5571" y="9763"/>
                    <a:pt x="5590" y="9590"/>
                    <a:pt x="5628" y="9418"/>
                  </a:cubicBezTo>
                  <a:lnTo>
                    <a:pt x="5800" y="8920"/>
                  </a:lnTo>
                  <a:cubicBezTo>
                    <a:pt x="5877" y="8710"/>
                    <a:pt x="5819" y="8461"/>
                    <a:pt x="5705" y="8270"/>
                  </a:cubicBezTo>
                  <a:cubicBezTo>
                    <a:pt x="5590" y="8097"/>
                    <a:pt x="5379" y="7982"/>
                    <a:pt x="5149" y="7982"/>
                  </a:cubicBezTo>
                  <a:cubicBezTo>
                    <a:pt x="4939" y="7982"/>
                    <a:pt x="4728" y="8059"/>
                    <a:pt x="4575" y="8231"/>
                  </a:cubicBezTo>
                  <a:lnTo>
                    <a:pt x="4326" y="8518"/>
                  </a:lnTo>
                  <a:lnTo>
                    <a:pt x="4346" y="7982"/>
                  </a:lnTo>
                  <a:lnTo>
                    <a:pt x="4346" y="7944"/>
                  </a:lnTo>
                  <a:lnTo>
                    <a:pt x="4862" y="6949"/>
                  </a:lnTo>
                  <a:cubicBezTo>
                    <a:pt x="4958" y="6796"/>
                    <a:pt x="4996" y="6566"/>
                    <a:pt x="4920" y="6375"/>
                  </a:cubicBezTo>
                  <a:cubicBezTo>
                    <a:pt x="4862" y="6183"/>
                    <a:pt x="4728" y="6049"/>
                    <a:pt x="4556" y="5954"/>
                  </a:cubicBezTo>
                  <a:cubicBezTo>
                    <a:pt x="4448" y="5896"/>
                    <a:pt x="4329" y="5869"/>
                    <a:pt x="4210" y="5869"/>
                  </a:cubicBezTo>
                  <a:cubicBezTo>
                    <a:pt x="3973" y="5869"/>
                    <a:pt x="3739" y="5979"/>
                    <a:pt x="3599" y="6183"/>
                  </a:cubicBezTo>
                  <a:cubicBezTo>
                    <a:pt x="3389" y="6528"/>
                    <a:pt x="3044" y="7025"/>
                    <a:pt x="2795" y="7408"/>
                  </a:cubicBezTo>
                  <a:cubicBezTo>
                    <a:pt x="2546" y="7772"/>
                    <a:pt x="2412" y="8174"/>
                    <a:pt x="2412" y="8614"/>
                  </a:cubicBezTo>
                  <a:lnTo>
                    <a:pt x="2374" y="9341"/>
                  </a:lnTo>
                  <a:cubicBezTo>
                    <a:pt x="2355" y="9724"/>
                    <a:pt x="2432" y="10107"/>
                    <a:pt x="2604" y="10452"/>
                  </a:cubicBezTo>
                  <a:lnTo>
                    <a:pt x="3121" y="11581"/>
                  </a:lnTo>
                  <a:cubicBezTo>
                    <a:pt x="2987" y="11638"/>
                    <a:pt x="2891" y="11791"/>
                    <a:pt x="2891" y="11925"/>
                  </a:cubicBezTo>
                  <a:lnTo>
                    <a:pt x="2891" y="12557"/>
                  </a:lnTo>
                  <a:lnTo>
                    <a:pt x="805" y="12557"/>
                  </a:lnTo>
                  <a:cubicBezTo>
                    <a:pt x="728" y="12557"/>
                    <a:pt x="690" y="12519"/>
                    <a:pt x="690" y="12442"/>
                  </a:cubicBezTo>
                  <a:lnTo>
                    <a:pt x="690" y="2585"/>
                  </a:lnTo>
                  <a:lnTo>
                    <a:pt x="2164" y="2585"/>
                  </a:lnTo>
                  <a:cubicBezTo>
                    <a:pt x="2412" y="2585"/>
                    <a:pt x="2623" y="2432"/>
                    <a:pt x="2699" y="2221"/>
                  </a:cubicBezTo>
                  <a:lnTo>
                    <a:pt x="2814" y="1915"/>
                  </a:lnTo>
                  <a:lnTo>
                    <a:pt x="5341" y="1915"/>
                  </a:lnTo>
                  <a:lnTo>
                    <a:pt x="5475" y="2221"/>
                  </a:lnTo>
                  <a:cubicBezTo>
                    <a:pt x="5571" y="2432"/>
                    <a:pt x="5781" y="2585"/>
                    <a:pt x="5992" y="2585"/>
                  </a:cubicBezTo>
                  <a:lnTo>
                    <a:pt x="18892" y="2585"/>
                  </a:lnTo>
                  <a:lnTo>
                    <a:pt x="18892" y="8806"/>
                  </a:lnTo>
                  <a:cubicBezTo>
                    <a:pt x="18892" y="8959"/>
                    <a:pt x="19007" y="9093"/>
                    <a:pt x="19180" y="9093"/>
                  </a:cubicBezTo>
                  <a:cubicBezTo>
                    <a:pt x="19352" y="9093"/>
                    <a:pt x="19467" y="8959"/>
                    <a:pt x="19467" y="8806"/>
                  </a:cubicBezTo>
                  <a:lnTo>
                    <a:pt x="19467" y="671"/>
                  </a:lnTo>
                  <a:cubicBezTo>
                    <a:pt x="19371" y="307"/>
                    <a:pt x="19065" y="1"/>
                    <a:pt x="18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81"/>
            <p:cNvSpPr/>
            <p:nvPr/>
          </p:nvSpPr>
          <p:spPr>
            <a:xfrm>
              <a:off x="3099588" y="3432025"/>
              <a:ext cx="163675" cy="155425"/>
            </a:xfrm>
            <a:custGeom>
              <a:avLst/>
              <a:gdLst/>
              <a:ahLst/>
              <a:cxnLst/>
              <a:rect l="l" t="t" r="r" b="b"/>
              <a:pathLst>
                <a:path w="6547" h="6217" extrusionOk="0">
                  <a:moveTo>
                    <a:pt x="4346" y="623"/>
                  </a:moveTo>
                  <a:lnTo>
                    <a:pt x="4882" y="929"/>
                  </a:lnTo>
                  <a:cubicBezTo>
                    <a:pt x="4901" y="929"/>
                    <a:pt x="4901" y="948"/>
                    <a:pt x="4901" y="987"/>
                  </a:cubicBezTo>
                  <a:lnTo>
                    <a:pt x="4901" y="1312"/>
                  </a:lnTo>
                  <a:cubicBezTo>
                    <a:pt x="4901" y="1427"/>
                    <a:pt x="4920" y="1523"/>
                    <a:pt x="4977" y="1618"/>
                  </a:cubicBezTo>
                  <a:lnTo>
                    <a:pt x="5399" y="2365"/>
                  </a:lnTo>
                  <a:cubicBezTo>
                    <a:pt x="5456" y="2460"/>
                    <a:pt x="5552" y="2537"/>
                    <a:pt x="5647" y="2614"/>
                  </a:cubicBezTo>
                  <a:lnTo>
                    <a:pt x="5954" y="2767"/>
                  </a:lnTo>
                  <a:cubicBezTo>
                    <a:pt x="5973" y="2767"/>
                    <a:pt x="5973" y="2805"/>
                    <a:pt x="5973" y="2824"/>
                  </a:cubicBezTo>
                  <a:lnTo>
                    <a:pt x="5973" y="3437"/>
                  </a:lnTo>
                  <a:cubicBezTo>
                    <a:pt x="5973" y="3475"/>
                    <a:pt x="5973" y="3494"/>
                    <a:pt x="5954" y="3494"/>
                  </a:cubicBezTo>
                  <a:lnTo>
                    <a:pt x="5647" y="3666"/>
                  </a:lnTo>
                  <a:cubicBezTo>
                    <a:pt x="5571" y="3705"/>
                    <a:pt x="5494" y="3800"/>
                    <a:pt x="5437" y="3896"/>
                  </a:cubicBezTo>
                  <a:lnTo>
                    <a:pt x="4997" y="4642"/>
                  </a:lnTo>
                  <a:cubicBezTo>
                    <a:pt x="4958" y="4738"/>
                    <a:pt x="4901" y="4853"/>
                    <a:pt x="4920" y="4949"/>
                  </a:cubicBezTo>
                  <a:lnTo>
                    <a:pt x="4920" y="5293"/>
                  </a:lnTo>
                  <a:cubicBezTo>
                    <a:pt x="4920" y="5312"/>
                    <a:pt x="4920" y="5331"/>
                    <a:pt x="4901" y="5331"/>
                  </a:cubicBezTo>
                  <a:lnTo>
                    <a:pt x="4384" y="5638"/>
                  </a:lnTo>
                  <a:lnTo>
                    <a:pt x="4327" y="5638"/>
                  </a:lnTo>
                  <a:lnTo>
                    <a:pt x="4040" y="5485"/>
                  </a:lnTo>
                  <a:cubicBezTo>
                    <a:pt x="3944" y="5427"/>
                    <a:pt x="3829" y="5389"/>
                    <a:pt x="3733" y="5389"/>
                  </a:cubicBezTo>
                  <a:lnTo>
                    <a:pt x="2853" y="5389"/>
                  </a:lnTo>
                  <a:cubicBezTo>
                    <a:pt x="2719" y="5389"/>
                    <a:pt x="2623" y="5408"/>
                    <a:pt x="2527" y="5485"/>
                  </a:cubicBezTo>
                  <a:lnTo>
                    <a:pt x="2240" y="5638"/>
                  </a:lnTo>
                  <a:lnTo>
                    <a:pt x="2202" y="5638"/>
                  </a:lnTo>
                  <a:lnTo>
                    <a:pt x="1666" y="5331"/>
                  </a:lnTo>
                  <a:cubicBezTo>
                    <a:pt x="1647" y="5331"/>
                    <a:pt x="1647" y="5312"/>
                    <a:pt x="1647" y="5293"/>
                  </a:cubicBezTo>
                  <a:lnTo>
                    <a:pt x="1647" y="4949"/>
                  </a:lnTo>
                  <a:cubicBezTo>
                    <a:pt x="1647" y="4834"/>
                    <a:pt x="1628" y="4738"/>
                    <a:pt x="1570" y="4642"/>
                  </a:cubicBezTo>
                  <a:lnTo>
                    <a:pt x="1149" y="3896"/>
                  </a:lnTo>
                  <a:cubicBezTo>
                    <a:pt x="1092" y="3800"/>
                    <a:pt x="996" y="3724"/>
                    <a:pt x="901" y="3666"/>
                  </a:cubicBezTo>
                  <a:lnTo>
                    <a:pt x="594" y="3494"/>
                  </a:lnTo>
                  <a:cubicBezTo>
                    <a:pt x="575" y="3494"/>
                    <a:pt x="575" y="3475"/>
                    <a:pt x="575" y="3437"/>
                  </a:cubicBezTo>
                  <a:lnTo>
                    <a:pt x="575" y="2824"/>
                  </a:lnTo>
                  <a:cubicBezTo>
                    <a:pt x="575" y="2805"/>
                    <a:pt x="575" y="2767"/>
                    <a:pt x="594" y="2767"/>
                  </a:cubicBezTo>
                  <a:lnTo>
                    <a:pt x="901" y="2614"/>
                  </a:lnTo>
                  <a:cubicBezTo>
                    <a:pt x="996" y="2556"/>
                    <a:pt x="1073" y="2460"/>
                    <a:pt x="1149" y="2365"/>
                  </a:cubicBezTo>
                  <a:lnTo>
                    <a:pt x="1570" y="1618"/>
                  </a:lnTo>
                  <a:cubicBezTo>
                    <a:pt x="1628" y="1523"/>
                    <a:pt x="1666" y="1408"/>
                    <a:pt x="1647" y="1312"/>
                  </a:cubicBezTo>
                  <a:lnTo>
                    <a:pt x="1647" y="987"/>
                  </a:lnTo>
                  <a:cubicBezTo>
                    <a:pt x="1647" y="948"/>
                    <a:pt x="1647" y="929"/>
                    <a:pt x="1666" y="929"/>
                  </a:cubicBezTo>
                  <a:lnTo>
                    <a:pt x="2202" y="623"/>
                  </a:lnTo>
                  <a:lnTo>
                    <a:pt x="2240" y="623"/>
                  </a:lnTo>
                  <a:lnTo>
                    <a:pt x="2527" y="795"/>
                  </a:lnTo>
                  <a:cubicBezTo>
                    <a:pt x="2623" y="833"/>
                    <a:pt x="2757" y="891"/>
                    <a:pt x="2853" y="891"/>
                  </a:cubicBezTo>
                  <a:lnTo>
                    <a:pt x="3714" y="891"/>
                  </a:lnTo>
                  <a:cubicBezTo>
                    <a:pt x="3829" y="891"/>
                    <a:pt x="3925" y="853"/>
                    <a:pt x="4020" y="795"/>
                  </a:cubicBezTo>
                  <a:lnTo>
                    <a:pt x="4308" y="623"/>
                  </a:lnTo>
                  <a:close/>
                  <a:moveTo>
                    <a:pt x="2221" y="1"/>
                  </a:moveTo>
                  <a:cubicBezTo>
                    <a:pt x="2116" y="1"/>
                    <a:pt x="2011" y="30"/>
                    <a:pt x="1915" y="87"/>
                  </a:cubicBezTo>
                  <a:lnTo>
                    <a:pt x="1379" y="393"/>
                  </a:lnTo>
                  <a:cubicBezTo>
                    <a:pt x="1188" y="527"/>
                    <a:pt x="1073" y="719"/>
                    <a:pt x="1073" y="948"/>
                  </a:cubicBezTo>
                  <a:lnTo>
                    <a:pt x="1073" y="1293"/>
                  </a:lnTo>
                  <a:lnTo>
                    <a:pt x="1073" y="1312"/>
                  </a:lnTo>
                  <a:lnTo>
                    <a:pt x="633" y="2058"/>
                  </a:lnTo>
                  <a:cubicBezTo>
                    <a:pt x="633" y="2058"/>
                    <a:pt x="633" y="2078"/>
                    <a:pt x="613" y="2078"/>
                  </a:cubicBezTo>
                  <a:lnTo>
                    <a:pt x="307" y="2250"/>
                  </a:lnTo>
                  <a:cubicBezTo>
                    <a:pt x="116" y="2365"/>
                    <a:pt x="1" y="2556"/>
                    <a:pt x="1" y="2786"/>
                  </a:cubicBezTo>
                  <a:lnTo>
                    <a:pt x="1" y="3417"/>
                  </a:lnTo>
                  <a:cubicBezTo>
                    <a:pt x="1" y="3628"/>
                    <a:pt x="116" y="3858"/>
                    <a:pt x="307" y="3972"/>
                  </a:cubicBezTo>
                  <a:lnTo>
                    <a:pt x="613" y="4126"/>
                  </a:lnTo>
                  <a:cubicBezTo>
                    <a:pt x="613" y="4126"/>
                    <a:pt x="633" y="4126"/>
                    <a:pt x="633" y="4164"/>
                  </a:cubicBezTo>
                  <a:lnTo>
                    <a:pt x="1073" y="4910"/>
                  </a:lnTo>
                  <a:lnTo>
                    <a:pt x="1073" y="4930"/>
                  </a:lnTo>
                  <a:lnTo>
                    <a:pt x="1073" y="5255"/>
                  </a:lnTo>
                  <a:cubicBezTo>
                    <a:pt x="1073" y="5485"/>
                    <a:pt x="1188" y="5695"/>
                    <a:pt x="1379" y="5810"/>
                  </a:cubicBezTo>
                  <a:lnTo>
                    <a:pt x="1915" y="6116"/>
                  </a:lnTo>
                  <a:cubicBezTo>
                    <a:pt x="2011" y="6183"/>
                    <a:pt x="2116" y="6217"/>
                    <a:pt x="2221" y="6217"/>
                  </a:cubicBezTo>
                  <a:cubicBezTo>
                    <a:pt x="2326" y="6217"/>
                    <a:pt x="2432" y="6183"/>
                    <a:pt x="2527" y="6116"/>
                  </a:cubicBezTo>
                  <a:lnTo>
                    <a:pt x="2815" y="5963"/>
                  </a:lnTo>
                  <a:lnTo>
                    <a:pt x="3733" y="5963"/>
                  </a:lnTo>
                  <a:lnTo>
                    <a:pt x="4020" y="6116"/>
                  </a:lnTo>
                  <a:cubicBezTo>
                    <a:pt x="4116" y="6174"/>
                    <a:pt x="4231" y="6212"/>
                    <a:pt x="4327" y="6212"/>
                  </a:cubicBezTo>
                  <a:cubicBezTo>
                    <a:pt x="4422" y="6212"/>
                    <a:pt x="4537" y="6193"/>
                    <a:pt x="4633" y="6155"/>
                  </a:cubicBezTo>
                  <a:lnTo>
                    <a:pt x="5169" y="5829"/>
                  </a:lnTo>
                  <a:cubicBezTo>
                    <a:pt x="5360" y="5714"/>
                    <a:pt x="5475" y="5523"/>
                    <a:pt x="5475" y="5293"/>
                  </a:cubicBezTo>
                  <a:lnTo>
                    <a:pt x="5475" y="4949"/>
                  </a:lnTo>
                  <a:lnTo>
                    <a:pt x="5475" y="4930"/>
                  </a:lnTo>
                  <a:lnTo>
                    <a:pt x="5934" y="4164"/>
                  </a:lnTo>
                  <a:lnTo>
                    <a:pt x="6241" y="3972"/>
                  </a:lnTo>
                  <a:cubicBezTo>
                    <a:pt x="6432" y="3858"/>
                    <a:pt x="6547" y="3647"/>
                    <a:pt x="6547" y="3417"/>
                  </a:cubicBezTo>
                  <a:lnTo>
                    <a:pt x="6547" y="2786"/>
                  </a:lnTo>
                  <a:cubicBezTo>
                    <a:pt x="6547" y="2575"/>
                    <a:pt x="6432" y="2365"/>
                    <a:pt x="6241" y="2250"/>
                  </a:cubicBezTo>
                  <a:lnTo>
                    <a:pt x="5934" y="2078"/>
                  </a:lnTo>
                  <a:cubicBezTo>
                    <a:pt x="5934" y="2078"/>
                    <a:pt x="5896" y="2078"/>
                    <a:pt x="5896" y="2058"/>
                  </a:cubicBezTo>
                  <a:lnTo>
                    <a:pt x="5475" y="1312"/>
                  </a:lnTo>
                  <a:lnTo>
                    <a:pt x="5475" y="1293"/>
                  </a:lnTo>
                  <a:lnTo>
                    <a:pt x="5475" y="948"/>
                  </a:lnTo>
                  <a:cubicBezTo>
                    <a:pt x="5475" y="738"/>
                    <a:pt x="5360" y="527"/>
                    <a:pt x="5169" y="393"/>
                  </a:cubicBezTo>
                  <a:lnTo>
                    <a:pt x="4633" y="87"/>
                  </a:lnTo>
                  <a:cubicBezTo>
                    <a:pt x="4537" y="30"/>
                    <a:pt x="4432" y="1"/>
                    <a:pt x="4327" y="1"/>
                  </a:cubicBezTo>
                  <a:cubicBezTo>
                    <a:pt x="4221" y="1"/>
                    <a:pt x="4116" y="30"/>
                    <a:pt x="4020" y="87"/>
                  </a:cubicBezTo>
                  <a:lnTo>
                    <a:pt x="3733" y="259"/>
                  </a:lnTo>
                  <a:lnTo>
                    <a:pt x="2815" y="259"/>
                  </a:lnTo>
                  <a:lnTo>
                    <a:pt x="2527" y="87"/>
                  </a:lnTo>
                  <a:cubicBezTo>
                    <a:pt x="2432" y="30"/>
                    <a:pt x="2326" y="1"/>
                    <a:pt x="2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81"/>
            <p:cNvSpPr/>
            <p:nvPr/>
          </p:nvSpPr>
          <p:spPr>
            <a:xfrm>
              <a:off x="3136438" y="3465300"/>
              <a:ext cx="90000" cy="89975"/>
            </a:xfrm>
            <a:custGeom>
              <a:avLst/>
              <a:gdLst/>
              <a:ahLst/>
              <a:cxnLst/>
              <a:rect l="l" t="t" r="r" b="b"/>
              <a:pathLst>
                <a:path w="3600" h="3599" extrusionOk="0">
                  <a:moveTo>
                    <a:pt x="1800" y="574"/>
                  </a:moveTo>
                  <a:cubicBezTo>
                    <a:pt x="2470" y="574"/>
                    <a:pt x="3025" y="1129"/>
                    <a:pt x="3025" y="1799"/>
                  </a:cubicBezTo>
                  <a:cubicBezTo>
                    <a:pt x="3025" y="2469"/>
                    <a:pt x="2470" y="3024"/>
                    <a:pt x="1800" y="3024"/>
                  </a:cubicBezTo>
                  <a:cubicBezTo>
                    <a:pt x="1130" y="3024"/>
                    <a:pt x="575" y="2469"/>
                    <a:pt x="575" y="1799"/>
                  </a:cubicBezTo>
                  <a:cubicBezTo>
                    <a:pt x="575" y="1129"/>
                    <a:pt x="1130" y="574"/>
                    <a:pt x="1800" y="574"/>
                  </a:cubicBezTo>
                  <a:close/>
                  <a:moveTo>
                    <a:pt x="1800" y="0"/>
                  </a:moveTo>
                  <a:cubicBezTo>
                    <a:pt x="824" y="0"/>
                    <a:pt x="1" y="823"/>
                    <a:pt x="1" y="1799"/>
                  </a:cubicBezTo>
                  <a:cubicBezTo>
                    <a:pt x="1" y="2775"/>
                    <a:pt x="824" y="3599"/>
                    <a:pt x="1800" y="3599"/>
                  </a:cubicBezTo>
                  <a:cubicBezTo>
                    <a:pt x="2776" y="3599"/>
                    <a:pt x="3599" y="2775"/>
                    <a:pt x="3599" y="1799"/>
                  </a:cubicBezTo>
                  <a:cubicBezTo>
                    <a:pt x="3599" y="823"/>
                    <a:pt x="2776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81"/>
            <p:cNvSpPr/>
            <p:nvPr/>
          </p:nvSpPr>
          <p:spPr>
            <a:xfrm>
              <a:off x="3161338" y="3486575"/>
              <a:ext cx="38775" cy="49550"/>
            </a:xfrm>
            <a:custGeom>
              <a:avLst/>
              <a:gdLst/>
              <a:ahLst/>
              <a:cxnLst/>
              <a:rect l="l" t="t" r="r" b="b"/>
              <a:pathLst>
                <a:path w="1551" h="1982" extrusionOk="0">
                  <a:moveTo>
                    <a:pt x="828" y="1"/>
                  </a:moveTo>
                  <a:cubicBezTo>
                    <a:pt x="699" y="1"/>
                    <a:pt x="565" y="30"/>
                    <a:pt x="440" y="87"/>
                  </a:cubicBezTo>
                  <a:cubicBezTo>
                    <a:pt x="211" y="240"/>
                    <a:pt x="115" y="470"/>
                    <a:pt x="191" y="757"/>
                  </a:cubicBezTo>
                  <a:cubicBezTo>
                    <a:pt x="57" y="814"/>
                    <a:pt x="0" y="948"/>
                    <a:pt x="38" y="1101"/>
                  </a:cubicBezTo>
                  <a:cubicBezTo>
                    <a:pt x="57" y="1216"/>
                    <a:pt x="191" y="1312"/>
                    <a:pt x="325" y="1312"/>
                  </a:cubicBezTo>
                  <a:cubicBezTo>
                    <a:pt x="325" y="1331"/>
                    <a:pt x="306" y="1350"/>
                    <a:pt x="287" y="1389"/>
                  </a:cubicBezTo>
                  <a:lnTo>
                    <a:pt x="191" y="1523"/>
                  </a:lnTo>
                  <a:cubicBezTo>
                    <a:pt x="134" y="1599"/>
                    <a:pt x="115" y="1695"/>
                    <a:pt x="115" y="1771"/>
                  </a:cubicBezTo>
                  <a:cubicBezTo>
                    <a:pt x="134" y="1905"/>
                    <a:pt x="249" y="1982"/>
                    <a:pt x="383" y="1982"/>
                  </a:cubicBezTo>
                  <a:lnTo>
                    <a:pt x="1263" y="1982"/>
                  </a:lnTo>
                  <a:cubicBezTo>
                    <a:pt x="1436" y="1982"/>
                    <a:pt x="1550" y="1867"/>
                    <a:pt x="1550" y="1695"/>
                  </a:cubicBezTo>
                  <a:cubicBezTo>
                    <a:pt x="1550" y="1503"/>
                    <a:pt x="1436" y="1389"/>
                    <a:pt x="1263" y="1389"/>
                  </a:cubicBezTo>
                  <a:lnTo>
                    <a:pt x="900" y="1389"/>
                  </a:lnTo>
                  <a:cubicBezTo>
                    <a:pt x="919" y="1331"/>
                    <a:pt x="919" y="1293"/>
                    <a:pt x="919" y="1235"/>
                  </a:cubicBezTo>
                  <a:cubicBezTo>
                    <a:pt x="1015" y="1197"/>
                    <a:pt x="1072" y="1082"/>
                    <a:pt x="1072" y="987"/>
                  </a:cubicBezTo>
                  <a:cubicBezTo>
                    <a:pt x="1072" y="833"/>
                    <a:pt x="957" y="719"/>
                    <a:pt x="785" y="719"/>
                  </a:cubicBezTo>
                  <a:cubicBezTo>
                    <a:pt x="785" y="680"/>
                    <a:pt x="766" y="680"/>
                    <a:pt x="766" y="661"/>
                  </a:cubicBezTo>
                  <a:cubicBezTo>
                    <a:pt x="727" y="623"/>
                    <a:pt x="785" y="565"/>
                    <a:pt x="823" y="565"/>
                  </a:cubicBezTo>
                  <a:cubicBezTo>
                    <a:pt x="861" y="565"/>
                    <a:pt x="900" y="565"/>
                    <a:pt x="900" y="585"/>
                  </a:cubicBezTo>
                  <a:cubicBezTo>
                    <a:pt x="957" y="623"/>
                    <a:pt x="957" y="642"/>
                    <a:pt x="957" y="642"/>
                  </a:cubicBezTo>
                  <a:cubicBezTo>
                    <a:pt x="990" y="756"/>
                    <a:pt x="1105" y="842"/>
                    <a:pt x="1233" y="842"/>
                  </a:cubicBezTo>
                  <a:cubicBezTo>
                    <a:pt x="1255" y="842"/>
                    <a:pt x="1278" y="839"/>
                    <a:pt x="1302" y="833"/>
                  </a:cubicBezTo>
                  <a:cubicBezTo>
                    <a:pt x="1455" y="776"/>
                    <a:pt x="1550" y="642"/>
                    <a:pt x="1493" y="470"/>
                  </a:cubicBezTo>
                  <a:cubicBezTo>
                    <a:pt x="1455" y="278"/>
                    <a:pt x="1282" y="144"/>
                    <a:pt x="1187" y="87"/>
                  </a:cubicBezTo>
                  <a:cubicBezTo>
                    <a:pt x="1081" y="30"/>
                    <a:pt x="957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81"/>
            <p:cNvSpPr/>
            <p:nvPr/>
          </p:nvSpPr>
          <p:spPr>
            <a:xfrm>
              <a:off x="2971363" y="3412175"/>
              <a:ext cx="76575" cy="52650"/>
            </a:xfrm>
            <a:custGeom>
              <a:avLst/>
              <a:gdLst/>
              <a:ahLst/>
              <a:cxnLst/>
              <a:rect l="l" t="t" r="r" b="b"/>
              <a:pathLst>
                <a:path w="3063" h="2106" extrusionOk="0">
                  <a:moveTo>
                    <a:pt x="2527" y="575"/>
                  </a:moveTo>
                  <a:lnTo>
                    <a:pt x="2527" y="1532"/>
                  </a:lnTo>
                  <a:lnTo>
                    <a:pt x="574" y="1532"/>
                  </a:lnTo>
                  <a:lnTo>
                    <a:pt x="574" y="575"/>
                  </a:lnTo>
                  <a:close/>
                  <a:moveTo>
                    <a:pt x="460" y="0"/>
                  </a:moveTo>
                  <a:cubicBezTo>
                    <a:pt x="230" y="0"/>
                    <a:pt x="0" y="192"/>
                    <a:pt x="0" y="460"/>
                  </a:cubicBezTo>
                  <a:lnTo>
                    <a:pt x="0" y="1647"/>
                  </a:lnTo>
                  <a:cubicBezTo>
                    <a:pt x="0" y="1895"/>
                    <a:pt x="192" y="2106"/>
                    <a:pt x="460" y="2106"/>
                  </a:cubicBezTo>
                  <a:lnTo>
                    <a:pt x="2622" y="2106"/>
                  </a:lnTo>
                  <a:cubicBezTo>
                    <a:pt x="2852" y="2106"/>
                    <a:pt x="3063" y="1915"/>
                    <a:pt x="3063" y="1647"/>
                  </a:cubicBezTo>
                  <a:lnTo>
                    <a:pt x="3063" y="460"/>
                  </a:lnTo>
                  <a:cubicBezTo>
                    <a:pt x="3063" y="211"/>
                    <a:pt x="2871" y="0"/>
                    <a:pt x="2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81"/>
            <p:cNvSpPr/>
            <p:nvPr/>
          </p:nvSpPr>
          <p:spPr>
            <a:xfrm>
              <a:off x="3314463" y="3412175"/>
              <a:ext cx="76100" cy="52650"/>
            </a:xfrm>
            <a:custGeom>
              <a:avLst/>
              <a:gdLst/>
              <a:ahLst/>
              <a:cxnLst/>
              <a:rect l="l" t="t" r="r" b="b"/>
              <a:pathLst>
                <a:path w="3044" h="2106" extrusionOk="0">
                  <a:moveTo>
                    <a:pt x="2507" y="575"/>
                  </a:moveTo>
                  <a:lnTo>
                    <a:pt x="2507" y="1532"/>
                  </a:lnTo>
                  <a:lnTo>
                    <a:pt x="574" y="1532"/>
                  </a:lnTo>
                  <a:lnTo>
                    <a:pt x="574" y="575"/>
                  </a:lnTo>
                  <a:close/>
                  <a:moveTo>
                    <a:pt x="440" y="0"/>
                  </a:moveTo>
                  <a:cubicBezTo>
                    <a:pt x="211" y="0"/>
                    <a:pt x="0" y="192"/>
                    <a:pt x="0" y="460"/>
                  </a:cubicBezTo>
                  <a:lnTo>
                    <a:pt x="0" y="1647"/>
                  </a:lnTo>
                  <a:cubicBezTo>
                    <a:pt x="0" y="1895"/>
                    <a:pt x="191" y="2106"/>
                    <a:pt x="440" y="2106"/>
                  </a:cubicBezTo>
                  <a:lnTo>
                    <a:pt x="2603" y="2106"/>
                  </a:lnTo>
                  <a:cubicBezTo>
                    <a:pt x="2833" y="2106"/>
                    <a:pt x="3043" y="1915"/>
                    <a:pt x="3043" y="1647"/>
                  </a:cubicBezTo>
                  <a:lnTo>
                    <a:pt x="3043" y="460"/>
                  </a:lnTo>
                  <a:cubicBezTo>
                    <a:pt x="3043" y="211"/>
                    <a:pt x="2852" y="0"/>
                    <a:pt x="2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7" name="Google Shape;3157;p81"/>
          <p:cNvGrpSpPr/>
          <p:nvPr/>
        </p:nvGrpSpPr>
        <p:grpSpPr>
          <a:xfrm>
            <a:off x="3311313" y="3205150"/>
            <a:ext cx="484300" cy="417725"/>
            <a:chOff x="3542213" y="3335125"/>
            <a:chExt cx="484300" cy="417725"/>
          </a:xfrm>
        </p:grpSpPr>
        <p:sp>
          <p:nvSpPr>
            <p:cNvPr id="3158" name="Google Shape;3158;p81"/>
            <p:cNvSpPr/>
            <p:nvPr/>
          </p:nvSpPr>
          <p:spPr>
            <a:xfrm>
              <a:off x="3889138" y="3360025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613" y="574"/>
                  </a:lnTo>
                  <a:cubicBezTo>
                    <a:pt x="786" y="574"/>
                    <a:pt x="901" y="460"/>
                    <a:pt x="901" y="287"/>
                  </a:cubicBezTo>
                  <a:cubicBezTo>
                    <a:pt x="901" y="134"/>
                    <a:pt x="78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81"/>
            <p:cNvSpPr/>
            <p:nvPr/>
          </p:nvSpPr>
          <p:spPr>
            <a:xfrm>
              <a:off x="3922163" y="3360025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1" y="134"/>
                    <a:pt x="1" y="287"/>
                  </a:cubicBezTo>
                  <a:cubicBezTo>
                    <a:pt x="1" y="460"/>
                    <a:pt x="115" y="574"/>
                    <a:pt x="288" y="574"/>
                  </a:cubicBezTo>
                  <a:lnTo>
                    <a:pt x="613" y="574"/>
                  </a:lnTo>
                  <a:cubicBezTo>
                    <a:pt x="785" y="574"/>
                    <a:pt x="900" y="460"/>
                    <a:pt x="900" y="287"/>
                  </a:cubicBezTo>
                  <a:cubicBezTo>
                    <a:pt x="900" y="134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81"/>
            <p:cNvSpPr/>
            <p:nvPr/>
          </p:nvSpPr>
          <p:spPr>
            <a:xfrm>
              <a:off x="3954713" y="3360025"/>
              <a:ext cx="22975" cy="14375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287" y="0"/>
                  </a:moveTo>
                  <a:cubicBezTo>
                    <a:pt x="134" y="0"/>
                    <a:pt x="0" y="134"/>
                    <a:pt x="0" y="287"/>
                  </a:cubicBezTo>
                  <a:cubicBezTo>
                    <a:pt x="0" y="460"/>
                    <a:pt x="134" y="574"/>
                    <a:pt x="287" y="574"/>
                  </a:cubicBezTo>
                  <a:lnTo>
                    <a:pt x="632" y="574"/>
                  </a:lnTo>
                  <a:cubicBezTo>
                    <a:pt x="804" y="574"/>
                    <a:pt x="919" y="460"/>
                    <a:pt x="919" y="287"/>
                  </a:cubicBezTo>
                  <a:cubicBezTo>
                    <a:pt x="919" y="134"/>
                    <a:pt x="804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81"/>
            <p:cNvSpPr/>
            <p:nvPr/>
          </p:nvSpPr>
          <p:spPr>
            <a:xfrm>
              <a:off x="3777188" y="3686850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555"/>
                  </a:lnTo>
                  <a:cubicBezTo>
                    <a:pt x="0" y="708"/>
                    <a:pt x="115" y="842"/>
                    <a:pt x="287" y="842"/>
                  </a:cubicBezTo>
                  <a:cubicBezTo>
                    <a:pt x="459" y="842"/>
                    <a:pt x="574" y="689"/>
                    <a:pt x="574" y="555"/>
                  </a:cubicBezTo>
                  <a:lnTo>
                    <a:pt x="574" y="287"/>
                  </a:lnTo>
                  <a:cubicBezTo>
                    <a:pt x="574" y="115"/>
                    <a:pt x="45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81"/>
            <p:cNvSpPr/>
            <p:nvPr/>
          </p:nvSpPr>
          <p:spPr>
            <a:xfrm>
              <a:off x="3542213" y="3335125"/>
              <a:ext cx="484300" cy="417725"/>
            </a:xfrm>
            <a:custGeom>
              <a:avLst/>
              <a:gdLst/>
              <a:ahLst/>
              <a:cxnLst/>
              <a:rect l="l" t="t" r="r" b="b"/>
              <a:pathLst>
                <a:path w="19372" h="16709" extrusionOk="0">
                  <a:moveTo>
                    <a:pt x="690" y="1"/>
                  </a:moveTo>
                  <a:cubicBezTo>
                    <a:pt x="307" y="1"/>
                    <a:pt x="1" y="307"/>
                    <a:pt x="1" y="690"/>
                  </a:cubicBezTo>
                  <a:lnTo>
                    <a:pt x="1" y="12442"/>
                  </a:lnTo>
                  <a:cubicBezTo>
                    <a:pt x="1" y="12825"/>
                    <a:pt x="307" y="13131"/>
                    <a:pt x="690" y="13131"/>
                  </a:cubicBezTo>
                  <a:lnTo>
                    <a:pt x="7849" y="13131"/>
                  </a:lnTo>
                  <a:cubicBezTo>
                    <a:pt x="7944" y="13476"/>
                    <a:pt x="7983" y="13820"/>
                    <a:pt x="7944" y="14165"/>
                  </a:cubicBezTo>
                  <a:cubicBezTo>
                    <a:pt x="7906" y="14299"/>
                    <a:pt x="8040" y="14452"/>
                    <a:pt x="8174" y="14471"/>
                  </a:cubicBezTo>
                  <a:cubicBezTo>
                    <a:pt x="8185" y="14473"/>
                    <a:pt x="8196" y="14473"/>
                    <a:pt x="8208" y="14473"/>
                  </a:cubicBezTo>
                  <a:cubicBezTo>
                    <a:pt x="8346" y="14473"/>
                    <a:pt x="8464" y="14366"/>
                    <a:pt x="8499" y="14241"/>
                  </a:cubicBezTo>
                  <a:cubicBezTo>
                    <a:pt x="8538" y="13878"/>
                    <a:pt x="8519" y="13495"/>
                    <a:pt x="8442" y="13131"/>
                  </a:cubicBezTo>
                  <a:lnTo>
                    <a:pt x="10930" y="13131"/>
                  </a:lnTo>
                  <a:cubicBezTo>
                    <a:pt x="10720" y="13973"/>
                    <a:pt x="10892" y="14835"/>
                    <a:pt x="11428" y="15677"/>
                  </a:cubicBezTo>
                  <a:cubicBezTo>
                    <a:pt x="10844" y="15600"/>
                    <a:pt x="10260" y="15562"/>
                    <a:pt x="9677" y="15562"/>
                  </a:cubicBezTo>
                  <a:cubicBezTo>
                    <a:pt x="9093" y="15562"/>
                    <a:pt x="8509" y="15600"/>
                    <a:pt x="7925" y="15677"/>
                  </a:cubicBezTo>
                  <a:cubicBezTo>
                    <a:pt x="7963" y="15600"/>
                    <a:pt x="7983" y="15543"/>
                    <a:pt x="8040" y="15486"/>
                  </a:cubicBezTo>
                  <a:cubicBezTo>
                    <a:pt x="8117" y="15332"/>
                    <a:pt x="8059" y="15160"/>
                    <a:pt x="7944" y="15103"/>
                  </a:cubicBezTo>
                  <a:cubicBezTo>
                    <a:pt x="7890" y="15076"/>
                    <a:pt x="7836" y="15063"/>
                    <a:pt x="7785" y="15063"/>
                  </a:cubicBezTo>
                  <a:cubicBezTo>
                    <a:pt x="7692" y="15063"/>
                    <a:pt x="7611" y="15105"/>
                    <a:pt x="7562" y="15179"/>
                  </a:cubicBezTo>
                  <a:cubicBezTo>
                    <a:pt x="7447" y="15390"/>
                    <a:pt x="7294" y="15600"/>
                    <a:pt x="7121" y="15792"/>
                  </a:cubicBezTo>
                  <a:cubicBezTo>
                    <a:pt x="6624" y="15888"/>
                    <a:pt x="6107" y="16002"/>
                    <a:pt x="5590" y="16136"/>
                  </a:cubicBezTo>
                  <a:cubicBezTo>
                    <a:pt x="5456" y="16194"/>
                    <a:pt x="5360" y="16328"/>
                    <a:pt x="5399" y="16500"/>
                  </a:cubicBezTo>
                  <a:cubicBezTo>
                    <a:pt x="5445" y="16623"/>
                    <a:pt x="5539" y="16708"/>
                    <a:pt x="5664" y="16708"/>
                  </a:cubicBezTo>
                  <a:cubicBezTo>
                    <a:pt x="5695" y="16708"/>
                    <a:pt x="5728" y="16703"/>
                    <a:pt x="5762" y="16691"/>
                  </a:cubicBezTo>
                  <a:cubicBezTo>
                    <a:pt x="7053" y="16314"/>
                    <a:pt x="8359" y="16130"/>
                    <a:pt x="9661" y="16130"/>
                  </a:cubicBezTo>
                  <a:cubicBezTo>
                    <a:pt x="10406" y="16130"/>
                    <a:pt x="11149" y="16190"/>
                    <a:pt x="11887" y="16309"/>
                  </a:cubicBezTo>
                  <a:cubicBezTo>
                    <a:pt x="12461" y="16404"/>
                    <a:pt x="13036" y="16519"/>
                    <a:pt x="13610" y="16691"/>
                  </a:cubicBezTo>
                  <a:lnTo>
                    <a:pt x="13686" y="16691"/>
                  </a:lnTo>
                  <a:cubicBezTo>
                    <a:pt x="13801" y="16691"/>
                    <a:pt x="13916" y="16615"/>
                    <a:pt x="13954" y="16481"/>
                  </a:cubicBezTo>
                  <a:cubicBezTo>
                    <a:pt x="13993" y="16328"/>
                    <a:pt x="13897" y="16175"/>
                    <a:pt x="13763" y="16117"/>
                  </a:cubicBezTo>
                  <a:cubicBezTo>
                    <a:pt x="13246" y="15983"/>
                    <a:pt x="12729" y="15849"/>
                    <a:pt x="12232" y="15754"/>
                  </a:cubicBezTo>
                  <a:cubicBezTo>
                    <a:pt x="11466" y="14854"/>
                    <a:pt x="11236" y="13993"/>
                    <a:pt x="11504" y="13112"/>
                  </a:cubicBezTo>
                  <a:lnTo>
                    <a:pt x="18663" y="13112"/>
                  </a:lnTo>
                  <a:cubicBezTo>
                    <a:pt x="19046" y="13112"/>
                    <a:pt x="19352" y="12787"/>
                    <a:pt x="19352" y="12404"/>
                  </a:cubicBezTo>
                  <a:lnTo>
                    <a:pt x="19352" y="9916"/>
                  </a:lnTo>
                  <a:cubicBezTo>
                    <a:pt x="19352" y="9763"/>
                    <a:pt x="19237" y="9648"/>
                    <a:pt x="19065" y="9648"/>
                  </a:cubicBezTo>
                  <a:cubicBezTo>
                    <a:pt x="18893" y="9648"/>
                    <a:pt x="18778" y="9763"/>
                    <a:pt x="18778" y="9916"/>
                  </a:cubicBezTo>
                  <a:lnTo>
                    <a:pt x="18778" y="12404"/>
                  </a:lnTo>
                  <a:cubicBezTo>
                    <a:pt x="18778" y="12481"/>
                    <a:pt x="18740" y="12538"/>
                    <a:pt x="18663" y="12538"/>
                  </a:cubicBezTo>
                  <a:lnTo>
                    <a:pt x="690" y="12538"/>
                  </a:lnTo>
                  <a:cubicBezTo>
                    <a:pt x="613" y="12538"/>
                    <a:pt x="575" y="12481"/>
                    <a:pt x="575" y="12404"/>
                  </a:cubicBezTo>
                  <a:lnTo>
                    <a:pt x="575" y="2547"/>
                  </a:lnTo>
                  <a:lnTo>
                    <a:pt x="2049" y="2547"/>
                  </a:lnTo>
                  <a:cubicBezTo>
                    <a:pt x="2298" y="2547"/>
                    <a:pt x="2508" y="2413"/>
                    <a:pt x="2585" y="2202"/>
                  </a:cubicBezTo>
                  <a:lnTo>
                    <a:pt x="2700" y="1877"/>
                  </a:lnTo>
                  <a:lnTo>
                    <a:pt x="5265" y="1877"/>
                  </a:lnTo>
                  <a:lnTo>
                    <a:pt x="5379" y="2202"/>
                  </a:lnTo>
                  <a:cubicBezTo>
                    <a:pt x="5475" y="2413"/>
                    <a:pt x="5686" y="2547"/>
                    <a:pt x="5915" y="2547"/>
                  </a:cubicBezTo>
                  <a:lnTo>
                    <a:pt x="18797" y="2547"/>
                  </a:lnTo>
                  <a:lnTo>
                    <a:pt x="18797" y="8767"/>
                  </a:lnTo>
                  <a:cubicBezTo>
                    <a:pt x="18797" y="8940"/>
                    <a:pt x="18931" y="9054"/>
                    <a:pt x="19084" y="9054"/>
                  </a:cubicBezTo>
                  <a:cubicBezTo>
                    <a:pt x="19256" y="9054"/>
                    <a:pt x="19371" y="8940"/>
                    <a:pt x="19371" y="8767"/>
                  </a:cubicBezTo>
                  <a:lnTo>
                    <a:pt x="19371" y="632"/>
                  </a:lnTo>
                  <a:cubicBezTo>
                    <a:pt x="19352" y="307"/>
                    <a:pt x="19046" y="1"/>
                    <a:pt x="18682" y="1"/>
                  </a:cubicBezTo>
                  <a:lnTo>
                    <a:pt x="3465" y="1"/>
                  </a:lnTo>
                  <a:cubicBezTo>
                    <a:pt x="3293" y="1"/>
                    <a:pt x="3178" y="116"/>
                    <a:pt x="3178" y="288"/>
                  </a:cubicBezTo>
                  <a:cubicBezTo>
                    <a:pt x="3178" y="460"/>
                    <a:pt x="3293" y="575"/>
                    <a:pt x="3465" y="575"/>
                  </a:cubicBezTo>
                  <a:lnTo>
                    <a:pt x="18682" y="575"/>
                  </a:lnTo>
                  <a:cubicBezTo>
                    <a:pt x="18759" y="575"/>
                    <a:pt x="18797" y="613"/>
                    <a:pt x="18797" y="690"/>
                  </a:cubicBezTo>
                  <a:lnTo>
                    <a:pt x="18797" y="2030"/>
                  </a:lnTo>
                  <a:lnTo>
                    <a:pt x="5877" y="2030"/>
                  </a:lnTo>
                  <a:lnTo>
                    <a:pt x="5762" y="1724"/>
                  </a:lnTo>
                  <a:cubicBezTo>
                    <a:pt x="5667" y="1513"/>
                    <a:pt x="5456" y="1360"/>
                    <a:pt x="5245" y="1360"/>
                  </a:cubicBezTo>
                  <a:lnTo>
                    <a:pt x="2757" y="1360"/>
                  </a:lnTo>
                  <a:cubicBezTo>
                    <a:pt x="2508" y="1360"/>
                    <a:pt x="2298" y="1513"/>
                    <a:pt x="2221" y="1724"/>
                  </a:cubicBezTo>
                  <a:lnTo>
                    <a:pt x="2106" y="2030"/>
                  </a:lnTo>
                  <a:lnTo>
                    <a:pt x="594" y="2030"/>
                  </a:lnTo>
                  <a:lnTo>
                    <a:pt x="594" y="690"/>
                  </a:lnTo>
                  <a:cubicBezTo>
                    <a:pt x="594" y="613"/>
                    <a:pt x="652" y="575"/>
                    <a:pt x="709" y="575"/>
                  </a:cubicBezTo>
                  <a:lnTo>
                    <a:pt x="2317" y="575"/>
                  </a:lnTo>
                  <a:cubicBezTo>
                    <a:pt x="2489" y="575"/>
                    <a:pt x="2604" y="460"/>
                    <a:pt x="2604" y="288"/>
                  </a:cubicBezTo>
                  <a:cubicBezTo>
                    <a:pt x="2604" y="116"/>
                    <a:pt x="2489" y="1"/>
                    <a:pt x="2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81"/>
            <p:cNvSpPr/>
            <p:nvPr/>
          </p:nvSpPr>
          <p:spPr>
            <a:xfrm>
              <a:off x="3647013" y="3421275"/>
              <a:ext cx="276125" cy="206725"/>
            </a:xfrm>
            <a:custGeom>
              <a:avLst/>
              <a:gdLst/>
              <a:ahLst/>
              <a:cxnLst/>
              <a:rect l="l" t="t" r="r" b="b"/>
              <a:pathLst>
                <a:path w="11045" h="8269" extrusionOk="0">
                  <a:moveTo>
                    <a:pt x="824" y="1436"/>
                  </a:moveTo>
                  <a:cubicBezTo>
                    <a:pt x="1015" y="1436"/>
                    <a:pt x="1168" y="1570"/>
                    <a:pt x="1168" y="1761"/>
                  </a:cubicBezTo>
                  <a:cubicBezTo>
                    <a:pt x="1168" y="1933"/>
                    <a:pt x="1015" y="2106"/>
                    <a:pt x="824" y="2106"/>
                  </a:cubicBezTo>
                  <a:cubicBezTo>
                    <a:pt x="671" y="2106"/>
                    <a:pt x="498" y="1953"/>
                    <a:pt x="498" y="1761"/>
                  </a:cubicBezTo>
                  <a:cubicBezTo>
                    <a:pt x="518" y="1570"/>
                    <a:pt x="671" y="1436"/>
                    <a:pt x="824" y="1436"/>
                  </a:cubicBezTo>
                  <a:close/>
                  <a:moveTo>
                    <a:pt x="10164" y="1436"/>
                  </a:moveTo>
                  <a:cubicBezTo>
                    <a:pt x="10337" y="1436"/>
                    <a:pt x="10490" y="1570"/>
                    <a:pt x="10490" y="1761"/>
                  </a:cubicBezTo>
                  <a:cubicBezTo>
                    <a:pt x="10490" y="1933"/>
                    <a:pt x="10356" y="2106"/>
                    <a:pt x="10164" y="2106"/>
                  </a:cubicBezTo>
                  <a:cubicBezTo>
                    <a:pt x="9973" y="2106"/>
                    <a:pt x="9820" y="1953"/>
                    <a:pt x="9820" y="1761"/>
                  </a:cubicBezTo>
                  <a:cubicBezTo>
                    <a:pt x="9820" y="1570"/>
                    <a:pt x="9973" y="1436"/>
                    <a:pt x="10164" y="1436"/>
                  </a:cubicBezTo>
                  <a:close/>
                  <a:moveTo>
                    <a:pt x="3197" y="2776"/>
                  </a:moveTo>
                  <a:lnTo>
                    <a:pt x="3197" y="3177"/>
                  </a:lnTo>
                  <a:lnTo>
                    <a:pt x="2891" y="3177"/>
                  </a:lnTo>
                  <a:lnTo>
                    <a:pt x="3197" y="2776"/>
                  </a:lnTo>
                  <a:close/>
                  <a:moveTo>
                    <a:pt x="7810" y="2776"/>
                  </a:moveTo>
                  <a:lnTo>
                    <a:pt x="8136" y="3177"/>
                  </a:lnTo>
                  <a:lnTo>
                    <a:pt x="7810" y="3177"/>
                  </a:lnTo>
                  <a:lnTo>
                    <a:pt x="7810" y="2776"/>
                  </a:lnTo>
                  <a:close/>
                  <a:moveTo>
                    <a:pt x="3197" y="3733"/>
                  </a:moveTo>
                  <a:lnTo>
                    <a:pt x="3197" y="4958"/>
                  </a:lnTo>
                  <a:lnTo>
                    <a:pt x="2604" y="4670"/>
                  </a:lnTo>
                  <a:lnTo>
                    <a:pt x="2604" y="3733"/>
                  </a:lnTo>
                  <a:close/>
                  <a:moveTo>
                    <a:pt x="8423" y="3752"/>
                  </a:moveTo>
                  <a:lnTo>
                    <a:pt x="8423" y="4690"/>
                  </a:lnTo>
                  <a:lnTo>
                    <a:pt x="7810" y="4977"/>
                  </a:lnTo>
                  <a:lnTo>
                    <a:pt x="7810" y="3752"/>
                  </a:lnTo>
                  <a:close/>
                  <a:moveTo>
                    <a:pt x="7236" y="574"/>
                  </a:moveTo>
                  <a:lnTo>
                    <a:pt x="7236" y="5245"/>
                  </a:lnTo>
                  <a:lnTo>
                    <a:pt x="6183" y="5723"/>
                  </a:lnTo>
                  <a:lnTo>
                    <a:pt x="4805" y="5723"/>
                  </a:lnTo>
                  <a:lnTo>
                    <a:pt x="3752" y="5245"/>
                  </a:lnTo>
                  <a:lnTo>
                    <a:pt x="3752" y="574"/>
                  </a:lnTo>
                  <a:close/>
                  <a:moveTo>
                    <a:pt x="824" y="6910"/>
                  </a:moveTo>
                  <a:cubicBezTo>
                    <a:pt x="1015" y="6910"/>
                    <a:pt x="1168" y="7063"/>
                    <a:pt x="1168" y="7254"/>
                  </a:cubicBezTo>
                  <a:cubicBezTo>
                    <a:pt x="1168" y="7446"/>
                    <a:pt x="1015" y="7580"/>
                    <a:pt x="824" y="7580"/>
                  </a:cubicBezTo>
                  <a:cubicBezTo>
                    <a:pt x="671" y="7580"/>
                    <a:pt x="498" y="7427"/>
                    <a:pt x="498" y="7254"/>
                  </a:cubicBezTo>
                  <a:cubicBezTo>
                    <a:pt x="498" y="7082"/>
                    <a:pt x="632" y="6910"/>
                    <a:pt x="824" y="6910"/>
                  </a:cubicBezTo>
                  <a:close/>
                  <a:moveTo>
                    <a:pt x="10164" y="6910"/>
                  </a:moveTo>
                  <a:cubicBezTo>
                    <a:pt x="10337" y="6910"/>
                    <a:pt x="10490" y="7063"/>
                    <a:pt x="10490" y="7254"/>
                  </a:cubicBezTo>
                  <a:cubicBezTo>
                    <a:pt x="10490" y="7446"/>
                    <a:pt x="10337" y="7580"/>
                    <a:pt x="10164" y="7580"/>
                  </a:cubicBezTo>
                  <a:cubicBezTo>
                    <a:pt x="9973" y="7580"/>
                    <a:pt x="9820" y="7427"/>
                    <a:pt x="9820" y="7254"/>
                  </a:cubicBezTo>
                  <a:cubicBezTo>
                    <a:pt x="9820" y="7082"/>
                    <a:pt x="9973" y="6910"/>
                    <a:pt x="10164" y="6910"/>
                  </a:cubicBezTo>
                  <a:close/>
                  <a:moveTo>
                    <a:pt x="8384" y="5302"/>
                  </a:moveTo>
                  <a:lnTo>
                    <a:pt x="8384" y="7695"/>
                  </a:lnTo>
                  <a:lnTo>
                    <a:pt x="2585" y="7695"/>
                  </a:lnTo>
                  <a:lnTo>
                    <a:pt x="2585" y="5302"/>
                  </a:lnTo>
                  <a:cubicBezTo>
                    <a:pt x="2834" y="5436"/>
                    <a:pt x="4097" y="6029"/>
                    <a:pt x="4614" y="6259"/>
                  </a:cubicBezTo>
                  <a:cubicBezTo>
                    <a:pt x="4652" y="6297"/>
                    <a:pt x="4690" y="6297"/>
                    <a:pt x="4728" y="6297"/>
                  </a:cubicBezTo>
                  <a:lnTo>
                    <a:pt x="6241" y="6297"/>
                  </a:lnTo>
                  <a:cubicBezTo>
                    <a:pt x="6279" y="6297"/>
                    <a:pt x="6317" y="6297"/>
                    <a:pt x="6355" y="6259"/>
                  </a:cubicBezTo>
                  <a:cubicBezTo>
                    <a:pt x="6738" y="6106"/>
                    <a:pt x="8097" y="5455"/>
                    <a:pt x="8384" y="5302"/>
                  </a:cubicBezTo>
                  <a:close/>
                  <a:moveTo>
                    <a:pt x="3771" y="0"/>
                  </a:moveTo>
                  <a:cubicBezTo>
                    <a:pt x="3465" y="0"/>
                    <a:pt x="3216" y="230"/>
                    <a:pt x="3216" y="555"/>
                  </a:cubicBezTo>
                  <a:lnTo>
                    <a:pt x="3216" y="1838"/>
                  </a:lnTo>
                  <a:lnTo>
                    <a:pt x="2106" y="3273"/>
                  </a:lnTo>
                  <a:cubicBezTo>
                    <a:pt x="2049" y="3331"/>
                    <a:pt x="2049" y="3388"/>
                    <a:pt x="2049" y="3445"/>
                  </a:cubicBezTo>
                  <a:lnTo>
                    <a:pt x="2049" y="3809"/>
                  </a:lnTo>
                  <a:lnTo>
                    <a:pt x="1168" y="3809"/>
                  </a:lnTo>
                  <a:lnTo>
                    <a:pt x="1168" y="2603"/>
                  </a:lnTo>
                  <a:cubicBezTo>
                    <a:pt x="1532" y="2488"/>
                    <a:pt x="1762" y="2144"/>
                    <a:pt x="1762" y="1761"/>
                  </a:cubicBezTo>
                  <a:cubicBezTo>
                    <a:pt x="1762" y="1263"/>
                    <a:pt x="1360" y="881"/>
                    <a:pt x="881" y="881"/>
                  </a:cubicBezTo>
                  <a:cubicBezTo>
                    <a:pt x="384" y="881"/>
                    <a:pt x="1" y="1283"/>
                    <a:pt x="1" y="1761"/>
                  </a:cubicBezTo>
                  <a:cubicBezTo>
                    <a:pt x="1" y="2144"/>
                    <a:pt x="250" y="2488"/>
                    <a:pt x="594" y="2603"/>
                  </a:cubicBezTo>
                  <a:lnTo>
                    <a:pt x="594" y="4077"/>
                  </a:lnTo>
                  <a:cubicBezTo>
                    <a:pt x="594" y="4249"/>
                    <a:pt x="709" y="4364"/>
                    <a:pt x="881" y="4364"/>
                  </a:cubicBezTo>
                  <a:lnTo>
                    <a:pt x="2049" y="4364"/>
                  </a:lnTo>
                  <a:lnTo>
                    <a:pt x="2049" y="4632"/>
                  </a:lnTo>
                  <a:lnTo>
                    <a:pt x="881" y="4632"/>
                  </a:lnTo>
                  <a:cubicBezTo>
                    <a:pt x="709" y="4632"/>
                    <a:pt x="594" y="4766"/>
                    <a:pt x="594" y="4919"/>
                  </a:cubicBezTo>
                  <a:lnTo>
                    <a:pt x="594" y="6412"/>
                  </a:lnTo>
                  <a:cubicBezTo>
                    <a:pt x="230" y="6527"/>
                    <a:pt x="1" y="6852"/>
                    <a:pt x="1" y="7235"/>
                  </a:cubicBezTo>
                  <a:cubicBezTo>
                    <a:pt x="1" y="7752"/>
                    <a:pt x="403" y="8135"/>
                    <a:pt x="881" y="8135"/>
                  </a:cubicBezTo>
                  <a:cubicBezTo>
                    <a:pt x="1379" y="8135"/>
                    <a:pt x="1762" y="7714"/>
                    <a:pt x="1762" y="7235"/>
                  </a:cubicBezTo>
                  <a:cubicBezTo>
                    <a:pt x="1762" y="6852"/>
                    <a:pt x="1494" y="6527"/>
                    <a:pt x="1168" y="6412"/>
                  </a:cubicBezTo>
                  <a:lnTo>
                    <a:pt x="1168" y="5206"/>
                  </a:lnTo>
                  <a:lnTo>
                    <a:pt x="2049" y="5206"/>
                  </a:lnTo>
                  <a:lnTo>
                    <a:pt x="2049" y="7982"/>
                  </a:lnTo>
                  <a:cubicBezTo>
                    <a:pt x="2049" y="8154"/>
                    <a:pt x="2164" y="8269"/>
                    <a:pt x="2336" y="8269"/>
                  </a:cubicBezTo>
                  <a:lnTo>
                    <a:pt x="8710" y="8269"/>
                  </a:lnTo>
                  <a:cubicBezTo>
                    <a:pt x="8863" y="8269"/>
                    <a:pt x="8997" y="8154"/>
                    <a:pt x="8997" y="7982"/>
                  </a:cubicBezTo>
                  <a:lnTo>
                    <a:pt x="8997" y="5206"/>
                  </a:lnTo>
                  <a:lnTo>
                    <a:pt x="9877" y="5206"/>
                  </a:lnTo>
                  <a:lnTo>
                    <a:pt x="9877" y="6412"/>
                  </a:lnTo>
                  <a:cubicBezTo>
                    <a:pt x="9514" y="6527"/>
                    <a:pt x="9284" y="6852"/>
                    <a:pt x="9284" y="7235"/>
                  </a:cubicBezTo>
                  <a:cubicBezTo>
                    <a:pt x="9284" y="7752"/>
                    <a:pt x="9686" y="8135"/>
                    <a:pt x="10164" y="8135"/>
                  </a:cubicBezTo>
                  <a:cubicBezTo>
                    <a:pt x="10662" y="8135"/>
                    <a:pt x="11045" y="7714"/>
                    <a:pt x="11045" y="7235"/>
                  </a:cubicBezTo>
                  <a:cubicBezTo>
                    <a:pt x="11045" y="6852"/>
                    <a:pt x="10777" y="6527"/>
                    <a:pt x="10452" y="6412"/>
                  </a:cubicBezTo>
                  <a:lnTo>
                    <a:pt x="10452" y="4919"/>
                  </a:lnTo>
                  <a:cubicBezTo>
                    <a:pt x="10452" y="4766"/>
                    <a:pt x="10318" y="4632"/>
                    <a:pt x="10164" y="4632"/>
                  </a:cubicBezTo>
                  <a:lnTo>
                    <a:pt x="8997" y="4632"/>
                  </a:lnTo>
                  <a:lnTo>
                    <a:pt x="8997" y="4383"/>
                  </a:lnTo>
                  <a:lnTo>
                    <a:pt x="10164" y="4383"/>
                  </a:lnTo>
                  <a:cubicBezTo>
                    <a:pt x="10337" y="4383"/>
                    <a:pt x="10452" y="4249"/>
                    <a:pt x="10452" y="4096"/>
                  </a:cubicBezTo>
                  <a:lnTo>
                    <a:pt x="10452" y="2603"/>
                  </a:lnTo>
                  <a:cubicBezTo>
                    <a:pt x="10815" y="2488"/>
                    <a:pt x="11045" y="2144"/>
                    <a:pt x="11045" y="1761"/>
                  </a:cubicBezTo>
                  <a:cubicBezTo>
                    <a:pt x="11045" y="1263"/>
                    <a:pt x="10643" y="881"/>
                    <a:pt x="10164" y="881"/>
                  </a:cubicBezTo>
                  <a:cubicBezTo>
                    <a:pt x="9667" y="881"/>
                    <a:pt x="9284" y="1283"/>
                    <a:pt x="9284" y="1761"/>
                  </a:cubicBezTo>
                  <a:cubicBezTo>
                    <a:pt x="9284" y="2144"/>
                    <a:pt x="9533" y="2488"/>
                    <a:pt x="9877" y="2603"/>
                  </a:cubicBezTo>
                  <a:lnTo>
                    <a:pt x="9877" y="3809"/>
                  </a:lnTo>
                  <a:lnTo>
                    <a:pt x="8997" y="3809"/>
                  </a:lnTo>
                  <a:lnTo>
                    <a:pt x="8997" y="3445"/>
                  </a:lnTo>
                  <a:cubicBezTo>
                    <a:pt x="8997" y="3388"/>
                    <a:pt x="8959" y="3331"/>
                    <a:pt x="8939" y="3273"/>
                  </a:cubicBezTo>
                  <a:lnTo>
                    <a:pt x="7810" y="1838"/>
                  </a:lnTo>
                  <a:lnTo>
                    <a:pt x="7810" y="555"/>
                  </a:lnTo>
                  <a:cubicBezTo>
                    <a:pt x="7810" y="230"/>
                    <a:pt x="7580" y="0"/>
                    <a:pt x="7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81"/>
            <p:cNvSpPr/>
            <p:nvPr/>
          </p:nvSpPr>
          <p:spPr>
            <a:xfrm>
              <a:off x="3726938" y="3591150"/>
              <a:ext cx="27775" cy="14375"/>
            </a:xfrm>
            <a:custGeom>
              <a:avLst/>
              <a:gdLst/>
              <a:ahLst/>
              <a:cxnLst/>
              <a:rect l="l" t="t" r="r" b="b"/>
              <a:pathLst>
                <a:path w="1111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59"/>
                    <a:pt x="115" y="574"/>
                    <a:pt x="287" y="574"/>
                  </a:cubicBezTo>
                  <a:lnTo>
                    <a:pt x="823" y="574"/>
                  </a:lnTo>
                  <a:cubicBezTo>
                    <a:pt x="976" y="574"/>
                    <a:pt x="1110" y="459"/>
                    <a:pt x="1110" y="287"/>
                  </a:cubicBezTo>
                  <a:cubicBezTo>
                    <a:pt x="1072" y="134"/>
                    <a:pt x="957" y="0"/>
                    <a:pt x="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81"/>
            <p:cNvSpPr/>
            <p:nvPr/>
          </p:nvSpPr>
          <p:spPr>
            <a:xfrm>
              <a:off x="3764738" y="3453200"/>
              <a:ext cx="40700" cy="53750"/>
            </a:xfrm>
            <a:custGeom>
              <a:avLst/>
              <a:gdLst/>
              <a:ahLst/>
              <a:cxnLst/>
              <a:rect l="l" t="t" r="r" b="b"/>
              <a:pathLst>
                <a:path w="1628" h="2150" extrusionOk="0">
                  <a:moveTo>
                    <a:pt x="869" y="1"/>
                  </a:moveTo>
                  <a:cubicBezTo>
                    <a:pt x="732" y="1"/>
                    <a:pt x="594" y="34"/>
                    <a:pt x="479" y="101"/>
                  </a:cubicBezTo>
                  <a:cubicBezTo>
                    <a:pt x="230" y="254"/>
                    <a:pt x="115" y="522"/>
                    <a:pt x="192" y="829"/>
                  </a:cubicBezTo>
                  <a:cubicBezTo>
                    <a:pt x="96" y="867"/>
                    <a:pt x="19" y="963"/>
                    <a:pt x="19" y="1097"/>
                  </a:cubicBezTo>
                  <a:cubicBezTo>
                    <a:pt x="0" y="1288"/>
                    <a:pt x="115" y="1422"/>
                    <a:pt x="287" y="1422"/>
                  </a:cubicBezTo>
                  <a:lnTo>
                    <a:pt x="326" y="1422"/>
                  </a:lnTo>
                  <a:cubicBezTo>
                    <a:pt x="307" y="1441"/>
                    <a:pt x="307" y="1499"/>
                    <a:pt x="268" y="1537"/>
                  </a:cubicBezTo>
                  <a:lnTo>
                    <a:pt x="134" y="1690"/>
                  </a:lnTo>
                  <a:cubicBezTo>
                    <a:pt x="77" y="1786"/>
                    <a:pt x="77" y="1881"/>
                    <a:pt x="115" y="1977"/>
                  </a:cubicBezTo>
                  <a:cubicBezTo>
                    <a:pt x="153" y="2073"/>
                    <a:pt x="268" y="2149"/>
                    <a:pt x="383" y="2149"/>
                  </a:cubicBezTo>
                  <a:lnTo>
                    <a:pt x="1302" y="2149"/>
                  </a:lnTo>
                  <a:cubicBezTo>
                    <a:pt x="1455" y="2149"/>
                    <a:pt x="1589" y="2015"/>
                    <a:pt x="1589" y="1862"/>
                  </a:cubicBezTo>
                  <a:cubicBezTo>
                    <a:pt x="1589" y="1690"/>
                    <a:pt x="1474" y="1575"/>
                    <a:pt x="1302" y="1575"/>
                  </a:cubicBezTo>
                  <a:lnTo>
                    <a:pt x="881" y="1575"/>
                  </a:lnTo>
                  <a:cubicBezTo>
                    <a:pt x="900" y="1518"/>
                    <a:pt x="900" y="1479"/>
                    <a:pt x="900" y="1403"/>
                  </a:cubicBezTo>
                  <a:lnTo>
                    <a:pt x="957" y="1403"/>
                  </a:lnTo>
                  <a:cubicBezTo>
                    <a:pt x="1110" y="1403"/>
                    <a:pt x="1244" y="1288"/>
                    <a:pt x="1244" y="1116"/>
                  </a:cubicBezTo>
                  <a:cubicBezTo>
                    <a:pt x="1244" y="943"/>
                    <a:pt x="1110" y="829"/>
                    <a:pt x="957" y="829"/>
                  </a:cubicBezTo>
                  <a:lnTo>
                    <a:pt x="785" y="829"/>
                  </a:lnTo>
                  <a:cubicBezTo>
                    <a:pt x="766" y="771"/>
                    <a:pt x="709" y="676"/>
                    <a:pt x="747" y="637"/>
                  </a:cubicBezTo>
                  <a:cubicBezTo>
                    <a:pt x="760" y="624"/>
                    <a:pt x="819" y="602"/>
                    <a:pt x="879" y="602"/>
                  </a:cubicBezTo>
                  <a:cubicBezTo>
                    <a:pt x="906" y="602"/>
                    <a:pt x="934" y="606"/>
                    <a:pt x="957" y="618"/>
                  </a:cubicBezTo>
                  <a:cubicBezTo>
                    <a:pt x="996" y="637"/>
                    <a:pt x="1034" y="656"/>
                    <a:pt x="1034" y="676"/>
                  </a:cubicBezTo>
                  <a:cubicBezTo>
                    <a:pt x="1065" y="798"/>
                    <a:pt x="1169" y="884"/>
                    <a:pt x="1288" y="884"/>
                  </a:cubicBezTo>
                  <a:cubicBezTo>
                    <a:pt x="1317" y="884"/>
                    <a:pt x="1348" y="878"/>
                    <a:pt x="1378" y="867"/>
                  </a:cubicBezTo>
                  <a:cubicBezTo>
                    <a:pt x="1532" y="829"/>
                    <a:pt x="1627" y="676"/>
                    <a:pt x="1570" y="522"/>
                  </a:cubicBezTo>
                  <a:cubicBezTo>
                    <a:pt x="1512" y="293"/>
                    <a:pt x="1340" y="178"/>
                    <a:pt x="1244" y="101"/>
                  </a:cubicBezTo>
                  <a:cubicBezTo>
                    <a:pt x="1139" y="34"/>
                    <a:pt x="1005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6" name="Google Shape;3166;p81"/>
          <p:cNvSpPr/>
          <p:nvPr/>
        </p:nvSpPr>
        <p:spPr>
          <a:xfrm>
            <a:off x="3988588" y="3172350"/>
            <a:ext cx="485225" cy="483325"/>
          </a:xfrm>
          <a:custGeom>
            <a:avLst/>
            <a:gdLst/>
            <a:ahLst/>
            <a:cxnLst/>
            <a:rect l="l" t="t" r="r" b="b"/>
            <a:pathLst>
              <a:path w="19409" h="19333" extrusionOk="0">
                <a:moveTo>
                  <a:pt x="8561" y="6198"/>
                </a:moveTo>
                <a:cubicBezTo>
                  <a:pt x="8594" y="6198"/>
                  <a:pt x="8633" y="6212"/>
                  <a:pt x="8671" y="6241"/>
                </a:cubicBezTo>
                <a:cubicBezTo>
                  <a:pt x="8824" y="6375"/>
                  <a:pt x="8977" y="6528"/>
                  <a:pt x="9073" y="6700"/>
                </a:cubicBezTo>
                <a:cubicBezTo>
                  <a:pt x="9210" y="6899"/>
                  <a:pt x="9428" y="7009"/>
                  <a:pt x="9653" y="7009"/>
                </a:cubicBezTo>
                <a:cubicBezTo>
                  <a:pt x="9774" y="7009"/>
                  <a:pt x="9897" y="6977"/>
                  <a:pt x="10011" y="6911"/>
                </a:cubicBezTo>
                <a:cubicBezTo>
                  <a:pt x="10011" y="6911"/>
                  <a:pt x="10036" y="6885"/>
                  <a:pt x="10082" y="6885"/>
                </a:cubicBezTo>
                <a:cubicBezTo>
                  <a:pt x="10104" y="6885"/>
                  <a:pt x="10132" y="6891"/>
                  <a:pt x="10164" y="6911"/>
                </a:cubicBezTo>
                <a:cubicBezTo>
                  <a:pt x="10202" y="6930"/>
                  <a:pt x="10240" y="6987"/>
                  <a:pt x="10221" y="7045"/>
                </a:cubicBezTo>
                <a:cubicBezTo>
                  <a:pt x="10106" y="7427"/>
                  <a:pt x="9915" y="7753"/>
                  <a:pt x="9647" y="8002"/>
                </a:cubicBezTo>
                <a:lnTo>
                  <a:pt x="7484" y="8002"/>
                </a:lnTo>
                <a:cubicBezTo>
                  <a:pt x="7235" y="7753"/>
                  <a:pt x="7063" y="7427"/>
                  <a:pt x="6910" y="7045"/>
                </a:cubicBezTo>
                <a:cubicBezTo>
                  <a:pt x="6891" y="6987"/>
                  <a:pt x="6948" y="6930"/>
                  <a:pt x="6967" y="6911"/>
                </a:cubicBezTo>
                <a:cubicBezTo>
                  <a:pt x="6993" y="6885"/>
                  <a:pt x="7016" y="6877"/>
                  <a:pt x="7037" y="6877"/>
                </a:cubicBezTo>
                <a:cubicBezTo>
                  <a:pt x="7080" y="6877"/>
                  <a:pt x="7114" y="6911"/>
                  <a:pt x="7140" y="6911"/>
                </a:cubicBezTo>
                <a:cubicBezTo>
                  <a:pt x="7253" y="6977"/>
                  <a:pt x="7376" y="7009"/>
                  <a:pt x="7497" y="7009"/>
                </a:cubicBezTo>
                <a:cubicBezTo>
                  <a:pt x="7720" y="7009"/>
                  <a:pt x="7934" y="6899"/>
                  <a:pt x="8058" y="6700"/>
                </a:cubicBezTo>
                <a:cubicBezTo>
                  <a:pt x="8154" y="6528"/>
                  <a:pt x="8307" y="6375"/>
                  <a:pt x="8479" y="6241"/>
                </a:cubicBezTo>
                <a:cubicBezTo>
                  <a:pt x="8499" y="6212"/>
                  <a:pt x="8527" y="6198"/>
                  <a:pt x="8561" y="6198"/>
                </a:cubicBezTo>
                <a:close/>
                <a:moveTo>
                  <a:pt x="11178" y="7657"/>
                </a:moveTo>
                <a:lnTo>
                  <a:pt x="11197" y="7772"/>
                </a:lnTo>
                <a:cubicBezTo>
                  <a:pt x="11216" y="8059"/>
                  <a:pt x="11216" y="8270"/>
                  <a:pt x="11140" y="8461"/>
                </a:cubicBezTo>
                <a:cubicBezTo>
                  <a:pt x="10987" y="8193"/>
                  <a:pt x="10700" y="8021"/>
                  <a:pt x="10355" y="7982"/>
                </a:cubicBezTo>
                <a:cubicBezTo>
                  <a:pt x="10432" y="7906"/>
                  <a:pt x="10508" y="7791"/>
                  <a:pt x="10566" y="7657"/>
                </a:cubicBezTo>
                <a:close/>
                <a:moveTo>
                  <a:pt x="11044" y="10662"/>
                </a:moveTo>
                <a:cubicBezTo>
                  <a:pt x="11293" y="10662"/>
                  <a:pt x="11484" y="10854"/>
                  <a:pt x="11484" y="11102"/>
                </a:cubicBezTo>
                <a:cubicBezTo>
                  <a:pt x="11484" y="11332"/>
                  <a:pt x="11293" y="11523"/>
                  <a:pt x="11044" y="11523"/>
                </a:cubicBezTo>
                <a:lnTo>
                  <a:pt x="9762" y="11523"/>
                </a:lnTo>
                <a:cubicBezTo>
                  <a:pt x="9532" y="11523"/>
                  <a:pt x="9341" y="11332"/>
                  <a:pt x="9341" y="11102"/>
                </a:cubicBezTo>
                <a:cubicBezTo>
                  <a:pt x="9360" y="10854"/>
                  <a:pt x="9551" y="10662"/>
                  <a:pt x="9762" y="10662"/>
                </a:cubicBezTo>
                <a:close/>
                <a:moveTo>
                  <a:pt x="12040" y="2872"/>
                </a:moveTo>
                <a:cubicBezTo>
                  <a:pt x="14470" y="2872"/>
                  <a:pt x="16461" y="4843"/>
                  <a:pt x="16461" y="7293"/>
                </a:cubicBezTo>
                <a:cubicBezTo>
                  <a:pt x="16461" y="9724"/>
                  <a:pt x="14470" y="11715"/>
                  <a:pt x="12040" y="11715"/>
                </a:cubicBezTo>
                <a:cubicBezTo>
                  <a:pt x="12040" y="11715"/>
                  <a:pt x="11944" y="11638"/>
                  <a:pt x="11886" y="11619"/>
                </a:cubicBezTo>
                <a:cubicBezTo>
                  <a:pt x="11982" y="11485"/>
                  <a:pt x="12059" y="11294"/>
                  <a:pt x="12059" y="11064"/>
                </a:cubicBezTo>
                <a:cubicBezTo>
                  <a:pt x="12059" y="10528"/>
                  <a:pt x="11599" y="10088"/>
                  <a:pt x="11083" y="10088"/>
                </a:cubicBezTo>
                <a:lnTo>
                  <a:pt x="10623" y="10088"/>
                </a:lnTo>
                <a:cubicBezTo>
                  <a:pt x="10700" y="10069"/>
                  <a:pt x="10776" y="10011"/>
                  <a:pt x="10834" y="9992"/>
                </a:cubicBezTo>
                <a:lnTo>
                  <a:pt x="13705" y="10011"/>
                </a:lnTo>
                <a:cubicBezTo>
                  <a:pt x="13858" y="10011"/>
                  <a:pt x="13992" y="9897"/>
                  <a:pt x="13992" y="9724"/>
                </a:cubicBezTo>
                <a:cubicBezTo>
                  <a:pt x="13992" y="9571"/>
                  <a:pt x="13877" y="9437"/>
                  <a:pt x="13705" y="9437"/>
                </a:cubicBezTo>
                <a:lnTo>
                  <a:pt x="11274" y="9418"/>
                </a:lnTo>
                <a:cubicBezTo>
                  <a:pt x="11274" y="9399"/>
                  <a:pt x="11293" y="9341"/>
                  <a:pt x="11293" y="9322"/>
                </a:cubicBezTo>
                <a:cubicBezTo>
                  <a:pt x="11714" y="8729"/>
                  <a:pt x="11829" y="8384"/>
                  <a:pt x="11752" y="7695"/>
                </a:cubicBezTo>
                <a:lnTo>
                  <a:pt x="11752" y="7619"/>
                </a:lnTo>
                <a:lnTo>
                  <a:pt x="12537" y="7619"/>
                </a:lnTo>
                <a:cubicBezTo>
                  <a:pt x="12709" y="7619"/>
                  <a:pt x="12824" y="7504"/>
                  <a:pt x="12824" y="7332"/>
                </a:cubicBezTo>
                <a:cubicBezTo>
                  <a:pt x="12824" y="7179"/>
                  <a:pt x="12709" y="7045"/>
                  <a:pt x="12537" y="7045"/>
                </a:cubicBezTo>
                <a:lnTo>
                  <a:pt x="11599" y="7045"/>
                </a:lnTo>
                <a:cubicBezTo>
                  <a:pt x="11178" y="6432"/>
                  <a:pt x="10891" y="5609"/>
                  <a:pt x="11523" y="5264"/>
                </a:cubicBezTo>
                <a:cubicBezTo>
                  <a:pt x="11705" y="5150"/>
                  <a:pt x="11939" y="5092"/>
                  <a:pt x="12171" y="5092"/>
                </a:cubicBezTo>
                <a:cubicBezTo>
                  <a:pt x="12403" y="5092"/>
                  <a:pt x="12633" y="5150"/>
                  <a:pt x="12805" y="5264"/>
                </a:cubicBezTo>
                <a:cubicBezTo>
                  <a:pt x="13054" y="5418"/>
                  <a:pt x="13245" y="5647"/>
                  <a:pt x="13322" y="5858"/>
                </a:cubicBezTo>
                <a:cubicBezTo>
                  <a:pt x="13371" y="5972"/>
                  <a:pt x="13475" y="6058"/>
                  <a:pt x="13610" y="6058"/>
                </a:cubicBezTo>
                <a:cubicBezTo>
                  <a:pt x="13634" y="6058"/>
                  <a:pt x="13660" y="6055"/>
                  <a:pt x="13686" y="6049"/>
                </a:cubicBezTo>
                <a:cubicBezTo>
                  <a:pt x="13839" y="5992"/>
                  <a:pt x="13915" y="5858"/>
                  <a:pt x="13877" y="5686"/>
                </a:cubicBezTo>
                <a:cubicBezTo>
                  <a:pt x="13781" y="5322"/>
                  <a:pt x="13494" y="4997"/>
                  <a:pt x="13111" y="4748"/>
                </a:cubicBezTo>
                <a:cubicBezTo>
                  <a:pt x="12863" y="4595"/>
                  <a:pt x="12537" y="4518"/>
                  <a:pt x="12207" y="4518"/>
                </a:cubicBezTo>
                <a:cubicBezTo>
                  <a:pt x="11877" y="4518"/>
                  <a:pt x="11542" y="4595"/>
                  <a:pt x="11274" y="4748"/>
                </a:cubicBezTo>
                <a:cubicBezTo>
                  <a:pt x="10413" y="5226"/>
                  <a:pt x="10470" y="6183"/>
                  <a:pt x="10949" y="7045"/>
                </a:cubicBezTo>
                <a:lnTo>
                  <a:pt x="10795" y="7045"/>
                </a:lnTo>
                <a:cubicBezTo>
                  <a:pt x="10815" y="6815"/>
                  <a:pt x="10719" y="6604"/>
                  <a:pt x="10527" y="6432"/>
                </a:cubicBezTo>
                <a:cubicBezTo>
                  <a:pt x="10374" y="6310"/>
                  <a:pt x="10218" y="6273"/>
                  <a:pt x="10086" y="6273"/>
                </a:cubicBezTo>
                <a:cubicBezTo>
                  <a:pt x="9887" y="6273"/>
                  <a:pt x="9743" y="6355"/>
                  <a:pt x="9743" y="6355"/>
                </a:cubicBezTo>
                <a:cubicBezTo>
                  <a:pt x="9716" y="6376"/>
                  <a:pt x="9689" y="6384"/>
                  <a:pt x="9664" y="6384"/>
                </a:cubicBezTo>
                <a:cubicBezTo>
                  <a:pt x="9617" y="6384"/>
                  <a:pt x="9576" y="6355"/>
                  <a:pt x="9551" y="6317"/>
                </a:cubicBezTo>
                <a:cubicBezTo>
                  <a:pt x="9398" y="6088"/>
                  <a:pt x="9226" y="5896"/>
                  <a:pt x="9034" y="5743"/>
                </a:cubicBezTo>
                <a:cubicBezTo>
                  <a:pt x="8910" y="5628"/>
                  <a:pt x="8743" y="5571"/>
                  <a:pt x="8577" y="5571"/>
                </a:cubicBezTo>
                <a:cubicBezTo>
                  <a:pt x="8412" y="5571"/>
                  <a:pt x="8250" y="5628"/>
                  <a:pt x="8135" y="5743"/>
                </a:cubicBezTo>
                <a:cubicBezTo>
                  <a:pt x="8020" y="5839"/>
                  <a:pt x="7886" y="5954"/>
                  <a:pt x="7790" y="6068"/>
                </a:cubicBezTo>
                <a:cubicBezTo>
                  <a:pt x="8001" y="5284"/>
                  <a:pt x="8479" y="4537"/>
                  <a:pt x="9111" y="3963"/>
                </a:cubicBezTo>
                <a:cubicBezTo>
                  <a:pt x="9934" y="3255"/>
                  <a:pt x="10968" y="2872"/>
                  <a:pt x="12040" y="2872"/>
                </a:cubicBezTo>
                <a:close/>
                <a:moveTo>
                  <a:pt x="11408" y="12079"/>
                </a:moveTo>
                <a:cubicBezTo>
                  <a:pt x="11657" y="12079"/>
                  <a:pt x="11848" y="12270"/>
                  <a:pt x="11848" y="12500"/>
                </a:cubicBezTo>
                <a:cubicBezTo>
                  <a:pt x="11848" y="12748"/>
                  <a:pt x="11657" y="12940"/>
                  <a:pt x="11408" y="12940"/>
                </a:cubicBezTo>
                <a:lnTo>
                  <a:pt x="9398" y="12940"/>
                </a:lnTo>
                <a:cubicBezTo>
                  <a:pt x="9168" y="12940"/>
                  <a:pt x="8977" y="12748"/>
                  <a:pt x="8977" y="12500"/>
                </a:cubicBezTo>
                <a:cubicBezTo>
                  <a:pt x="8996" y="12251"/>
                  <a:pt x="9188" y="12079"/>
                  <a:pt x="9398" y="12079"/>
                </a:cubicBezTo>
                <a:close/>
                <a:moveTo>
                  <a:pt x="11772" y="13457"/>
                </a:moveTo>
                <a:cubicBezTo>
                  <a:pt x="12001" y="13457"/>
                  <a:pt x="12193" y="13648"/>
                  <a:pt x="12193" y="13897"/>
                </a:cubicBezTo>
                <a:cubicBezTo>
                  <a:pt x="12193" y="14127"/>
                  <a:pt x="12001" y="14318"/>
                  <a:pt x="11772" y="14318"/>
                </a:cubicBezTo>
                <a:lnTo>
                  <a:pt x="10489" y="14318"/>
                </a:lnTo>
                <a:cubicBezTo>
                  <a:pt x="10240" y="14318"/>
                  <a:pt x="10049" y="14127"/>
                  <a:pt x="10049" y="13897"/>
                </a:cubicBezTo>
                <a:cubicBezTo>
                  <a:pt x="10068" y="13648"/>
                  <a:pt x="10259" y="13457"/>
                  <a:pt x="10489" y="13457"/>
                </a:cubicBezTo>
                <a:close/>
                <a:moveTo>
                  <a:pt x="12135" y="14854"/>
                </a:moveTo>
                <a:cubicBezTo>
                  <a:pt x="12365" y="14854"/>
                  <a:pt x="12556" y="15045"/>
                  <a:pt x="12556" y="15275"/>
                </a:cubicBezTo>
                <a:cubicBezTo>
                  <a:pt x="12556" y="15543"/>
                  <a:pt x="12365" y="15715"/>
                  <a:pt x="12135" y="15715"/>
                </a:cubicBezTo>
                <a:lnTo>
                  <a:pt x="10834" y="15715"/>
                </a:lnTo>
                <a:cubicBezTo>
                  <a:pt x="10604" y="15715"/>
                  <a:pt x="10413" y="15524"/>
                  <a:pt x="10413" y="15275"/>
                </a:cubicBezTo>
                <a:cubicBezTo>
                  <a:pt x="10413" y="15045"/>
                  <a:pt x="10604" y="14854"/>
                  <a:pt x="10834" y="14854"/>
                </a:cubicBezTo>
                <a:close/>
                <a:moveTo>
                  <a:pt x="10240" y="8576"/>
                </a:moveTo>
                <a:cubicBezTo>
                  <a:pt x="10527" y="8576"/>
                  <a:pt x="10738" y="8805"/>
                  <a:pt x="10738" y="9093"/>
                </a:cubicBezTo>
                <a:cubicBezTo>
                  <a:pt x="10738" y="9322"/>
                  <a:pt x="10585" y="9533"/>
                  <a:pt x="10336" y="9590"/>
                </a:cubicBezTo>
                <a:lnTo>
                  <a:pt x="5647" y="10586"/>
                </a:lnTo>
                <a:cubicBezTo>
                  <a:pt x="5513" y="10624"/>
                  <a:pt x="5417" y="10777"/>
                  <a:pt x="5436" y="10930"/>
                </a:cubicBezTo>
                <a:cubicBezTo>
                  <a:pt x="5455" y="11064"/>
                  <a:pt x="5570" y="11141"/>
                  <a:pt x="5723" y="11141"/>
                </a:cubicBezTo>
                <a:lnTo>
                  <a:pt x="5800" y="11141"/>
                </a:lnTo>
                <a:lnTo>
                  <a:pt x="6087" y="11102"/>
                </a:lnTo>
                <a:lnTo>
                  <a:pt x="6087" y="11102"/>
                </a:lnTo>
                <a:cubicBezTo>
                  <a:pt x="5340" y="12442"/>
                  <a:pt x="4766" y="14184"/>
                  <a:pt x="4498" y="15849"/>
                </a:cubicBezTo>
                <a:lnTo>
                  <a:pt x="3063" y="15122"/>
                </a:lnTo>
                <a:lnTo>
                  <a:pt x="3063" y="10643"/>
                </a:lnTo>
                <a:lnTo>
                  <a:pt x="5723" y="8920"/>
                </a:lnTo>
                <a:cubicBezTo>
                  <a:pt x="6029" y="8710"/>
                  <a:pt x="6431" y="8576"/>
                  <a:pt x="6852" y="8576"/>
                </a:cubicBezTo>
                <a:close/>
                <a:moveTo>
                  <a:pt x="8996" y="10452"/>
                </a:moveTo>
                <a:cubicBezTo>
                  <a:pt x="8862" y="10624"/>
                  <a:pt x="8767" y="10834"/>
                  <a:pt x="8767" y="11064"/>
                </a:cubicBezTo>
                <a:cubicBezTo>
                  <a:pt x="8767" y="11255"/>
                  <a:pt x="8805" y="11447"/>
                  <a:pt x="8920" y="11619"/>
                </a:cubicBezTo>
                <a:cubicBezTo>
                  <a:pt x="8613" y="11791"/>
                  <a:pt x="8403" y="12117"/>
                  <a:pt x="8403" y="12480"/>
                </a:cubicBezTo>
                <a:cubicBezTo>
                  <a:pt x="8403" y="13036"/>
                  <a:pt x="8862" y="13457"/>
                  <a:pt x="9379" y="13457"/>
                </a:cubicBezTo>
                <a:lnTo>
                  <a:pt x="9570" y="13457"/>
                </a:lnTo>
                <a:cubicBezTo>
                  <a:pt x="9494" y="13591"/>
                  <a:pt x="9475" y="13725"/>
                  <a:pt x="9475" y="13897"/>
                </a:cubicBezTo>
                <a:cubicBezTo>
                  <a:pt x="9475" y="14280"/>
                  <a:pt x="9685" y="14586"/>
                  <a:pt x="10011" y="14758"/>
                </a:cubicBezTo>
                <a:cubicBezTo>
                  <a:pt x="9915" y="14892"/>
                  <a:pt x="9838" y="15084"/>
                  <a:pt x="9838" y="15313"/>
                </a:cubicBezTo>
                <a:cubicBezTo>
                  <a:pt x="9838" y="15849"/>
                  <a:pt x="10298" y="16289"/>
                  <a:pt x="10815" y="16289"/>
                </a:cubicBezTo>
                <a:lnTo>
                  <a:pt x="12116" y="16289"/>
                </a:lnTo>
                <a:cubicBezTo>
                  <a:pt x="12212" y="17361"/>
                  <a:pt x="11465" y="18338"/>
                  <a:pt x="10413" y="18567"/>
                </a:cubicBezTo>
                <a:cubicBezTo>
                  <a:pt x="9800" y="18692"/>
                  <a:pt x="9183" y="18754"/>
                  <a:pt x="8566" y="18754"/>
                </a:cubicBezTo>
                <a:cubicBezTo>
                  <a:pt x="7948" y="18754"/>
                  <a:pt x="7331" y="18692"/>
                  <a:pt x="6718" y="18567"/>
                </a:cubicBezTo>
                <a:cubicBezTo>
                  <a:pt x="5608" y="18318"/>
                  <a:pt x="4843" y="17227"/>
                  <a:pt x="4996" y="16098"/>
                </a:cubicBezTo>
                <a:cubicBezTo>
                  <a:pt x="5264" y="14261"/>
                  <a:pt x="5953" y="12289"/>
                  <a:pt x="6795" y="10930"/>
                </a:cubicBezTo>
                <a:lnTo>
                  <a:pt x="8996" y="10452"/>
                </a:lnTo>
                <a:close/>
                <a:moveTo>
                  <a:pt x="12040" y="1"/>
                </a:moveTo>
                <a:cubicBezTo>
                  <a:pt x="8020" y="1"/>
                  <a:pt x="4747" y="3274"/>
                  <a:pt x="4747" y="7293"/>
                </a:cubicBezTo>
                <a:cubicBezTo>
                  <a:pt x="4747" y="7791"/>
                  <a:pt x="4785" y="8289"/>
                  <a:pt x="4881" y="8767"/>
                </a:cubicBezTo>
                <a:lnTo>
                  <a:pt x="3043" y="9973"/>
                </a:lnTo>
                <a:cubicBezTo>
                  <a:pt x="3024" y="9686"/>
                  <a:pt x="2775" y="9437"/>
                  <a:pt x="2469" y="9437"/>
                </a:cubicBezTo>
                <a:lnTo>
                  <a:pt x="574" y="9437"/>
                </a:lnTo>
                <a:cubicBezTo>
                  <a:pt x="268" y="9437"/>
                  <a:pt x="0" y="9705"/>
                  <a:pt x="0" y="10011"/>
                </a:cubicBezTo>
                <a:lnTo>
                  <a:pt x="0" y="12921"/>
                </a:lnTo>
                <a:cubicBezTo>
                  <a:pt x="0" y="13074"/>
                  <a:pt x="115" y="13208"/>
                  <a:pt x="287" y="13208"/>
                </a:cubicBezTo>
                <a:cubicBezTo>
                  <a:pt x="459" y="13208"/>
                  <a:pt x="574" y="13074"/>
                  <a:pt x="574" y="12921"/>
                </a:cubicBezTo>
                <a:lnTo>
                  <a:pt x="574" y="10011"/>
                </a:lnTo>
                <a:lnTo>
                  <a:pt x="2469" y="10011"/>
                </a:lnTo>
                <a:lnTo>
                  <a:pt x="2469" y="15600"/>
                </a:lnTo>
                <a:lnTo>
                  <a:pt x="574" y="15600"/>
                </a:lnTo>
                <a:lnTo>
                  <a:pt x="574" y="14031"/>
                </a:lnTo>
                <a:cubicBezTo>
                  <a:pt x="574" y="13878"/>
                  <a:pt x="459" y="13744"/>
                  <a:pt x="287" y="13744"/>
                </a:cubicBezTo>
                <a:cubicBezTo>
                  <a:pt x="115" y="13744"/>
                  <a:pt x="0" y="13878"/>
                  <a:pt x="0" y="14031"/>
                </a:cubicBezTo>
                <a:lnTo>
                  <a:pt x="0" y="15600"/>
                </a:lnTo>
                <a:cubicBezTo>
                  <a:pt x="0" y="15907"/>
                  <a:pt x="268" y="16175"/>
                  <a:pt x="574" y="16175"/>
                </a:cubicBezTo>
                <a:lnTo>
                  <a:pt x="2469" y="16175"/>
                </a:lnTo>
                <a:cubicBezTo>
                  <a:pt x="2737" y="16175"/>
                  <a:pt x="2967" y="15983"/>
                  <a:pt x="3005" y="15715"/>
                </a:cubicBezTo>
                <a:lnTo>
                  <a:pt x="4402" y="16423"/>
                </a:lnTo>
                <a:cubicBezTo>
                  <a:pt x="4422" y="17706"/>
                  <a:pt x="5302" y="18816"/>
                  <a:pt x="6604" y="19103"/>
                </a:cubicBezTo>
                <a:cubicBezTo>
                  <a:pt x="7254" y="19256"/>
                  <a:pt x="7886" y="19333"/>
                  <a:pt x="8575" y="19333"/>
                </a:cubicBezTo>
                <a:cubicBezTo>
                  <a:pt x="9207" y="19333"/>
                  <a:pt x="9877" y="19256"/>
                  <a:pt x="10527" y="19103"/>
                </a:cubicBezTo>
                <a:cubicBezTo>
                  <a:pt x="11925" y="18797"/>
                  <a:pt x="12843" y="17514"/>
                  <a:pt x="12709" y="16098"/>
                </a:cubicBezTo>
                <a:cubicBezTo>
                  <a:pt x="12977" y="15926"/>
                  <a:pt x="13131" y="15620"/>
                  <a:pt x="13131" y="15275"/>
                </a:cubicBezTo>
                <a:cubicBezTo>
                  <a:pt x="13131" y="14988"/>
                  <a:pt x="13016" y="14739"/>
                  <a:pt x="12805" y="14548"/>
                </a:cubicBezTo>
                <a:cubicBezTo>
                  <a:pt x="13418" y="14471"/>
                  <a:pt x="14030" y="14318"/>
                  <a:pt x="14624" y="14107"/>
                </a:cubicBezTo>
                <a:cubicBezTo>
                  <a:pt x="14930" y="14758"/>
                  <a:pt x="15504" y="15256"/>
                  <a:pt x="16250" y="15447"/>
                </a:cubicBezTo>
                <a:cubicBezTo>
                  <a:pt x="16277" y="15459"/>
                  <a:pt x="16306" y="15464"/>
                  <a:pt x="16334" y="15464"/>
                </a:cubicBezTo>
                <a:cubicBezTo>
                  <a:pt x="16447" y="15464"/>
                  <a:pt x="16561" y="15378"/>
                  <a:pt x="16576" y="15256"/>
                </a:cubicBezTo>
                <a:cubicBezTo>
                  <a:pt x="16633" y="15122"/>
                  <a:pt x="16538" y="14950"/>
                  <a:pt x="16384" y="14930"/>
                </a:cubicBezTo>
                <a:cubicBezTo>
                  <a:pt x="15561" y="14701"/>
                  <a:pt x="14949" y="13935"/>
                  <a:pt x="14949" y="13055"/>
                </a:cubicBezTo>
                <a:cubicBezTo>
                  <a:pt x="14949" y="12002"/>
                  <a:pt x="15810" y="11122"/>
                  <a:pt x="16901" y="11122"/>
                </a:cubicBezTo>
                <a:cubicBezTo>
                  <a:pt x="17954" y="11122"/>
                  <a:pt x="18834" y="11983"/>
                  <a:pt x="18834" y="13055"/>
                </a:cubicBezTo>
                <a:cubicBezTo>
                  <a:pt x="18834" y="13935"/>
                  <a:pt x="18241" y="14701"/>
                  <a:pt x="17399" y="14930"/>
                </a:cubicBezTo>
                <a:cubicBezTo>
                  <a:pt x="17246" y="14969"/>
                  <a:pt x="17150" y="15122"/>
                  <a:pt x="17208" y="15256"/>
                </a:cubicBezTo>
                <a:cubicBezTo>
                  <a:pt x="17227" y="15371"/>
                  <a:pt x="17341" y="15466"/>
                  <a:pt x="17475" y="15466"/>
                </a:cubicBezTo>
                <a:lnTo>
                  <a:pt x="17533" y="15466"/>
                </a:lnTo>
                <a:cubicBezTo>
                  <a:pt x="18643" y="15179"/>
                  <a:pt x="19409" y="14184"/>
                  <a:pt x="19409" y="13055"/>
                </a:cubicBezTo>
                <a:cubicBezTo>
                  <a:pt x="19351" y="12251"/>
                  <a:pt x="18930" y="11504"/>
                  <a:pt x="18299" y="11045"/>
                </a:cubicBezTo>
                <a:cubicBezTo>
                  <a:pt x="18968" y="9916"/>
                  <a:pt x="19351" y="8614"/>
                  <a:pt x="19351" y="7293"/>
                </a:cubicBezTo>
                <a:cubicBezTo>
                  <a:pt x="19351" y="5207"/>
                  <a:pt x="18452" y="3197"/>
                  <a:pt x="16901" y="1819"/>
                </a:cubicBezTo>
                <a:cubicBezTo>
                  <a:pt x="16837" y="1774"/>
                  <a:pt x="16769" y="1750"/>
                  <a:pt x="16701" y="1750"/>
                </a:cubicBezTo>
                <a:cubicBezTo>
                  <a:pt x="16625" y="1750"/>
                  <a:pt x="16550" y="1778"/>
                  <a:pt x="16480" y="1838"/>
                </a:cubicBezTo>
                <a:cubicBezTo>
                  <a:pt x="16384" y="1953"/>
                  <a:pt x="16384" y="2125"/>
                  <a:pt x="16518" y="2240"/>
                </a:cubicBezTo>
                <a:cubicBezTo>
                  <a:pt x="17954" y="3504"/>
                  <a:pt x="18777" y="5360"/>
                  <a:pt x="18777" y="7293"/>
                </a:cubicBezTo>
                <a:cubicBezTo>
                  <a:pt x="18777" y="8538"/>
                  <a:pt x="18452" y="9724"/>
                  <a:pt x="17801" y="10777"/>
                </a:cubicBezTo>
                <a:cubicBezTo>
                  <a:pt x="17514" y="10662"/>
                  <a:pt x="17188" y="10586"/>
                  <a:pt x="16844" y="10586"/>
                </a:cubicBezTo>
                <a:cubicBezTo>
                  <a:pt x="15485" y="10586"/>
                  <a:pt x="14356" y="11715"/>
                  <a:pt x="14356" y="13074"/>
                </a:cubicBezTo>
                <a:cubicBezTo>
                  <a:pt x="14356" y="13246"/>
                  <a:pt x="14375" y="13438"/>
                  <a:pt x="14413" y="13610"/>
                </a:cubicBezTo>
                <a:cubicBezTo>
                  <a:pt x="13877" y="13801"/>
                  <a:pt x="13322" y="13935"/>
                  <a:pt x="12748" y="13993"/>
                </a:cubicBezTo>
                <a:lnTo>
                  <a:pt x="12748" y="13897"/>
                </a:lnTo>
                <a:cubicBezTo>
                  <a:pt x="12748" y="13514"/>
                  <a:pt x="12537" y="13208"/>
                  <a:pt x="12231" y="13036"/>
                </a:cubicBezTo>
                <a:cubicBezTo>
                  <a:pt x="12327" y="12882"/>
                  <a:pt x="12403" y="12691"/>
                  <a:pt x="12403" y="12480"/>
                </a:cubicBezTo>
                <a:cubicBezTo>
                  <a:pt x="12403" y="12404"/>
                  <a:pt x="12403" y="12347"/>
                  <a:pt x="12365" y="12270"/>
                </a:cubicBezTo>
                <a:cubicBezTo>
                  <a:pt x="14949" y="12098"/>
                  <a:pt x="17016" y="9916"/>
                  <a:pt x="17016" y="7293"/>
                </a:cubicBezTo>
                <a:cubicBezTo>
                  <a:pt x="17016" y="4537"/>
                  <a:pt x="14758" y="2317"/>
                  <a:pt x="12040" y="2317"/>
                </a:cubicBezTo>
                <a:cubicBezTo>
                  <a:pt x="10815" y="2317"/>
                  <a:pt x="9666" y="2738"/>
                  <a:pt x="8767" y="3561"/>
                </a:cubicBezTo>
                <a:cubicBezTo>
                  <a:pt x="7924" y="4269"/>
                  <a:pt x="7369" y="5264"/>
                  <a:pt x="7159" y="6336"/>
                </a:cubicBezTo>
                <a:cubicBezTo>
                  <a:pt x="7128" y="6333"/>
                  <a:pt x="7097" y="6332"/>
                  <a:pt x="7066" y="6332"/>
                </a:cubicBezTo>
                <a:cubicBezTo>
                  <a:pt x="6906" y="6332"/>
                  <a:pt x="6748" y="6374"/>
                  <a:pt x="6604" y="6470"/>
                </a:cubicBezTo>
                <a:cubicBezTo>
                  <a:pt x="6393" y="6662"/>
                  <a:pt x="6297" y="6949"/>
                  <a:pt x="6393" y="7236"/>
                </a:cubicBezTo>
                <a:cubicBezTo>
                  <a:pt x="6489" y="7523"/>
                  <a:pt x="6604" y="7791"/>
                  <a:pt x="6776" y="8040"/>
                </a:cubicBezTo>
                <a:cubicBezTo>
                  <a:pt x="6297" y="8059"/>
                  <a:pt x="5819" y="8193"/>
                  <a:pt x="5417" y="8461"/>
                </a:cubicBezTo>
                <a:cubicBezTo>
                  <a:pt x="5340" y="8078"/>
                  <a:pt x="5321" y="7695"/>
                  <a:pt x="5321" y="7313"/>
                </a:cubicBezTo>
                <a:cubicBezTo>
                  <a:pt x="5321" y="3599"/>
                  <a:pt x="8326" y="575"/>
                  <a:pt x="12059" y="575"/>
                </a:cubicBezTo>
                <a:cubicBezTo>
                  <a:pt x="13322" y="575"/>
                  <a:pt x="14566" y="920"/>
                  <a:pt x="15657" y="1589"/>
                </a:cubicBezTo>
                <a:cubicBezTo>
                  <a:pt x="15707" y="1618"/>
                  <a:pt x="15762" y="1633"/>
                  <a:pt x="15816" y="1633"/>
                </a:cubicBezTo>
                <a:cubicBezTo>
                  <a:pt x="15906" y="1633"/>
                  <a:pt x="15992" y="1590"/>
                  <a:pt x="16040" y="1494"/>
                </a:cubicBezTo>
                <a:cubicBezTo>
                  <a:pt x="16097" y="1360"/>
                  <a:pt x="16078" y="1188"/>
                  <a:pt x="15944" y="1111"/>
                </a:cubicBezTo>
                <a:cubicBezTo>
                  <a:pt x="14758" y="384"/>
                  <a:pt x="13418" y="1"/>
                  <a:pt x="12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7" name="Google Shape;3167;p81"/>
          <p:cNvGrpSpPr/>
          <p:nvPr/>
        </p:nvGrpSpPr>
        <p:grpSpPr>
          <a:xfrm>
            <a:off x="4666788" y="3205025"/>
            <a:ext cx="483800" cy="417975"/>
            <a:chOff x="4815563" y="3381550"/>
            <a:chExt cx="483800" cy="417975"/>
          </a:xfrm>
        </p:grpSpPr>
        <p:sp>
          <p:nvSpPr>
            <p:cNvPr id="3168" name="Google Shape;3168;p81"/>
            <p:cNvSpPr/>
            <p:nvPr/>
          </p:nvSpPr>
          <p:spPr>
            <a:xfrm>
              <a:off x="5161988" y="34074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59"/>
                    <a:pt x="116" y="574"/>
                    <a:pt x="288" y="574"/>
                  </a:cubicBezTo>
                  <a:lnTo>
                    <a:pt x="613" y="574"/>
                  </a:lnTo>
                  <a:cubicBezTo>
                    <a:pt x="786" y="574"/>
                    <a:pt x="901" y="459"/>
                    <a:pt x="901" y="287"/>
                  </a:cubicBezTo>
                  <a:cubicBezTo>
                    <a:pt x="901" y="115"/>
                    <a:pt x="78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81"/>
            <p:cNvSpPr/>
            <p:nvPr/>
          </p:nvSpPr>
          <p:spPr>
            <a:xfrm>
              <a:off x="5195013" y="34074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1" y="115"/>
                    <a:pt x="1" y="287"/>
                  </a:cubicBezTo>
                  <a:cubicBezTo>
                    <a:pt x="1" y="459"/>
                    <a:pt x="115" y="574"/>
                    <a:pt x="288" y="574"/>
                  </a:cubicBezTo>
                  <a:lnTo>
                    <a:pt x="613" y="574"/>
                  </a:lnTo>
                  <a:cubicBezTo>
                    <a:pt x="785" y="574"/>
                    <a:pt x="900" y="459"/>
                    <a:pt x="900" y="287"/>
                  </a:cubicBezTo>
                  <a:cubicBezTo>
                    <a:pt x="900" y="115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81"/>
            <p:cNvSpPr/>
            <p:nvPr/>
          </p:nvSpPr>
          <p:spPr>
            <a:xfrm>
              <a:off x="5228513" y="34074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59"/>
                    <a:pt x="115" y="574"/>
                    <a:pt x="288" y="574"/>
                  </a:cubicBezTo>
                  <a:lnTo>
                    <a:pt x="613" y="574"/>
                  </a:lnTo>
                  <a:cubicBezTo>
                    <a:pt x="785" y="574"/>
                    <a:pt x="900" y="459"/>
                    <a:pt x="900" y="287"/>
                  </a:cubicBezTo>
                  <a:cubicBezTo>
                    <a:pt x="900" y="115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81"/>
            <p:cNvSpPr/>
            <p:nvPr/>
          </p:nvSpPr>
          <p:spPr>
            <a:xfrm>
              <a:off x="5050013" y="3733250"/>
              <a:ext cx="14400" cy="21100"/>
            </a:xfrm>
            <a:custGeom>
              <a:avLst/>
              <a:gdLst/>
              <a:ahLst/>
              <a:cxnLst/>
              <a:rect l="l" t="t" r="r" b="b"/>
              <a:pathLst>
                <a:path w="576" h="844" extrusionOk="0">
                  <a:moveTo>
                    <a:pt x="288" y="1"/>
                  </a:moveTo>
                  <a:cubicBezTo>
                    <a:pt x="116" y="1"/>
                    <a:pt x="1" y="135"/>
                    <a:pt x="1" y="288"/>
                  </a:cubicBezTo>
                  <a:lnTo>
                    <a:pt x="1" y="556"/>
                  </a:lnTo>
                  <a:cubicBezTo>
                    <a:pt x="1" y="728"/>
                    <a:pt x="116" y="843"/>
                    <a:pt x="288" y="843"/>
                  </a:cubicBezTo>
                  <a:cubicBezTo>
                    <a:pt x="460" y="843"/>
                    <a:pt x="575" y="728"/>
                    <a:pt x="575" y="556"/>
                  </a:cubicBezTo>
                  <a:lnTo>
                    <a:pt x="575" y="288"/>
                  </a:lnTo>
                  <a:cubicBezTo>
                    <a:pt x="575" y="135"/>
                    <a:pt x="460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81"/>
            <p:cNvSpPr/>
            <p:nvPr/>
          </p:nvSpPr>
          <p:spPr>
            <a:xfrm>
              <a:off x="4815563" y="3381550"/>
              <a:ext cx="483800" cy="417975"/>
            </a:xfrm>
            <a:custGeom>
              <a:avLst/>
              <a:gdLst/>
              <a:ahLst/>
              <a:cxnLst/>
              <a:rect l="l" t="t" r="r" b="b"/>
              <a:pathLst>
                <a:path w="19352" h="16719" extrusionOk="0">
                  <a:moveTo>
                    <a:pt x="689" y="0"/>
                  </a:moveTo>
                  <a:cubicBezTo>
                    <a:pt x="306" y="0"/>
                    <a:pt x="0" y="326"/>
                    <a:pt x="0" y="709"/>
                  </a:cubicBezTo>
                  <a:lnTo>
                    <a:pt x="0" y="12442"/>
                  </a:lnTo>
                  <a:cubicBezTo>
                    <a:pt x="0" y="12825"/>
                    <a:pt x="306" y="13150"/>
                    <a:pt x="689" y="13150"/>
                  </a:cubicBezTo>
                  <a:lnTo>
                    <a:pt x="7848" y="13150"/>
                  </a:lnTo>
                  <a:cubicBezTo>
                    <a:pt x="7943" y="13475"/>
                    <a:pt x="7982" y="13839"/>
                    <a:pt x="7943" y="14165"/>
                  </a:cubicBezTo>
                  <a:cubicBezTo>
                    <a:pt x="7924" y="14318"/>
                    <a:pt x="8039" y="14452"/>
                    <a:pt x="8173" y="14490"/>
                  </a:cubicBezTo>
                  <a:cubicBezTo>
                    <a:pt x="8184" y="14491"/>
                    <a:pt x="8196" y="14492"/>
                    <a:pt x="8206" y="14492"/>
                  </a:cubicBezTo>
                  <a:cubicBezTo>
                    <a:pt x="8345" y="14492"/>
                    <a:pt x="8463" y="14383"/>
                    <a:pt x="8499" y="14241"/>
                  </a:cubicBezTo>
                  <a:cubicBezTo>
                    <a:pt x="8537" y="13877"/>
                    <a:pt x="8518" y="13495"/>
                    <a:pt x="8441" y="13150"/>
                  </a:cubicBezTo>
                  <a:lnTo>
                    <a:pt x="10929" y="13150"/>
                  </a:lnTo>
                  <a:cubicBezTo>
                    <a:pt x="10719" y="13973"/>
                    <a:pt x="10891" y="14834"/>
                    <a:pt x="11427" y="15677"/>
                  </a:cubicBezTo>
                  <a:cubicBezTo>
                    <a:pt x="10843" y="15610"/>
                    <a:pt x="10259" y="15576"/>
                    <a:pt x="9676" y="15576"/>
                  </a:cubicBezTo>
                  <a:cubicBezTo>
                    <a:pt x="9092" y="15576"/>
                    <a:pt x="8508" y="15610"/>
                    <a:pt x="7924" y="15677"/>
                  </a:cubicBezTo>
                  <a:cubicBezTo>
                    <a:pt x="7963" y="15600"/>
                    <a:pt x="7982" y="15562"/>
                    <a:pt x="8039" y="15485"/>
                  </a:cubicBezTo>
                  <a:cubicBezTo>
                    <a:pt x="8116" y="15351"/>
                    <a:pt x="8058" y="15179"/>
                    <a:pt x="7943" y="15102"/>
                  </a:cubicBezTo>
                  <a:cubicBezTo>
                    <a:pt x="7895" y="15078"/>
                    <a:pt x="7847" y="15068"/>
                    <a:pt x="7802" y="15068"/>
                  </a:cubicBezTo>
                  <a:cubicBezTo>
                    <a:pt x="7702" y="15068"/>
                    <a:pt x="7613" y="15119"/>
                    <a:pt x="7561" y="15198"/>
                  </a:cubicBezTo>
                  <a:cubicBezTo>
                    <a:pt x="7446" y="15390"/>
                    <a:pt x="7293" y="15600"/>
                    <a:pt x="7120" y="15791"/>
                  </a:cubicBezTo>
                  <a:cubicBezTo>
                    <a:pt x="6623" y="15887"/>
                    <a:pt x="6106" y="16021"/>
                    <a:pt x="5589" y="16155"/>
                  </a:cubicBezTo>
                  <a:cubicBezTo>
                    <a:pt x="5455" y="16213"/>
                    <a:pt x="5359" y="16347"/>
                    <a:pt x="5398" y="16519"/>
                  </a:cubicBezTo>
                  <a:cubicBezTo>
                    <a:pt x="5447" y="16633"/>
                    <a:pt x="5550" y="16719"/>
                    <a:pt x="5686" y="16719"/>
                  </a:cubicBezTo>
                  <a:cubicBezTo>
                    <a:pt x="5710" y="16719"/>
                    <a:pt x="5735" y="16716"/>
                    <a:pt x="5761" y="16710"/>
                  </a:cubicBezTo>
                  <a:cubicBezTo>
                    <a:pt x="7063" y="16327"/>
                    <a:pt x="8374" y="16136"/>
                    <a:pt x="9685" y="16136"/>
                  </a:cubicBezTo>
                  <a:cubicBezTo>
                    <a:pt x="10996" y="16136"/>
                    <a:pt x="12308" y="16327"/>
                    <a:pt x="13609" y="16710"/>
                  </a:cubicBezTo>
                  <a:lnTo>
                    <a:pt x="13686" y="16710"/>
                  </a:lnTo>
                  <a:cubicBezTo>
                    <a:pt x="13800" y="16710"/>
                    <a:pt x="13915" y="16634"/>
                    <a:pt x="13954" y="16500"/>
                  </a:cubicBezTo>
                  <a:cubicBezTo>
                    <a:pt x="13992" y="16347"/>
                    <a:pt x="13896" y="16174"/>
                    <a:pt x="13762" y="16136"/>
                  </a:cubicBezTo>
                  <a:cubicBezTo>
                    <a:pt x="13245" y="15983"/>
                    <a:pt x="12729" y="15868"/>
                    <a:pt x="12231" y="15772"/>
                  </a:cubicBezTo>
                  <a:cubicBezTo>
                    <a:pt x="11465" y="14873"/>
                    <a:pt x="11236" y="14011"/>
                    <a:pt x="11504" y="13112"/>
                  </a:cubicBezTo>
                  <a:lnTo>
                    <a:pt x="18662" y="13112"/>
                  </a:lnTo>
                  <a:cubicBezTo>
                    <a:pt x="19045" y="13112"/>
                    <a:pt x="19351" y="12806"/>
                    <a:pt x="19351" y="12423"/>
                  </a:cubicBezTo>
                  <a:lnTo>
                    <a:pt x="19351" y="9934"/>
                  </a:lnTo>
                  <a:cubicBezTo>
                    <a:pt x="19351" y="9762"/>
                    <a:pt x="19236" y="9647"/>
                    <a:pt x="19064" y="9647"/>
                  </a:cubicBezTo>
                  <a:cubicBezTo>
                    <a:pt x="18892" y="9647"/>
                    <a:pt x="18777" y="9762"/>
                    <a:pt x="18777" y="9934"/>
                  </a:cubicBezTo>
                  <a:lnTo>
                    <a:pt x="18777" y="12423"/>
                  </a:lnTo>
                  <a:cubicBezTo>
                    <a:pt x="18777" y="12499"/>
                    <a:pt x="18739" y="12538"/>
                    <a:pt x="18662" y="12538"/>
                  </a:cubicBezTo>
                  <a:lnTo>
                    <a:pt x="689" y="12538"/>
                  </a:lnTo>
                  <a:cubicBezTo>
                    <a:pt x="613" y="12538"/>
                    <a:pt x="574" y="12499"/>
                    <a:pt x="574" y="12423"/>
                  </a:cubicBezTo>
                  <a:lnTo>
                    <a:pt x="574" y="2623"/>
                  </a:lnTo>
                  <a:lnTo>
                    <a:pt x="2048" y="2623"/>
                  </a:lnTo>
                  <a:cubicBezTo>
                    <a:pt x="2297" y="2623"/>
                    <a:pt x="2508" y="2470"/>
                    <a:pt x="2584" y="2259"/>
                  </a:cubicBezTo>
                  <a:lnTo>
                    <a:pt x="2699" y="1953"/>
                  </a:lnTo>
                  <a:lnTo>
                    <a:pt x="5245" y="1953"/>
                  </a:lnTo>
                  <a:lnTo>
                    <a:pt x="5359" y="2259"/>
                  </a:lnTo>
                  <a:cubicBezTo>
                    <a:pt x="5455" y="2470"/>
                    <a:pt x="5666" y="2623"/>
                    <a:pt x="5895" y="2623"/>
                  </a:cubicBezTo>
                  <a:lnTo>
                    <a:pt x="18777" y="2623"/>
                  </a:lnTo>
                  <a:lnTo>
                    <a:pt x="18777" y="8843"/>
                  </a:lnTo>
                  <a:cubicBezTo>
                    <a:pt x="18777" y="8997"/>
                    <a:pt x="18911" y="9131"/>
                    <a:pt x="19064" y="9131"/>
                  </a:cubicBezTo>
                  <a:cubicBezTo>
                    <a:pt x="19236" y="9131"/>
                    <a:pt x="19351" y="8997"/>
                    <a:pt x="19351" y="8843"/>
                  </a:cubicBezTo>
                  <a:lnTo>
                    <a:pt x="19351" y="709"/>
                  </a:lnTo>
                  <a:cubicBezTo>
                    <a:pt x="19351" y="326"/>
                    <a:pt x="19045" y="39"/>
                    <a:pt x="18662" y="39"/>
                  </a:cubicBezTo>
                  <a:lnTo>
                    <a:pt x="3445" y="39"/>
                  </a:lnTo>
                  <a:cubicBezTo>
                    <a:pt x="3273" y="39"/>
                    <a:pt x="3158" y="154"/>
                    <a:pt x="3158" y="326"/>
                  </a:cubicBezTo>
                  <a:cubicBezTo>
                    <a:pt x="3158" y="479"/>
                    <a:pt x="3273" y="613"/>
                    <a:pt x="3445" y="613"/>
                  </a:cubicBezTo>
                  <a:lnTo>
                    <a:pt x="18662" y="613"/>
                  </a:lnTo>
                  <a:cubicBezTo>
                    <a:pt x="18739" y="613"/>
                    <a:pt x="18777" y="651"/>
                    <a:pt x="18777" y="728"/>
                  </a:cubicBezTo>
                  <a:lnTo>
                    <a:pt x="18777" y="2068"/>
                  </a:lnTo>
                  <a:lnTo>
                    <a:pt x="5857" y="2068"/>
                  </a:lnTo>
                  <a:lnTo>
                    <a:pt x="5742" y="1761"/>
                  </a:lnTo>
                  <a:cubicBezTo>
                    <a:pt x="5647" y="1532"/>
                    <a:pt x="5436" y="1398"/>
                    <a:pt x="5206" y="1398"/>
                  </a:cubicBezTo>
                  <a:lnTo>
                    <a:pt x="2737" y="1398"/>
                  </a:lnTo>
                  <a:cubicBezTo>
                    <a:pt x="2488" y="1398"/>
                    <a:pt x="2278" y="1532"/>
                    <a:pt x="2201" y="1761"/>
                  </a:cubicBezTo>
                  <a:lnTo>
                    <a:pt x="2086" y="2068"/>
                  </a:lnTo>
                  <a:lnTo>
                    <a:pt x="574" y="2068"/>
                  </a:lnTo>
                  <a:lnTo>
                    <a:pt x="574" y="709"/>
                  </a:lnTo>
                  <a:cubicBezTo>
                    <a:pt x="574" y="632"/>
                    <a:pt x="613" y="575"/>
                    <a:pt x="689" y="575"/>
                  </a:cubicBezTo>
                  <a:lnTo>
                    <a:pt x="2297" y="575"/>
                  </a:lnTo>
                  <a:cubicBezTo>
                    <a:pt x="2469" y="575"/>
                    <a:pt x="2584" y="460"/>
                    <a:pt x="2584" y="288"/>
                  </a:cubicBezTo>
                  <a:cubicBezTo>
                    <a:pt x="2584" y="134"/>
                    <a:pt x="2469" y="0"/>
                    <a:pt x="2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81"/>
            <p:cNvSpPr/>
            <p:nvPr/>
          </p:nvSpPr>
          <p:spPr>
            <a:xfrm>
              <a:off x="4862438" y="3459550"/>
              <a:ext cx="391450" cy="223500"/>
            </a:xfrm>
            <a:custGeom>
              <a:avLst/>
              <a:gdLst/>
              <a:ahLst/>
              <a:cxnLst/>
              <a:rect l="l" t="t" r="r" b="b"/>
              <a:pathLst>
                <a:path w="15658" h="8940" extrusionOk="0">
                  <a:moveTo>
                    <a:pt x="1379" y="575"/>
                  </a:moveTo>
                  <a:cubicBezTo>
                    <a:pt x="1532" y="575"/>
                    <a:pt x="1647" y="689"/>
                    <a:pt x="1647" y="843"/>
                  </a:cubicBezTo>
                  <a:cubicBezTo>
                    <a:pt x="1647" y="977"/>
                    <a:pt x="1532" y="1091"/>
                    <a:pt x="1379" y="1091"/>
                  </a:cubicBezTo>
                  <a:cubicBezTo>
                    <a:pt x="1245" y="1091"/>
                    <a:pt x="1111" y="977"/>
                    <a:pt x="1111" y="843"/>
                  </a:cubicBezTo>
                  <a:cubicBezTo>
                    <a:pt x="1111" y="689"/>
                    <a:pt x="1245" y="575"/>
                    <a:pt x="1379" y="575"/>
                  </a:cubicBezTo>
                  <a:close/>
                  <a:moveTo>
                    <a:pt x="14222" y="575"/>
                  </a:moveTo>
                  <a:cubicBezTo>
                    <a:pt x="14375" y="575"/>
                    <a:pt x="14490" y="689"/>
                    <a:pt x="14490" y="843"/>
                  </a:cubicBezTo>
                  <a:cubicBezTo>
                    <a:pt x="14490" y="977"/>
                    <a:pt x="14375" y="1091"/>
                    <a:pt x="14222" y="1091"/>
                  </a:cubicBezTo>
                  <a:cubicBezTo>
                    <a:pt x="14088" y="1091"/>
                    <a:pt x="13974" y="977"/>
                    <a:pt x="13974" y="843"/>
                  </a:cubicBezTo>
                  <a:cubicBezTo>
                    <a:pt x="13974" y="689"/>
                    <a:pt x="14088" y="575"/>
                    <a:pt x="14222" y="575"/>
                  </a:cubicBezTo>
                  <a:close/>
                  <a:moveTo>
                    <a:pt x="14835" y="4211"/>
                  </a:moveTo>
                  <a:cubicBezTo>
                    <a:pt x="14969" y="4211"/>
                    <a:pt x="15084" y="4326"/>
                    <a:pt x="15084" y="4479"/>
                  </a:cubicBezTo>
                  <a:cubicBezTo>
                    <a:pt x="15084" y="4613"/>
                    <a:pt x="14969" y="4728"/>
                    <a:pt x="14835" y="4728"/>
                  </a:cubicBezTo>
                  <a:cubicBezTo>
                    <a:pt x="14682" y="4728"/>
                    <a:pt x="14567" y="4613"/>
                    <a:pt x="14567" y="4479"/>
                  </a:cubicBezTo>
                  <a:cubicBezTo>
                    <a:pt x="14567" y="4326"/>
                    <a:pt x="14682" y="4211"/>
                    <a:pt x="14835" y="4211"/>
                  </a:cubicBezTo>
                  <a:close/>
                  <a:moveTo>
                    <a:pt x="786" y="4230"/>
                  </a:moveTo>
                  <a:cubicBezTo>
                    <a:pt x="920" y="4230"/>
                    <a:pt x="1054" y="4345"/>
                    <a:pt x="1054" y="4498"/>
                  </a:cubicBezTo>
                  <a:cubicBezTo>
                    <a:pt x="1054" y="4632"/>
                    <a:pt x="920" y="4766"/>
                    <a:pt x="786" y="4766"/>
                  </a:cubicBezTo>
                  <a:cubicBezTo>
                    <a:pt x="633" y="4766"/>
                    <a:pt x="518" y="4632"/>
                    <a:pt x="518" y="4498"/>
                  </a:cubicBezTo>
                  <a:cubicBezTo>
                    <a:pt x="518" y="4345"/>
                    <a:pt x="633" y="4230"/>
                    <a:pt x="786" y="4230"/>
                  </a:cubicBezTo>
                  <a:close/>
                  <a:moveTo>
                    <a:pt x="12136" y="2336"/>
                  </a:moveTo>
                  <a:cubicBezTo>
                    <a:pt x="12193" y="2336"/>
                    <a:pt x="12213" y="2393"/>
                    <a:pt x="12213" y="2412"/>
                  </a:cubicBezTo>
                  <a:lnTo>
                    <a:pt x="12213" y="6527"/>
                  </a:lnTo>
                  <a:cubicBezTo>
                    <a:pt x="12213" y="6585"/>
                    <a:pt x="12174" y="6604"/>
                    <a:pt x="12136" y="6604"/>
                  </a:cubicBezTo>
                  <a:lnTo>
                    <a:pt x="3427" y="6604"/>
                  </a:lnTo>
                  <a:cubicBezTo>
                    <a:pt x="3420" y="6607"/>
                    <a:pt x="3414" y="6609"/>
                    <a:pt x="3409" y="6609"/>
                  </a:cubicBezTo>
                  <a:cubicBezTo>
                    <a:pt x="3383" y="6609"/>
                    <a:pt x="3370" y="6575"/>
                    <a:pt x="3370" y="6527"/>
                  </a:cubicBezTo>
                  <a:lnTo>
                    <a:pt x="3370" y="2412"/>
                  </a:lnTo>
                  <a:cubicBezTo>
                    <a:pt x="3370" y="2374"/>
                    <a:pt x="3408" y="2336"/>
                    <a:pt x="3427" y="2336"/>
                  </a:cubicBezTo>
                  <a:close/>
                  <a:moveTo>
                    <a:pt x="1379" y="7867"/>
                  </a:moveTo>
                  <a:cubicBezTo>
                    <a:pt x="1532" y="7867"/>
                    <a:pt x="1647" y="7982"/>
                    <a:pt x="1647" y="8135"/>
                  </a:cubicBezTo>
                  <a:cubicBezTo>
                    <a:pt x="1647" y="8269"/>
                    <a:pt x="1532" y="8403"/>
                    <a:pt x="1379" y="8403"/>
                  </a:cubicBezTo>
                  <a:cubicBezTo>
                    <a:pt x="1245" y="8403"/>
                    <a:pt x="1111" y="8269"/>
                    <a:pt x="1111" y="8135"/>
                  </a:cubicBezTo>
                  <a:cubicBezTo>
                    <a:pt x="1111" y="7982"/>
                    <a:pt x="1245" y="7867"/>
                    <a:pt x="1379" y="7867"/>
                  </a:cubicBezTo>
                  <a:close/>
                  <a:moveTo>
                    <a:pt x="14222" y="7867"/>
                  </a:moveTo>
                  <a:cubicBezTo>
                    <a:pt x="14375" y="7867"/>
                    <a:pt x="14490" y="7982"/>
                    <a:pt x="14490" y="8135"/>
                  </a:cubicBezTo>
                  <a:cubicBezTo>
                    <a:pt x="14490" y="8269"/>
                    <a:pt x="14375" y="8403"/>
                    <a:pt x="14222" y="8403"/>
                  </a:cubicBezTo>
                  <a:cubicBezTo>
                    <a:pt x="14088" y="8403"/>
                    <a:pt x="13974" y="8269"/>
                    <a:pt x="13974" y="8135"/>
                  </a:cubicBezTo>
                  <a:cubicBezTo>
                    <a:pt x="13974" y="7982"/>
                    <a:pt x="14088" y="7867"/>
                    <a:pt x="14222" y="7867"/>
                  </a:cubicBezTo>
                  <a:close/>
                  <a:moveTo>
                    <a:pt x="1398" y="0"/>
                  </a:moveTo>
                  <a:cubicBezTo>
                    <a:pt x="958" y="0"/>
                    <a:pt x="575" y="383"/>
                    <a:pt x="575" y="843"/>
                  </a:cubicBezTo>
                  <a:cubicBezTo>
                    <a:pt x="575" y="1283"/>
                    <a:pt x="958" y="1666"/>
                    <a:pt x="1398" y="1666"/>
                  </a:cubicBezTo>
                  <a:cubicBezTo>
                    <a:pt x="1762" y="1666"/>
                    <a:pt x="2068" y="1436"/>
                    <a:pt x="2202" y="1130"/>
                  </a:cubicBezTo>
                  <a:lnTo>
                    <a:pt x="3925" y="1130"/>
                  </a:lnTo>
                  <a:lnTo>
                    <a:pt x="3925" y="1761"/>
                  </a:lnTo>
                  <a:lnTo>
                    <a:pt x="3484" y="1761"/>
                  </a:lnTo>
                  <a:cubicBezTo>
                    <a:pt x="3121" y="1761"/>
                    <a:pt x="2834" y="2048"/>
                    <a:pt x="2834" y="2412"/>
                  </a:cubicBezTo>
                  <a:lnTo>
                    <a:pt x="2834" y="4192"/>
                  </a:lnTo>
                  <a:lnTo>
                    <a:pt x="1628" y="4192"/>
                  </a:lnTo>
                  <a:cubicBezTo>
                    <a:pt x="1494" y="3867"/>
                    <a:pt x="1188" y="3637"/>
                    <a:pt x="824" y="3637"/>
                  </a:cubicBezTo>
                  <a:cubicBezTo>
                    <a:pt x="384" y="3637"/>
                    <a:pt x="1" y="4020"/>
                    <a:pt x="1" y="4479"/>
                  </a:cubicBezTo>
                  <a:cubicBezTo>
                    <a:pt x="1" y="4920"/>
                    <a:pt x="384" y="5302"/>
                    <a:pt x="824" y="5302"/>
                  </a:cubicBezTo>
                  <a:cubicBezTo>
                    <a:pt x="1188" y="5302"/>
                    <a:pt x="1494" y="5073"/>
                    <a:pt x="1628" y="4766"/>
                  </a:cubicBezTo>
                  <a:lnTo>
                    <a:pt x="2834" y="4766"/>
                  </a:lnTo>
                  <a:lnTo>
                    <a:pt x="2834" y="6527"/>
                  </a:lnTo>
                  <a:cubicBezTo>
                    <a:pt x="2834" y="6891"/>
                    <a:pt x="3121" y="7178"/>
                    <a:pt x="3484" y="7178"/>
                  </a:cubicBezTo>
                  <a:lnTo>
                    <a:pt x="3925" y="7178"/>
                  </a:lnTo>
                  <a:lnTo>
                    <a:pt x="3925" y="7810"/>
                  </a:lnTo>
                  <a:lnTo>
                    <a:pt x="2202" y="7810"/>
                  </a:lnTo>
                  <a:cubicBezTo>
                    <a:pt x="2068" y="7504"/>
                    <a:pt x="1762" y="7274"/>
                    <a:pt x="1398" y="7274"/>
                  </a:cubicBezTo>
                  <a:cubicBezTo>
                    <a:pt x="958" y="7274"/>
                    <a:pt x="575" y="7657"/>
                    <a:pt x="575" y="8097"/>
                  </a:cubicBezTo>
                  <a:cubicBezTo>
                    <a:pt x="575" y="8556"/>
                    <a:pt x="958" y="8939"/>
                    <a:pt x="1398" y="8939"/>
                  </a:cubicBezTo>
                  <a:cubicBezTo>
                    <a:pt x="1762" y="8939"/>
                    <a:pt x="2068" y="8709"/>
                    <a:pt x="2202" y="8384"/>
                  </a:cubicBezTo>
                  <a:lnTo>
                    <a:pt x="4174" y="8384"/>
                  </a:lnTo>
                  <a:cubicBezTo>
                    <a:pt x="4346" y="8384"/>
                    <a:pt x="4461" y="8269"/>
                    <a:pt x="4461" y="8097"/>
                  </a:cubicBezTo>
                  <a:lnTo>
                    <a:pt x="4461" y="7178"/>
                  </a:lnTo>
                  <a:lnTo>
                    <a:pt x="11198" y="7178"/>
                  </a:lnTo>
                  <a:lnTo>
                    <a:pt x="11198" y="8097"/>
                  </a:lnTo>
                  <a:cubicBezTo>
                    <a:pt x="11198" y="8269"/>
                    <a:pt x="11313" y="8384"/>
                    <a:pt x="11485" y="8384"/>
                  </a:cubicBezTo>
                  <a:lnTo>
                    <a:pt x="13457" y="8384"/>
                  </a:lnTo>
                  <a:cubicBezTo>
                    <a:pt x="13591" y="8709"/>
                    <a:pt x="13897" y="8939"/>
                    <a:pt x="14261" y="8939"/>
                  </a:cubicBezTo>
                  <a:cubicBezTo>
                    <a:pt x="14701" y="8939"/>
                    <a:pt x="15084" y="8556"/>
                    <a:pt x="15084" y="8097"/>
                  </a:cubicBezTo>
                  <a:cubicBezTo>
                    <a:pt x="15084" y="7657"/>
                    <a:pt x="14701" y="7274"/>
                    <a:pt x="14261" y="7274"/>
                  </a:cubicBezTo>
                  <a:cubicBezTo>
                    <a:pt x="13897" y="7274"/>
                    <a:pt x="13591" y="7504"/>
                    <a:pt x="13457" y="7810"/>
                  </a:cubicBezTo>
                  <a:lnTo>
                    <a:pt x="11734" y="7810"/>
                  </a:lnTo>
                  <a:lnTo>
                    <a:pt x="11734" y="7178"/>
                  </a:lnTo>
                  <a:lnTo>
                    <a:pt x="12174" y="7178"/>
                  </a:lnTo>
                  <a:lnTo>
                    <a:pt x="12174" y="7197"/>
                  </a:lnTo>
                  <a:cubicBezTo>
                    <a:pt x="12538" y="7197"/>
                    <a:pt x="12825" y="6910"/>
                    <a:pt x="12825" y="6546"/>
                  </a:cubicBezTo>
                  <a:lnTo>
                    <a:pt x="12825" y="4766"/>
                  </a:lnTo>
                  <a:lnTo>
                    <a:pt x="14031" y="4766"/>
                  </a:lnTo>
                  <a:cubicBezTo>
                    <a:pt x="14165" y="5073"/>
                    <a:pt x="14471" y="5302"/>
                    <a:pt x="14835" y="5302"/>
                  </a:cubicBezTo>
                  <a:cubicBezTo>
                    <a:pt x="15275" y="5302"/>
                    <a:pt x="15658" y="4920"/>
                    <a:pt x="15658" y="4479"/>
                  </a:cubicBezTo>
                  <a:cubicBezTo>
                    <a:pt x="15658" y="4020"/>
                    <a:pt x="15275" y="3637"/>
                    <a:pt x="14835" y="3637"/>
                  </a:cubicBezTo>
                  <a:cubicBezTo>
                    <a:pt x="14471" y="3637"/>
                    <a:pt x="14165" y="3867"/>
                    <a:pt x="14031" y="4192"/>
                  </a:cubicBezTo>
                  <a:lnTo>
                    <a:pt x="12825" y="4192"/>
                  </a:lnTo>
                  <a:lnTo>
                    <a:pt x="12825" y="2412"/>
                  </a:lnTo>
                  <a:cubicBezTo>
                    <a:pt x="12825" y="2048"/>
                    <a:pt x="12538" y="1761"/>
                    <a:pt x="12174" y="1761"/>
                  </a:cubicBezTo>
                  <a:lnTo>
                    <a:pt x="11734" y="1761"/>
                  </a:lnTo>
                  <a:lnTo>
                    <a:pt x="11734" y="1130"/>
                  </a:lnTo>
                  <a:lnTo>
                    <a:pt x="13457" y="1130"/>
                  </a:lnTo>
                  <a:cubicBezTo>
                    <a:pt x="13591" y="1436"/>
                    <a:pt x="13897" y="1666"/>
                    <a:pt x="14261" y="1666"/>
                  </a:cubicBezTo>
                  <a:cubicBezTo>
                    <a:pt x="14701" y="1666"/>
                    <a:pt x="15084" y="1283"/>
                    <a:pt x="15084" y="843"/>
                  </a:cubicBezTo>
                  <a:cubicBezTo>
                    <a:pt x="15084" y="383"/>
                    <a:pt x="14701" y="0"/>
                    <a:pt x="14261" y="0"/>
                  </a:cubicBezTo>
                  <a:cubicBezTo>
                    <a:pt x="13897" y="0"/>
                    <a:pt x="13591" y="230"/>
                    <a:pt x="13457" y="555"/>
                  </a:cubicBezTo>
                  <a:lnTo>
                    <a:pt x="11485" y="555"/>
                  </a:lnTo>
                  <a:cubicBezTo>
                    <a:pt x="11313" y="555"/>
                    <a:pt x="11198" y="670"/>
                    <a:pt x="11198" y="843"/>
                  </a:cubicBezTo>
                  <a:lnTo>
                    <a:pt x="11198" y="1761"/>
                  </a:lnTo>
                  <a:lnTo>
                    <a:pt x="4461" y="1761"/>
                  </a:lnTo>
                  <a:lnTo>
                    <a:pt x="4461" y="843"/>
                  </a:lnTo>
                  <a:cubicBezTo>
                    <a:pt x="4461" y="670"/>
                    <a:pt x="4346" y="555"/>
                    <a:pt x="4174" y="555"/>
                  </a:cubicBezTo>
                  <a:lnTo>
                    <a:pt x="2202" y="555"/>
                  </a:lnTo>
                  <a:cubicBezTo>
                    <a:pt x="2068" y="230"/>
                    <a:pt x="1762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81"/>
            <p:cNvSpPr/>
            <p:nvPr/>
          </p:nvSpPr>
          <p:spPr>
            <a:xfrm>
              <a:off x="4957188" y="3526550"/>
              <a:ext cx="21575" cy="14375"/>
            </a:xfrm>
            <a:custGeom>
              <a:avLst/>
              <a:gdLst/>
              <a:ahLst/>
              <a:cxnLst/>
              <a:rect l="l" t="t" r="r" b="b"/>
              <a:pathLst>
                <a:path w="863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59"/>
                    <a:pt x="135" y="574"/>
                    <a:pt x="288" y="574"/>
                  </a:cubicBezTo>
                  <a:lnTo>
                    <a:pt x="575" y="574"/>
                  </a:lnTo>
                  <a:cubicBezTo>
                    <a:pt x="747" y="574"/>
                    <a:pt x="862" y="459"/>
                    <a:pt x="862" y="287"/>
                  </a:cubicBezTo>
                  <a:cubicBezTo>
                    <a:pt x="862" y="115"/>
                    <a:pt x="747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81"/>
            <p:cNvSpPr/>
            <p:nvPr/>
          </p:nvSpPr>
          <p:spPr>
            <a:xfrm>
              <a:off x="4957188" y="3601675"/>
              <a:ext cx="21575" cy="14375"/>
            </a:xfrm>
            <a:custGeom>
              <a:avLst/>
              <a:gdLst/>
              <a:ahLst/>
              <a:cxnLst/>
              <a:rect l="l" t="t" r="r" b="b"/>
              <a:pathLst>
                <a:path w="863" h="575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575" y="574"/>
                  </a:lnTo>
                  <a:cubicBezTo>
                    <a:pt x="747" y="574"/>
                    <a:pt x="862" y="460"/>
                    <a:pt x="862" y="287"/>
                  </a:cubicBezTo>
                  <a:cubicBezTo>
                    <a:pt x="862" y="134"/>
                    <a:pt x="747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81"/>
            <p:cNvSpPr/>
            <p:nvPr/>
          </p:nvSpPr>
          <p:spPr>
            <a:xfrm>
              <a:off x="5136163" y="3526550"/>
              <a:ext cx="21550" cy="14375"/>
            </a:xfrm>
            <a:custGeom>
              <a:avLst/>
              <a:gdLst/>
              <a:ahLst/>
              <a:cxnLst/>
              <a:rect l="l" t="t" r="r" b="b"/>
              <a:pathLst>
                <a:path w="862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59"/>
                    <a:pt x="115" y="574"/>
                    <a:pt x="287" y="574"/>
                  </a:cubicBezTo>
                  <a:lnTo>
                    <a:pt x="575" y="574"/>
                  </a:lnTo>
                  <a:cubicBezTo>
                    <a:pt x="747" y="574"/>
                    <a:pt x="862" y="459"/>
                    <a:pt x="862" y="287"/>
                  </a:cubicBezTo>
                  <a:cubicBezTo>
                    <a:pt x="862" y="115"/>
                    <a:pt x="747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81"/>
            <p:cNvSpPr/>
            <p:nvPr/>
          </p:nvSpPr>
          <p:spPr>
            <a:xfrm>
              <a:off x="5136163" y="3601675"/>
              <a:ext cx="21550" cy="14375"/>
            </a:xfrm>
            <a:custGeom>
              <a:avLst/>
              <a:gdLst/>
              <a:ahLst/>
              <a:cxnLst/>
              <a:rect l="l" t="t" r="r" b="b"/>
              <a:pathLst>
                <a:path w="862" h="575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60"/>
                    <a:pt x="115" y="574"/>
                    <a:pt x="287" y="574"/>
                  </a:cubicBezTo>
                  <a:lnTo>
                    <a:pt x="575" y="574"/>
                  </a:lnTo>
                  <a:cubicBezTo>
                    <a:pt x="747" y="574"/>
                    <a:pt x="862" y="460"/>
                    <a:pt x="862" y="287"/>
                  </a:cubicBezTo>
                  <a:cubicBezTo>
                    <a:pt x="862" y="134"/>
                    <a:pt x="747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81"/>
            <p:cNvSpPr/>
            <p:nvPr/>
          </p:nvSpPr>
          <p:spPr>
            <a:xfrm>
              <a:off x="5031838" y="3536600"/>
              <a:ext cx="52675" cy="69875"/>
            </a:xfrm>
            <a:custGeom>
              <a:avLst/>
              <a:gdLst/>
              <a:ahLst/>
              <a:cxnLst/>
              <a:rect l="l" t="t" r="r" b="b"/>
              <a:pathLst>
                <a:path w="2107" h="2795" extrusionOk="0">
                  <a:moveTo>
                    <a:pt x="1118" y="0"/>
                  </a:moveTo>
                  <a:cubicBezTo>
                    <a:pt x="943" y="0"/>
                    <a:pt x="766" y="38"/>
                    <a:pt x="613" y="115"/>
                  </a:cubicBezTo>
                  <a:cubicBezTo>
                    <a:pt x="269" y="306"/>
                    <a:pt x="135" y="689"/>
                    <a:pt x="307" y="1148"/>
                  </a:cubicBezTo>
                  <a:cubicBezTo>
                    <a:pt x="135" y="1148"/>
                    <a:pt x="1" y="1263"/>
                    <a:pt x="1" y="1436"/>
                  </a:cubicBezTo>
                  <a:cubicBezTo>
                    <a:pt x="1" y="1608"/>
                    <a:pt x="135" y="1723"/>
                    <a:pt x="307" y="1723"/>
                  </a:cubicBezTo>
                  <a:lnTo>
                    <a:pt x="517" y="1723"/>
                  </a:lnTo>
                  <a:cubicBezTo>
                    <a:pt x="517" y="1838"/>
                    <a:pt x="479" y="1914"/>
                    <a:pt x="364" y="2106"/>
                  </a:cubicBezTo>
                  <a:lnTo>
                    <a:pt x="192" y="2316"/>
                  </a:lnTo>
                  <a:cubicBezTo>
                    <a:pt x="135" y="2412"/>
                    <a:pt x="135" y="2507"/>
                    <a:pt x="173" y="2603"/>
                  </a:cubicBezTo>
                  <a:cubicBezTo>
                    <a:pt x="230" y="2699"/>
                    <a:pt x="326" y="2775"/>
                    <a:pt x="441" y="2775"/>
                  </a:cubicBezTo>
                  <a:lnTo>
                    <a:pt x="1819" y="2795"/>
                  </a:lnTo>
                  <a:cubicBezTo>
                    <a:pt x="1972" y="2795"/>
                    <a:pt x="2106" y="2680"/>
                    <a:pt x="2106" y="2507"/>
                  </a:cubicBezTo>
                  <a:cubicBezTo>
                    <a:pt x="2068" y="2354"/>
                    <a:pt x="1934" y="2220"/>
                    <a:pt x="1781" y="2220"/>
                  </a:cubicBezTo>
                  <a:lnTo>
                    <a:pt x="939" y="2220"/>
                  </a:lnTo>
                  <a:cubicBezTo>
                    <a:pt x="1034" y="2067"/>
                    <a:pt x="1073" y="1914"/>
                    <a:pt x="1073" y="1723"/>
                  </a:cubicBezTo>
                  <a:lnTo>
                    <a:pt x="1264" y="1723"/>
                  </a:lnTo>
                  <a:cubicBezTo>
                    <a:pt x="1417" y="1723"/>
                    <a:pt x="1551" y="1608"/>
                    <a:pt x="1551" y="1436"/>
                  </a:cubicBezTo>
                  <a:cubicBezTo>
                    <a:pt x="1551" y="1263"/>
                    <a:pt x="1417" y="1148"/>
                    <a:pt x="1264" y="1148"/>
                  </a:cubicBezTo>
                  <a:lnTo>
                    <a:pt x="919" y="1148"/>
                  </a:lnTo>
                  <a:cubicBezTo>
                    <a:pt x="843" y="1053"/>
                    <a:pt x="785" y="881"/>
                    <a:pt x="785" y="766"/>
                  </a:cubicBezTo>
                  <a:cubicBezTo>
                    <a:pt x="785" y="621"/>
                    <a:pt x="948" y="549"/>
                    <a:pt x="1106" y="549"/>
                  </a:cubicBezTo>
                  <a:cubicBezTo>
                    <a:pt x="1178" y="549"/>
                    <a:pt x="1248" y="563"/>
                    <a:pt x="1302" y="593"/>
                  </a:cubicBezTo>
                  <a:cubicBezTo>
                    <a:pt x="1398" y="651"/>
                    <a:pt x="1455" y="727"/>
                    <a:pt x="1474" y="785"/>
                  </a:cubicBezTo>
                  <a:cubicBezTo>
                    <a:pt x="1505" y="907"/>
                    <a:pt x="1609" y="993"/>
                    <a:pt x="1738" y="993"/>
                  </a:cubicBezTo>
                  <a:cubicBezTo>
                    <a:pt x="1770" y="993"/>
                    <a:pt x="1804" y="988"/>
                    <a:pt x="1838" y="976"/>
                  </a:cubicBezTo>
                  <a:cubicBezTo>
                    <a:pt x="1972" y="938"/>
                    <a:pt x="2068" y="785"/>
                    <a:pt x="2030" y="632"/>
                  </a:cubicBezTo>
                  <a:cubicBezTo>
                    <a:pt x="1972" y="440"/>
                    <a:pt x="1800" y="249"/>
                    <a:pt x="1608" y="115"/>
                  </a:cubicBezTo>
                  <a:cubicBezTo>
                    <a:pt x="1465" y="38"/>
                    <a:pt x="1293" y="0"/>
                    <a:pt x="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81"/>
          <p:cNvGrpSpPr/>
          <p:nvPr/>
        </p:nvGrpSpPr>
        <p:grpSpPr>
          <a:xfrm>
            <a:off x="5343563" y="3205150"/>
            <a:ext cx="483800" cy="417725"/>
            <a:chOff x="5405563" y="3375325"/>
            <a:chExt cx="483800" cy="417725"/>
          </a:xfrm>
        </p:grpSpPr>
        <p:sp>
          <p:nvSpPr>
            <p:cNvPr id="3180" name="Google Shape;3180;p81"/>
            <p:cNvSpPr/>
            <p:nvPr/>
          </p:nvSpPr>
          <p:spPr>
            <a:xfrm>
              <a:off x="5751538" y="3400200"/>
              <a:ext cx="22975" cy="14400"/>
            </a:xfrm>
            <a:custGeom>
              <a:avLst/>
              <a:gdLst/>
              <a:ahLst/>
              <a:cxnLst/>
              <a:rect l="l" t="t" r="r" b="b"/>
              <a:pathLst>
                <a:path w="919" h="576" extrusionOk="0">
                  <a:moveTo>
                    <a:pt x="287" y="1"/>
                  </a:moveTo>
                  <a:cubicBezTo>
                    <a:pt x="134" y="1"/>
                    <a:pt x="0" y="116"/>
                    <a:pt x="0" y="288"/>
                  </a:cubicBezTo>
                  <a:cubicBezTo>
                    <a:pt x="0" y="460"/>
                    <a:pt x="134" y="575"/>
                    <a:pt x="287" y="575"/>
                  </a:cubicBezTo>
                  <a:lnTo>
                    <a:pt x="632" y="575"/>
                  </a:lnTo>
                  <a:cubicBezTo>
                    <a:pt x="804" y="575"/>
                    <a:pt x="919" y="460"/>
                    <a:pt x="919" y="288"/>
                  </a:cubicBezTo>
                  <a:cubicBezTo>
                    <a:pt x="919" y="116"/>
                    <a:pt x="804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81"/>
            <p:cNvSpPr/>
            <p:nvPr/>
          </p:nvSpPr>
          <p:spPr>
            <a:xfrm>
              <a:off x="5784538" y="3400200"/>
              <a:ext cx="23000" cy="14400"/>
            </a:xfrm>
            <a:custGeom>
              <a:avLst/>
              <a:gdLst/>
              <a:ahLst/>
              <a:cxnLst/>
              <a:rect l="l" t="t" r="r" b="b"/>
              <a:pathLst>
                <a:path w="920" h="576" extrusionOk="0">
                  <a:moveTo>
                    <a:pt x="288" y="1"/>
                  </a:moveTo>
                  <a:cubicBezTo>
                    <a:pt x="116" y="1"/>
                    <a:pt x="1" y="116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32" y="575"/>
                  </a:lnTo>
                  <a:cubicBezTo>
                    <a:pt x="786" y="575"/>
                    <a:pt x="920" y="460"/>
                    <a:pt x="920" y="288"/>
                  </a:cubicBezTo>
                  <a:cubicBezTo>
                    <a:pt x="920" y="116"/>
                    <a:pt x="786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81"/>
            <p:cNvSpPr/>
            <p:nvPr/>
          </p:nvSpPr>
          <p:spPr>
            <a:xfrm>
              <a:off x="5817563" y="3400200"/>
              <a:ext cx="22525" cy="14400"/>
            </a:xfrm>
            <a:custGeom>
              <a:avLst/>
              <a:gdLst/>
              <a:ahLst/>
              <a:cxnLst/>
              <a:rect l="l" t="t" r="r" b="b"/>
              <a:pathLst>
                <a:path w="901" h="576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16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81"/>
            <p:cNvSpPr/>
            <p:nvPr/>
          </p:nvSpPr>
          <p:spPr>
            <a:xfrm>
              <a:off x="5640038" y="3727050"/>
              <a:ext cx="14375" cy="20600"/>
            </a:xfrm>
            <a:custGeom>
              <a:avLst/>
              <a:gdLst/>
              <a:ahLst/>
              <a:cxnLst/>
              <a:rect l="l" t="t" r="r" b="b"/>
              <a:pathLst>
                <a:path w="575" h="824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536"/>
                  </a:lnTo>
                  <a:cubicBezTo>
                    <a:pt x="0" y="708"/>
                    <a:pt x="115" y="823"/>
                    <a:pt x="287" y="823"/>
                  </a:cubicBezTo>
                  <a:cubicBezTo>
                    <a:pt x="441" y="823"/>
                    <a:pt x="575" y="689"/>
                    <a:pt x="575" y="536"/>
                  </a:cubicBezTo>
                  <a:lnTo>
                    <a:pt x="575" y="287"/>
                  </a:lnTo>
                  <a:cubicBezTo>
                    <a:pt x="575" y="115"/>
                    <a:pt x="441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81"/>
            <p:cNvSpPr/>
            <p:nvPr/>
          </p:nvSpPr>
          <p:spPr>
            <a:xfrm>
              <a:off x="5405563" y="3375325"/>
              <a:ext cx="483800" cy="417725"/>
            </a:xfrm>
            <a:custGeom>
              <a:avLst/>
              <a:gdLst/>
              <a:ahLst/>
              <a:cxnLst/>
              <a:rect l="l" t="t" r="r" b="b"/>
              <a:pathLst>
                <a:path w="19352" h="16709" extrusionOk="0">
                  <a:moveTo>
                    <a:pt x="690" y="1"/>
                  </a:moveTo>
                  <a:cubicBezTo>
                    <a:pt x="307" y="1"/>
                    <a:pt x="0" y="307"/>
                    <a:pt x="0" y="690"/>
                  </a:cubicBezTo>
                  <a:lnTo>
                    <a:pt x="0" y="12442"/>
                  </a:lnTo>
                  <a:cubicBezTo>
                    <a:pt x="0" y="12825"/>
                    <a:pt x="307" y="13131"/>
                    <a:pt x="690" y="13131"/>
                  </a:cubicBezTo>
                  <a:lnTo>
                    <a:pt x="7848" y="13131"/>
                  </a:lnTo>
                  <a:cubicBezTo>
                    <a:pt x="7944" y="13457"/>
                    <a:pt x="7982" y="13820"/>
                    <a:pt x="7944" y="14165"/>
                  </a:cubicBezTo>
                  <a:cubicBezTo>
                    <a:pt x="7906" y="14299"/>
                    <a:pt x="8040" y="14452"/>
                    <a:pt x="8173" y="14471"/>
                  </a:cubicBezTo>
                  <a:cubicBezTo>
                    <a:pt x="8185" y="14472"/>
                    <a:pt x="8196" y="14473"/>
                    <a:pt x="8207" y="14473"/>
                  </a:cubicBezTo>
                  <a:cubicBezTo>
                    <a:pt x="8346" y="14473"/>
                    <a:pt x="8462" y="14364"/>
                    <a:pt x="8480" y="14222"/>
                  </a:cubicBezTo>
                  <a:cubicBezTo>
                    <a:pt x="8537" y="13878"/>
                    <a:pt x="8518" y="13495"/>
                    <a:pt x="8441" y="13131"/>
                  </a:cubicBezTo>
                  <a:lnTo>
                    <a:pt x="10930" y="13131"/>
                  </a:lnTo>
                  <a:cubicBezTo>
                    <a:pt x="10700" y="13973"/>
                    <a:pt x="10872" y="14835"/>
                    <a:pt x="11427" y="15658"/>
                  </a:cubicBezTo>
                  <a:cubicBezTo>
                    <a:pt x="10844" y="15591"/>
                    <a:pt x="10255" y="15557"/>
                    <a:pt x="9666" y="15557"/>
                  </a:cubicBezTo>
                  <a:cubicBezTo>
                    <a:pt x="9078" y="15557"/>
                    <a:pt x="8489" y="15591"/>
                    <a:pt x="7906" y="15658"/>
                  </a:cubicBezTo>
                  <a:cubicBezTo>
                    <a:pt x="7963" y="15600"/>
                    <a:pt x="7982" y="15543"/>
                    <a:pt x="8020" y="15466"/>
                  </a:cubicBezTo>
                  <a:cubicBezTo>
                    <a:pt x="8097" y="15332"/>
                    <a:pt x="8059" y="15160"/>
                    <a:pt x="7925" y="15083"/>
                  </a:cubicBezTo>
                  <a:cubicBezTo>
                    <a:pt x="7883" y="15066"/>
                    <a:pt x="7838" y="15057"/>
                    <a:pt x="7793" y="15057"/>
                  </a:cubicBezTo>
                  <a:cubicBezTo>
                    <a:pt x="7693" y="15057"/>
                    <a:pt x="7595" y="15100"/>
                    <a:pt x="7542" y="15179"/>
                  </a:cubicBezTo>
                  <a:cubicBezTo>
                    <a:pt x="7427" y="15371"/>
                    <a:pt x="7293" y="15600"/>
                    <a:pt x="7121" y="15792"/>
                  </a:cubicBezTo>
                  <a:cubicBezTo>
                    <a:pt x="6623" y="15887"/>
                    <a:pt x="6087" y="16002"/>
                    <a:pt x="5590" y="16136"/>
                  </a:cubicBezTo>
                  <a:cubicBezTo>
                    <a:pt x="5436" y="16194"/>
                    <a:pt x="5341" y="16328"/>
                    <a:pt x="5398" y="16500"/>
                  </a:cubicBezTo>
                  <a:cubicBezTo>
                    <a:pt x="5444" y="16622"/>
                    <a:pt x="5539" y="16708"/>
                    <a:pt x="5663" y="16708"/>
                  </a:cubicBezTo>
                  <a:cubicBezTo>
                    <a:pt x="5694" y="16708"/>
                    <a:pt x="5727" y="16703"/>
                    <a:pt x="5762" y="16691"/>
                  </a:cubicBezTo>
                  <a:cubicBezTo>
                    <a:pt x="7063" y="16308"/>
                    <a:pt x="8370" y="16117"/>
                    <a:pt x="9678" y="16117"/>
                  </a:cubicBezTo>
                  <a:cubicBezTo>
                    <a:pt x="10987" y="16117"/>
                    <a:pt x="12298" y="16308"/>
                    <a:pt x="13609" y="16691"/>
                  </a:cubicBezTo>
                  <a:lnTo>
                    <a:pt x="13667" y="16691"/>
                  </a:lnTo>
                  <a:cubicBezTo>
                    <a:pt x="13801" y="16691"/>
                    <a:pt x="13916" y="16615"/>
                    <a:pt x="13935" y="16481"/>
                  </a:cubicBezTo>
                  <a:cubicBezTo>
                    <a:pt x="13992" y="16328"/>
                    <a:pt x="13897" y="16174"/>
                    <a:pt x="13743" y="16117"/>
                  </a:cubicBezTo>
                  <a:cubicBezTo>
                    <a:pt x="13246" y="15964"/>
                    <a:pt x="12729" y="15849"/>
                    <a:pt x="12212" y="15753"/>
                  </a:cubicBezTo>
                  <a:cubicBezTo>
                    <a:pt x="11447" y="14854"/>
                    <a:pt x="11236" y="13992"/>
                    <a:pt x="11504" y="13093"/>
                  </a:cubicBezTo>
                  <a:lnTo>
                    <a:pt x="18643" y="13093"/>
                  </a:lnTo>
                  <a:cubicBezTo>
                    <a:pt x="19045" y="13093"/>
                    <a:pt x="19352" y="12787"/>
                    <a:pt x="19352" y="12404"/>
                  </a:cubicBezTo>
                  <a:lnTo>
                    <a:pt x="19352" y="9915"/>
                  </a:lnTo>
                  <a:cubicBezTo>
                    <a:pt x="19352" y="9762"/>
                    <a:pt x="19218" y="9628"/>
                    <a:pt x="19064" y="9628"/>
                  </a:cubicBezTo>
                  <a:cubicBezTo>
                    <a:pt x="18892" y="9628"/>
                    <a:pt x="18777" y="9762"/>
                    <a:pt x="18777" y="9915"/>
                  </a:cubicBezTo>
                  <a:lnTo>
                    <a:pt x="18777" y="12442"/>
                  </a:lnTo>
                  <a:cubicBezTo>
                    <a:pt x="18777" y="12499"/>
                    <a:pt x="18720" y="12557"/>
                    <a:pt x="18643" y="12557"/>
                  </a:cubicBezTo>
                  <a:lnTo>
                    <a:pt x="690" y="12557"/>
                  </a:lnTo>
                  <a:cubicBezTo>
                    <a:pt x="613" y="12557"/>
                    <a:pt x="556" y="12499"/>
                    <a:pt x="556" y="12442"/>
                  </a:cubicBezTo>
                  <a:lnTo>
                    <a:pt x="556" y="2585"/>
                  </a:lnTo>
                  <a:lnTo>
                    <a:pt x="2049" y="2585"/>
                  </a:lnTo>
                  <a:cubicBezTo>
                    <a:pt x="2278" y="2585"/>
                    <a:pt x="2508" y="2432"/>
                    <a:pt x="2565" y="2221"/>
                  </a:cubicBezTo>
                  <a:lnTo>
                    <a:pt x="2699" y="1915"/>
                  </a:lnTo>
                  <a:lnTo>
                    <a:pt x="5226" y="1915"/>
                  </a:lnTo>
                  <a:lnTo>
                    <a:pt x="5341" y="2221"/>
                  </a:lnTo>
                  <a:cubicBezTo>
                    <a:pt x="5436" y="2432"/>
                    <a:pt x="5666" y="2585"/>
                    <a:pt x="5877" y="2585"/>
                  </a:cubicBezTo>
                  <a:lnTo>
                    <a:pt x="18777" y="2585"/>
                  </a:lnTo>
                  <a:lnTo>
                    <a:pt x="18777" y="8805"/>
                  </a:lnTo>
                  <a:cubicBezTo>
                    <a:pt x="18777" y="8958"/>
                    <a:pt x="18892" y="9092"/>
                    <a:pt x="19064" y="9092"/>
                  </a:cubicBezTo>
                  <a:cubicBezTo>
                    <a:pt x="19237" y="9092"/>
                    <a:pt x="19352" y="8958"/>
                    <a:pt x="19352" y="8805"/>
                  </a:cubicBezTo>
                  <a:lnTo>
                    <a:pt x="19352" y="671"/>
                  </a:lnTo>
                  <a:cubicBezTo>
                    <a:pt x="19352" y="307"/>
                    <a:pt x="19045" y="1"/>
                    <a:pt x="18663" y="1"/>
                  </a:cubicBezTo>
                  <a:lnTo>
                    <a:pt x="3446" y="1"/>
                  </a:lnTo>
                  <a:cubicBezTo>
                    <a:pt x="3274" y="1"/>
                    <a:pt x="3159" y="116"/>
                    <a:pt x="3159" y="288"/>
                  </a:cubicBezTo>
                  <a:cubicBezTo>
                    <a:pt x="3159" y="441"/>
                    <a:pt x="3274" y="575"/>
                    <a:pt x="3446" y="575"/>
                  </a:cubicBezTo>
                  <a:lnTo>
                    <a:pt x="18663" y="575"/>
                  </a:lnTo>
                  <a:cubicBezTo>
                    <a:pt x="18720" y="575"/>
                    <a:pt x="18777" y="613"/>
                    <a:pt x="18777" y="690"/>
                  </a:cubicBezTo>
                  <a:lnTo>
                    <a:pt x="18777" y="2030"/>
                  </a:lnTo>
                  <a:lnTo>
                    <a:pt x="5857" y="2030"/>
                  </a:lnTo>
                  <a:lnTo>
                    <a:pt x="5743" y="1723"/>
                  </a:lnTo>
                  <a:cubicBezTo>
                    <a:pt x="5647" y="1494"/>
                    <a:pt x="5417" y="1360"/>
                    <a:pt x="5207" y="1360"/>
                  </a:cubicBezTo>
                  <a:lnTo>
                    <a:pt x="2718" y="1360"/>
                  </a:lnTo>
                  <a:cubicBezTo>
                    <a:pt x="2489" y="1360"/>
                    <a:pt x="2259" y="1494"/>
                    <a:pt x="2202" y="1723"/>
                  </a:cubicBezTo>
                  <a:lnTo>
                    <a:pt x="2068" y="2030"/>
                  </a:lnTo>
                  <a:lnTo>
                    <a:pt x="575" y="2030"/>
                  </a:lnTo>
                  <a:lnTo>
                    <a:pt x="575" y="690"/>
                  </a:lnTo>
                  <a:cubicBezTo>
                    <a:pt x="575" y="613"/>
                    <a:pt x="613" y="575"/>
                    <a:pt x="690" y="575"/>
                  </a:cubicBezTo>
                  <a:lnTo>
                    <a:pt x="2297" y="575"/>
                  </a:lnTo>
                  <a:cubicBezTo>
                    <a:pt x="2450" y="575"/>
                    <a:pt x="2584" y="441"/>
                    <a:pt x="2584" y="288"/>
                  </a:cubicBezTo>
                  <a:cubicBezTo>
                    <a:pt x="2584" y="116"/>
                    <a:pt x="2450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81"/>
            <p:cNvSpPr/>
            <p:nvPr/>
          </p:nvSpPr>
          <p:spPr>
            <a:xfrm>
              <a:off x="5534763" y="3452850"/>
              <a:ext cx="225875" cy="224450"/>
            </a:xfrm>
            <a:custGeom>
              <a:avLst/>
              <a:gdLst/>
              <a:ahLst/>
              <a:cxnLst/>
              <a:rect l="l" t="t" r="r" b="b"/>
              <a:pathLst>
                <a:path w="9035" h="8978" extrusionOk="0">
                  <a:moveTo>
                    <a:pt x="4307" y="575"/>
                  </a:moveTo>
                  <a:cubicBezTo>
                    <a:pt x="5073" y="575"/>
                    <a:pt x="5762" y="1034"/>
                    <a:pt x="6049" y="1742"/>
                  </a:cubicBezTo>
                  <a:cubicBezTo>
                    <a:pt x="6135" y="1931"/>
                    <a:pt x="6313" y="2074"/>
                    <a:pt x="6542" y="2074"/>
                  </a:cubicBezTo>
                  <a:cubicBezTo>
                    <a:pt x="6568" y="2074"/>
                    <a:pt x="6595" y="2072"/>
                    <a:pt x="6623" y="2068"/>
                  </a:cubicBezTo>
                  <a:cubicBezTo>
                    <a:pt x="6738" y="2029"/>
                    <a:pt x="6853" y="2029"/>
                    <a:pt x="6987" y="2029"/>
                  </a:cubicBezTo>
                  <a:cubicBezTo>
                    <a:pt x="7772" y="2087"/>
                    <a:pt x="8422" y="2757"/>
                    <a:pt x="8461" y="3541"/>
                  </a:cubicBezTo>
                  <a:cubicBezTo>
                    <a:pt x="8480" y="4001"/>
                    <a:pt x="8346" y="4422"/>
                    <a:pt x="8039" y="4766"/>
                  </a:cubicBezTo>
                  <a:cubicBezTo>
                    <a:pt x="7714" y="5092"/>
                    <a:pt x="7312" y="5264"/>
                    <a:pt x="6853" y="5264"/>
                  </a:cubicBezTo>
                  <a:lnTo>
                    <a:pt x="1953" y="5264"/>
                  </a:lnTo>
                  <a:cubicBezTo>
                    <a:pt x="1931" y="5265"/>
                    <a:pt x="1910" y="5266"/>
                    <a:pt x="1888" y="5266"/>
                  </a:cubicBezTo>
                  <a:cubicBezTo>
                    <a:pt x="1527" y="5266"/>
                    <a:pt x="1174" y="5115"/>
                    <a:pt x="957" y="4862"/>
                  </a:cubicBezTo>
                  <a:cubicBezTo>
                    <a:pt x="689" y="4594"/>
                    <a:pt x="575" y="4269"/>
                    <a:pt x="575" y="3905"/>
                  </a:cubicBezTo>
                  <a:cubicBezTo>
                    <a:pt x="594" y="3159"/>
                    <a:pt x="1187" y="2565"/>
                    <a:pt x="1934" y="2565"/>
                  </a:cubicBezTo>
                  <a:cubicBezTo>
                    <a:pt x="2202" y="2565"/>
                    <a:pt x="2412" y="2374"/>
                    <a:pt x="2450" y="2125"/>
                  </a:cubicBezTo>
                  <a:cubicBezTo>
                    <a:pt x="2604" y="1225"/>
                    <a:pt x="3388" y="575"/>
                    <a:pt x="4307" y="575"/>
                  </a:cubicBezTo>
                  <a:close/>
                  <a:moveTo>
                    <a:pt x="2297" y="7063"/>
                  </a:moveTo>
                  <a:cubicBezTo>
                    <a:pt x="2450" y="7063"/>
                    <a:pt x="2584" y="7178"/>
                    <a:pt x="2584" y="7350"/>
                  </a:cubicBezTo>
                  <a:cubicBezTo>
                    <a:pt x="2584" y="7523"/>
                    <a:pt x="2450" y="7638"/>
                    <a:pt x="2297" y="7638"/>
                  </a:cubicBezTo>
                  <a:cubicBezTo>
                    <a:pt x="2125" y="7638"/>
                    <a:pt x="1991" y="7523"/>
                    <a:pt x="1991" y="7350"/>
                  </a:cubicBezTo>
                  <a:cubicBezTo>
                    <a:pt x="1991" y="7178"/>
                    <a:pt x="2125" y="7063"/>
                    <a:pt x="2297" y="7063"/>
                  </a:cubicBezTo>
                  <a:close/>
                  <a:moveTo>
                    <a:pt x="6700" y="7063"/>
                  </a:moveTo>
                  <a:cubicBezTo>
                    <a:pt x="6853" y="7063"/>
                    <a:pt x="6987" y="7178"/>
                    <a:pt x="6987" y="7350"/>
                  </a:cubicBezTo>
                  <a:cubicBezTo>
                    <a:pt x="6987" y="7523"/>
                    <a:pt x="6853" y="7638"/>
                    <a:pt x="6700" y="7638"/>
                  </a:cubicBezTo>
                  <a:cubicBezTo>
                    <a:pt x="6527" y="7638"/>
                    <a:pt x="6413" y="7523"/>
                    <a:pt x="6413" y="7350"/>
                  </a:cubicBezTo>
                  <a:cubicBezTo>
                    <a:pt x="6413" y="7178"/>
                    <a:pt x="6527" y="7063"/>
                    <a:pt x="6700" y="7063"/>
                  </a:cubicBezTo>
                  <a:close/>
                  <a:moveTo>
                    <a:pt x="4498" y="7829"/>
                  </a:moveTo>
                  <a:cubicBezTo>
                    <a:pt x="4652" y="7829"/>
                    <a:pt x="4786" y="7944"/>
                    <a:pt x="4786" y="8116"/>
                  </a:cubicBezTo>
                  <a:cubicBezTo>
                    <a:pt x="4786" y="8250"/>
                    <a:pt x="4652" y="8403"/>
                    <a:pt x="4498" y="8403"/>
                  </a:cubicBezTo>
                  <a:cubicBezTo>
                    <a:pt x="4326" y="8403"/>
                    <a:pt x="4211" y="8288"/>
                    <a:pt x="4211" y="8116"/>
                  </a:cubicBezTo>
                  <a:cubicBezTo>
                    <a:pt x="4211" y="7944"/>
                    <a:pt x="4326" y="7829"/>
                    <a:pt x="4498" y="7829"/>
                  </a:cubicBezTo>
                  <a:close/>
                  <a:moveTo>
                    <a:pt x="4307" y="0"/>
                  </a:moveTo>
                  <a:cubicBezTo>
                    <a:pt x="3101" y="0"/>
                    <a:pt x="2106" y="843"/>
                    <a:pt x="1876" y="2010"/>
                  </a:cubicBezTo>
                  <a:cubicBezTo>
                    <a:pt x="862" y="2029"/>
                    <a:pt x="20" y="2872"/>
                    <a:pt x="0" y="3905"/>
                  </a:cubicBezTo>
                  <a:cubicBezTo>
                    <a:pt x="0" y="4403"/>
                    <a:pt x="192" y="4900"/>
                    <a:pt x="536" y="5264"/>
                  </a:cubicBezTo>
                  <a:cubicBezTo>
                    <a:pt x="900" y="5647"/>
                    <a:pt x="1436" y="5857"/>
                    <a:pt x="1953" y="5857"/>
                  </a:cubicBezTo>
                  <a:lnTo>
                    <a:pt x="2029" y="5857"/>
                  </a:lnTo>
                  <a:lnTo>
                    <a:pt x="2029" y="6547"/>
                  </a:lnTo>
                  <a:cubicBezTo>
                    <a:pt x="1685" y="6681"/>
                    <a:pt x="1455" y="6987"/>
                    <a:pt x="1455" y="7350"/>
                  </a:cubicBezTo>
                  <a:cubicBezTo>
                    <a:pt x="1455" y="7829"/>
                    <a:pt x="1838" y="8212"/>
                    <a:pt x="2316" y="8212"/>
                  </a:cubicBezTo>
                  <a:cubicBezTo>
                    <a:pt x="2795" y="8212"/>
                    <a:pt x="3178" y="7829"/>
                    <a:pt x="3178" y="7350"/>
                  </a:cubicBezTo>
                  <a:cubicBezTo>
                    <a:pt x="3178" y="6987"/>
                    <a:pt x="2929" y="6642"/>
                    <a:pt x="2604" y="6547"/>
                  </a:cubicBezTo>
                  <a:lnTo>
                    <a:pt x="2604" y="5857"/>
                  </a:lnTo>
                  <a:lnTo>
                    <a:pt x="4230" y="5857"/>
                  </a:lnTo>
                  <a:lnTo>
                    <a:pt x="4230" y="7331"/>
                  </a:lnTo>
                  <a:cubicBezTo>
                    <a:pt x="3886" y="7446"/>
                    <a:pt x="3656" y="7752"/>
                    <a:pt x="3656" y="8116"/>
                  </a:cubicBezTo>
                  <a:cubicBezTo>
                    <a:pt x="3656" y="8595"/>
                    <a:pt x="4039" y="8977"/>
                    <a:pt x="4518" y="8977"/>
                  </a:cubicBezTo>
                  <a:cubicBezTo>
                    <a:pt x="4996" y="8977"/>
                    <a:pt x="5379" y="8595"/>
                    <a:pt x="5379" y="8116"/>
                  </a:cubicBezTo>
                  <a:cubicBezTo>
                    <a:pt x="5379" y="7752"/>
                    <a:pt x="5130" y="7427"/>
                    <a:pt x="4805" y="7331"/>
                  </a:cubicBezTo>
                  <a:lnTo>
                    <a:pt x="4805" y="5857"/>
                  </a:lnTo>
                  <a:lnTo>
                    <a:pt x="6432" y="5857"/>
                  </a:lnTo>
                  <a:lnTo>
                    <a:pt x="6432" y="6547"/>
                  </a:lnTo>
                  <a:cubicBezTo>
                    <a:pt x="6087" y="6681"/>
                    <a:pt x="5857" y="6987"/>
                    <a:pt x="5857" y="7350"/>
                  </a:cubicBezTo>
                  <a:cubicBezTo>
                    <a:pt x="5857" y="7829"/>
                    <a:pt x="6240" y="8212"/>
                    <a:pt x="6719" y="8212"/>
                  </a:cubicBezTo>
                  <a:cubicBezTo>
                    <a:pt x="7197" y="8212"/>
                    <a:pt x="7580" y="7829"/>
                    <a:pt x="7580" y="7350"/>
                  </a:cubicBezTo>
                  <a:cubicBezTo>
                    <a:pt x="7580" y="6987"/>
                    <a:pt x="7331" y="6642"/>
                    <a:pt x="7006" y="6547"/>
                  </a:cubicBezTo>
                  <a:lnTo>
                    <a:pt x="7006" y="5838"/>
                  </a:lnTo>
                  <a:cubicBezTo>
                    <a:pt x="7523" y="5800"/>
                    <a:pt x="8059" y="5551"/>
                    <a:pt x="8422" y="5149"/>
                  </a:cubicBezTo>
                  <a:cubicBezTo>
                    <a:pt x="8824" y="4690"/>
                    <a:pt x="9035" y="4116"/>
                    <a:pt x="9016" y="3522"/>
                  </a:cubicBezTo>
                  <a:cubicBezTo>
                    <a:pt x="8939" y="2450"/>
                    <a:pt x="8078" y="1551"/>
                    <a:pt x="7006" y="1493"/>
                  </a:cubicBezTo>
                  <a:cubicBezTo>
                    <a:pt x="6853" y="1493"/>
                    <a:pt x="6700" y="1493"/>
                    <a:pt x="6547" y="1513"/>
                  </a:cubicBezTo>
                  <a:cubicBezTo>
                    <a:pt x="6164" y="594"/>
                    <a:pt x="5283" y="0"/>
                    <a:pt x="4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6" name="Google Shape;3186;p81"/>
          <p:cNvGrpSpPr/>
          <p:nvPr/>
        </p:nvGrpSpPr>
        <p:grpSpPr>
          <a:xfrm>
            <a:off x="6020338" y="3205025"/>
            <a:ext cx="483325" cy="417975"/>
            <a:chOff x="6062088" y="3381550"/>
            <a:chExt cx="483325" cy="417975"/>
          </a:xfrm>
        </p:grpSpPr>
        <p:sp>
          <p:nvSpPr>
            <p:cNvPr id="3187" name="Google Shape;3187;p81"/>
            <p:cNvSpPr/>
            <p:nvPr/>
          </p:nvSpPr>
          <p:spPr>
            <a:xfrm>
              <a:off x="6408538" y="340740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59"/>
                    <a:pt x="115" y="574"/>
                    <a:pt x="287" y="574"/>
                  </a:cubicBezTo>
                  <a:lnTo>
                    <a:pt x="613" y="574"/>
                  </a:lnTo>
                  <a:cubicBezTo>
                    <a:pt x="785" y="574"/>
                    <a:pt x="900" y="459"/>
                    <a:pt x="900" y="287"/>
                  </a:cubicBezTo>
                  <a:cubicBezTo>
                    <a:pt x="900" y="115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81"/>
            <p:cNvSpPr/>
            <p:nvPr/>
          </p:nvSpPr>
          <p:spPr>
            <a:xfrm>
              <a:off x="6441538" y="34074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59"/>
                    <a:pt x="116" y="574"/>
                    <a:pt x="288" y="574"/>
                  </a:cubicBezTo>
                  <a:lnTo>
                    <a:pt x="613" y="574"/>
                  </a:lnTo>
                  <a:cubicBezTo>
                    <a:pt x="786" y="574"/>
                    <a:pt x="900" y="459"/>
                    <a:pt x="900" y="287"/>
                  </a:cubicBezTo>
                  <a:cubicBezTo>
                    <a:pt x="900" y="115"/>
                    <a:pt x="78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81"/>
            <p:cNvSpPr/>
            <p:nvPr/>
          </p:nvSpPr>
          <p:spPr>
            <a:xfrm>
              <a:off x="6474088" y="34074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34" y="0"/>
                    <a:pt x="0" y="115"/>
                    <a:pt x="0" y="287"/>
                  </a:cubicBezTo>
                  <a:cubicBezTo>
                    <a:pt x="0" y="459"/>
                    <a:pt x="134" y="574"/>
                    <a:pt x="288" y="574"/>
                  </a:cubicBezTo>
                  <a:lnTo>
                    <a:pt x="632" y="574"/>
                  </a:lnTo>
                  <a:cubicBezTo>
                    <a:pt x="804" y="574"/>
                    <a:pt x="919" y="459"/>
                    <a:pt x="919" y="287"/>
                  </a:cubicBezTo>
                  <a:cubicBezTo>
                    <a:pt x="919" y="115"/>
                    <a:pt x="804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81"/>
            <p:cNvSpPr/>
            <p:nvPr/>
          </p:nvSpPr>
          <p:spPr>
            <a:xfrm>
              <a:off x="6296563" y="3733250"/>
              <a:ext cx="14375" cy="21100"/>
            </a:xfrm>
            <a:custGeom>
              <a:avLst/>
              <a:gdLst/>
              <a:ahLst/>
              <a:cxnLst/>
              <a:rect l="l" t="t" r="r" b="b"/>
              <a:pathLst>
                <a:path w="575" h="844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lnTo>
                    <a:pt x="0" y="556"/>
                  </a:lnTo>
                  <a:cubicBezTo>
                    <a:pt x="0" y="728"/>
                    <a:pt x="115" y="843"/>
                    <a:pt x="287" y="843"/>
                  </a:cubicBezTo>
                  <a:cubicBezTo>
                    <a:pt x="460" y="843"/>
                    <a:pt x="574" y="728"/>
                    <a:pt x="574" y="556"/>
                  </a:cubicBezTo>
                  <a:lnTo>
                    <a:pt x="574" y="288"/>
                  </a:lnTo>
                  <a:cubicBezTo>
                    <a:pt x="574" y="135"/>
                    <a:pt x="46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81"/>
            <p:cNvSpPr/>
            <p:nvPr/>
          </p:nvSpPr>
          <p:spPr>
            <a:xfrm>
              <a:off x="6062088" y="3381550"/>
              <a:ext cx="483325" cy="417975"/>
            </a:xfrm>
            <a:custGeom>
              <a:avLst/>
              <a:gdLst/>
              <a:ahLst/>
              <a:cxnLst/>
              <a:rect l="l" t="t" r="r" b="b"/>
              <a:pathLst>
                <a:path w="19333" h="16719" extrusionOk="0">
                  <a:moveTo>
                    <a:pt x="689" y="0"/>
                  </a:moveTo>
                  <a:cubicBezTo>
                    <a:pt x="307" y="0"/>
                    <a:pt x="0" y="326"/>
                    <a:pt x="0" y="709"/>
                  </a:cubicBezTo>
                  <a:lnTo>
                    <a:pt x="0" y="12442"/>
                  </a:lnTo>
                  <a:cubicBezTo>
                    <a:pt x="0" y="12825"/>
                    <a:pt x="307" y="13150"/>
                    <a:pt x="689" y="13150"/>
                  </a:cubicBezTo>
                  <a:lnTo>
                    <a:pt x="7848" y="13150"/>
                  </a:lnTo>
                  <a:cubicBezTo>
                    <a:pt x="7944" y="13475"/>
                    <a:pt x="7982" y="13839"/>
                    <a:pt x="7944" y="14165"/>
                  </a:cubicBezTo>
                  <a:cubicBezTo>
                    <a:pt x="7925" y="14318"/>
                    <a:pt x="8039" y="14452"/>
                    <a:pt x="8173" y="14490"/>
                  </a:cubicBezTo>
                  <a:cubicBezTo>
                    <a:pt x="8185" y="14491"/>
                    <a:pt x="8196" y="14492"/>
                    <a:pt x="8207" y="14492"/>
                  </a:cubicBezTo>
                  <a:cubicBezTo>
                    <a:pt x="8346" y="14492"/>
                    <a:pt x="8463" y="14383"/>
                    <a:pt x="8499" y="14241"/>
                  </a:cubicBezTo>
                  <a:cubicBezTo>
                    <a:pt x="8537" y="13877"/>
                    <a:pt x="8518" y="13495"/>
                    <a:pt x="8441" y="13150"/>
                  </a:cubicBezTo>
                  <a:lnTo>
                    <a:pt x="10911" y="13150"/>
                  </a:lnTo>
                  <a:cubicBezTo>
                    <a:pt x="10700" y="13973"/>
                    <a:pt x="10872" y="14834"/>
                    <a:pt x="11408" y="15677"/>
                  </a:cubicBezTo>
                  <a:cubicBezTo>
                    <a:pt x="10824" y="15610"/>
                    <a:pt x="10241" y="15576"/>
                    <a:pt x="9657" y="15576"/>
                  </a:cubicBezTo>
                  <a:cubicBezTo>
                    <a:pt x="9073" y="15576"/>
                    <a:pt x="8489" y="15610"/>
                    <a:pt x="7905" y="15677"/>
                  </a:cubicBezTo>
                  <a:cubicBezTo>
                    <a:pt x="7944" y="15600"/>
                    <a:pt x="7963" y="15562"/>
                    <a:pt x="8020" y="15485"/>
                  </a:cubicBezTo>
                  <a:cubicBezTo>
                    <a:pt x="8097" y="15351"/>
                    <a:pt x="8039" y="15179"/>
                    <a:pt x="7925" y="15102"/>
                  </a:cubicBezTo>
                  <a:cubicBezTo>
                    <a:pt x="7877" y="15078"/>
                    <a:pt x="7828" y="15068"/>
                    <a:pt x="7783" y="15068"/>
                  </a:cubicBezTo>
                  <a:cubicBezTo>
                    <a:pt x="7683" y="15068"/>
                    <a:pt x="7594" y="15119"/>
                    <a:pt x="7542" y="15198"/>
                  </a:cubicBezTo>
                  <a:cubicBezTo>
                    <a:pt x="7427" y="15390"/>
                    <a:pt x="7274" y="15600"/>
                    <a:pt x="7102" y="15791"/>
                  </a:cubicBezTo>
                  <a:cubicBezTo>
                    <a:pt x="6604" y="15887"/>
                    <a:pt x="6087" y="16021"/>
                    <a:pt x="5570" y="16155"/>
                  </a:cubicBezTo>
                  <a:cubicBezTo>
                    <a:pt x="5436" y="16213"/>
                    <a:pt x="5341" y="16347"/>
                    <a:pt x="5379" y="16519"/>
                  </a:cubicBezTo>
                  <a:cubicBezTo>
                    <a:pt x="5428" y="16633"/>
                    <a:pt x="5532" y="16719"/>
                    <a:pt x="5667" y="16719"/>
                  </a:cubicBezTo>
                  <a:cubicBezTo>
                    <a:pt x="5691" y="16719"/>
                    <a:pt x="5717" y="16716"/>
                    <a:pt x="5743" y="16710"/>
                  </a:cubicBezTo>
                  <a:cubicBezTo>
                    <a:pt x="7055" y="16330"/>
                    <a:pt x="8367" y="16143"/>
                    <a:pt x="9670" y="16143"/>
                  </a:cubicBezTo>
                  <a:cubicBezTo>
                    <a:pt x="10990" y="16143"/>
                    <a:pt x="12300" y="16335"/>
                    <a:pt x="13590" y="16710"/>
                  </a:cubicBezTo>
                  <a:lnTo>
                    <a:pt x="13667" y="16710"/>
                  </a:lnTo>
                  <a:cubicBezTo>
                    <a:pt x="13782" y="16710"/>
                    <a:pt x="13896" y="16634"/>
                    <a:pt x="13935" y="16500"/>
                  </a:cubicBezTo>
                  <a:cubicBezTo>
                    <a:pt x="13973" y="16347"/>
                    <a:pt x="13877" y="16174"/>
                    <a:pt x="13743" y="16136"/>
                  </a:cubicBezTo>
                  <a:cubicBezTo>
                    <a:pt x="13227" y="15983"/>
                    <a:pt x="12710" y="15868"/>
                    <a:pt x="12212" y="15772"/>
                  </a:cubicBezTo>
                  <a:cubicBezTo>
                    <a:pt x="11446" y="14873"/>
                    <a:pt x="11217" y="14011"/>
                    <a:pt x="11485" y="13112"/>
                  </a:cubicBezTo>
                  <a:lnTo>
                    <a:pt x="18643" y="13112"/>
                  </a:lnTo>
                  <a:cubicBezTo>
                    <a:pt x="19026" y="13112"/>
                    <a:pt x="19332" y="12806"/>
                    <a:pt x="19332" y="12423"/>
                  </a:cubicBezTo>
                  <a:lnTo>
                    <a:pt x="19332" y="9934"/>
                  </a:lnTo>
                  <a:cubicBezTo>
                    <a:pt x="19332" y="9762"/>
                    <a:pt x="19218" y="9647"/>
                    <a:pt x="19045" y="9647"/>
                  </a:cubicBezTo>
                  <a:cubicBezTo>
                    <a:pt x="18873" y="9647"/>
                    <a:pt x="18758" y="9762"/>
                    <a:pt x="18758" y="9934"/>
                  </a:cubicBezTo>
                  <a:lnTo>
                    <a:pt x="18758" y="12423"/>
                  </a:lnTo>
                  <a:cubicBezTo>
                    <a:pt x="18758" y="12499"/>
                    <a:pt x="18701" y="12538"/>
                    <a:pt x="18643" y="12538"/>
                  </a:cubicBezTo>
                  <a:lnTo>
                    <a:pt x="670" y="12538"/>
                  </a:lnTo>
                  <a:cubicBezTo>
                    <a:pt x="594" y="12538"/>
                    <a:pt x="555" y="12499"/>
                    <a:pt x="555" y="12423"/>
                  </a:cubicBezTo>
                  <a:lnTo>
                    <a:pt x="555" y="2623"/>
                  </a:lnTo>
                  <a:lnTo>
                    <a:pt x="2029" y="2623"/>
                  </a:lnTo>
                  <a:cubicBezTo>
                    <a:pt x="2278" y="2623"/>
                    <a:pt x="2489" y="2470"/>
                    <a:pt x="2565" y="2259"/>
                  </a:cubicBezTo>
                  <a:lnTo>
                    <a:pt x="2680" y="1953"/>
                  </a:lnTo>
                  <a:lnTo>
                    <a:pt x="5226" y="1953"/>
                  </a:lnTo>
                  <a:lnTo>
                    <a:pt x="5341" y="2259"/>
                  </a:lnTo>
                  <a:cubicBezTo>
                    <a:pt x="5436" y="2470"/>
                    <a:pt x="5647" y="2623"/>
                    <a:pt x="5857" y="2623"/>
                  </a:cubicBezTo>
                  <a:lnTo>
                    <a:pt x="18758" y="2623"/>
                  </a:lnTo>
                  <a:lnTo>
                    <a:pt x="18758" y="8843"/>
                  </a:lnTo>
                  <a:cubicBezTo>
                    <a:pt x="18758" y="8997"/>
                    <a:pt x="18873" y="9131"/>
                    <a:pt x="19045" y="9131"/>
                  </a:cubicBezTo>
                  <a:cubicBezTo>
                    <a:pt x="19218" y="9131"/>
                    <a:pt x="19332" y="8997"/>
                    <a:pt x="19332" y="8843"/>
                  </a:cubicBezTo>
                  <a:lnTo>
                    <a:pt x="19332" y="709"/>
                  </a:lnTo>
                  <a:cubicBezTo>
                    <a:pt x="19332" y="326"/>
                    <a:pt x="19045" y="39"/>
                    <a:pt x="18662" y="39"/>
                  </a:cubicBezTo>
                  <a:lnTo>
                    <a:pt x="3446" y="39"/>
                  </a:lnTo>
                  <a:cubicBezTo>
                    <a:pt x="3273" y="39"/>
                    <a:pt x="3159" y="154"/>
                    <a:pt x="3159" y="326"/>
                  </a:cubicBezTo>
                  <a:cubicBezTo>
                    <a:pt x="3159" y="479"/>
                    <a:pt x="3273" y="613"/>
                    <a:pt x="3446" y="613"/>
                  </a:cubicBezTo>
                  <a:lnTo>
                    <a:pt x="18662" y="613"/>
                  </a:lnTo>
                  <a:cubicBezTo>
                    <a:pt x="18739" y="613"/>
                    <a:pt x="18777" y="651"/>
                    <a:pt x="18777" y="728"/>
                  </a:cubicBezTo>
                  <a:lnTo>
                    <a:pt x="18777" y="2068"/>
                  </a:lnTo>
                  <a:lnTo>
                    <a:pt x="5857" y="2068"/>
                  </a:lnTo>
                  <a:lnTo>
                    <a:pt x="5743" y="1761"/>
                  </a:lnTo>
                  <a:cubicBezTo>
                    <a:pt x="5647" y="1532"/>
                    <a:pt x="5436" y="1398"/>
                    <a:pt x="5226" y="1398"/>
                  </a:cubicBezTo>
                  <a:lnTo>
                    <a:pt x="2737" y="1398"/>
                  </a:lnTo>
                  <a:cubicBezTo>
                    <a:pt x="2489" y="1398"/>
                    <a:pt x="2278" y="1532"/>
                    <a:pt x="2202" y="1761"/>
                  </a:cubicBezTo>
                  <a:lnTo>
                    <a:pt x="2087" y="2068"/>
                  </a:lnTo>
                  <a:lnTo>
                    <a:pt x="575" y="2068"/>
                  </a:lnTo>
                  <a:lnTo>
                    <a:pt x="575" y="709"/>
                  </a:lnTo>
                  <a:cubicBezTo>
                    <a:pt x="575" y="632"/>
                    <a:pt x="613" y="575"/>
                    <a:pt x="689" y="575"/>
                  </a:cubicBezTo>
                  <a:lnTo>
                    <a:pt x="2297" y="575"/>
                  </a:lnTo>
                  <a:cubicBezTo>
                    <a:pt x="2470" y="575"/>
                    <a:pt x="2584" y="460"/>
                    <a:pt x="2584" y="288"/>
                  </a:cubicBezTo>
                  <a:cubicBezTo>
                    <a:pt x="2584" y="134"/>
                    <a:pt x="2470" y="0"/>
                    <a:pt x="2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81"/>
            <p:cNvSpPr/>
            <p:nvPr/>
          </p:nvSpPr>
          <p:spPr>
            <a:xfrm>
              <a:off x="6226688" y="3493650"/>
              <a:ext cx="153150" cy="148225"/>
            </a:xfrm>
            <a:custGeom>
              <a:avLst/>
              <a:gdLst/>
              <a:ahLst/>
              <a:cxnLst/>
              <a:rect l="l" t="t" r="r" b="b"/>
              <a:pathLst>
                <a:path w="6126" h="5929" extrusionOk="0">
                  <a:moveTo>
                    <a:pt x="3063" y="550"/>
                  </a:moveTo>
                  <a:cubicBezTo>
                    <a:pt x="3465" y="550"/>
                    <a:pt x="3848" y="646"/>
                    <a:pt x="4212" y="857"/>
                  </a:cubicBezTo>
                  <a:cubicBezTo>
                    <a:pt x="5360" y="1507"/>
                    <a:pt x="5781" y="2962"/>
                    <a:pt x="5130" y="4111"/>
                  </a:cubicBezTo>
                  <a:cubicBezTo>
                    <a:pt x="4805" y="4704"/>
                    <a:pt x="4250" y="5125"/>
                    <a:pt x="3637" y="5278"/>
                  </a:cubicBezTo>
                  <a:lnTo>
                    <a:pt x="3331" y="2924"/>
                  </a:lnTo>
                  <a:cubicBezTo>
                    <a:pt x="3293" y="2790"/>
                    <a:pt x="3235" y="2694"/>
                    <a:pt x="3102" y="2675"/>
                  </a:cubicBezTo>
                  <a:lnTo>
                    <a:pt x="785" y="2120"/>
                  </a:lnTo>
                  <a:cubicBezTo>
                    <a:pt x="843" y="2005"/>
                    <a:pt x="881" y="1909"/>
                    <a:pt x="939" y="1795"/>
                  </a:cubicBezTo>
                  <a:cubicBezTo>
                    <a:pt x="1245" y="1240"/>
                    <a:pt x="1762" y="838"/>
                    <a:pt x="2393" y="646"/>
                  </a:cubicBezTo>
                  <a:cubicBezTo>
                    <a:pt x="2604" y="570"/>
                    <a:pt x="2853" y="550"/>
                    <a:pt x="3063" y="550"/>
                  </a:cubicBezTo>
                  <a:close/>
                  <a:moveTo>
                    <a:pt x="671" y="2675"/>
                  </a:moveTo>
                  <a:lnTo>
                    <a:pt x="2795" y="3173"/>
                  </a:lnTo>
                  <a:lnTo>
                    <a:pt x="3082" y="5355"/>
                  </a:lnTo>
                  <a:lnTo>
                    <a:pt x="3063" y="5355"/>
                  </a:lnTo>
                  <a:cubicBezTo>
                    <a:pt x="2680" y="5355"/>
                    <a:pt x="2278" y="5259"/>
                    <a:pt x="1915" y="5049"/>
                  </a:cubicBezTo>
                  <a:cubicBezTo>
                    <a:pt x="1321" y="4742"/>
                    <a:pt x="900" y="4225"/>
                    <a:pt x="747" y="3613"/>
                  </a:cubicBezTo>
                  <a:cubicBezTo>
                    <a:pt x="652" y="3307"/>
                    <a:pt x="613" y="2981"/>
                    <a:pt x="671" y="2675"/>
                  </a:cubicBezTo>
                  <a:close/>
                  <a:moveTo>
                    <a:pt x="3046" y="1"/>
                  </a:moveTo>
                  <a:cubicBezTo>
                    <a:pt x="2777" y="1"/>
                    <a:pt x="2506" y="37"/>
                    <a:pt x="2240" y="110"/>
                  </a:cubicBezTo>
                  <a:cubicBezTo>
                    <a:pt x="1475" y="340"/>
                    <a:pt x="862" y="838"/>
                    <a:pt x="479" y="1527"/>
                  </a:cubicBezTo>
                  <a:cubicBezTo>
                    <a:pt x="96" y="2216"/>
                    <a:pt x="1" y="3020"/>
                    <a:pt x="211" y="3785"/>
                  </a:cubicBezTo>
                  <a:cubicBezTo>
                    <a:pt x="422" y="4551"/>
                    <a:pt x="939" y="5163"/>
                    <a:pt x="1628" y="5546"/>
                  </a:cubicBezTo>
                  <a:cubicBezTo>
                    <a:pt x="2049" y="5814"/>
                    <a:pt x="2566" y="5929"/>
                    <a:pt x="3044" y="5929"/>
                  </a:cubicBezTo>
                  <a:cubicBezTo>
                    <a:pt x="4097" y="5929"/>
                    <a:pt x="5092" y="5374"/>
                    <a:pt x="5647" y="4398"/>
                  </a:cubicBezTo>
                  <a:cubicBezTo>
                    <a:pt x="6030" y="3709"/>
                    <a:pt x="6126" y="2924"/>
                    <a:pt x="5915" y="2158"/>
                  </a:cubicBezTo>
                  <a:cubicBezTo>
                    <a:pt x="5685" y="1393"/>
                    <a:pt x="5188" y="761"/>
                    <a:pt x="4499" y="378"/>
                  </a:cubicBezTo>
                  <a:cubicBezTo>
                    <a:pt x="4049" y="128"/>
                    <a:pt x="3551" y="1"/>
                    <a:pt x="3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81"/>
            <p:cNvSpPr/>
            <p:nvPr/>
          </p:nvSpPr>
          <p:spPr>
            <a:xfrm>
              <a:off x="6355413" y="3470075"/>
              <a:ext cx="94775" cy="28725"/>
            </a:xfrm>
            <a:custGeom>
              <a:avLst/>
              <a:gdLst/>
              <a:ahLst/>
              <a:cxnLst/>
              <a:rect l="l" t="t" r="r" b="b"/>
              <a:pathLst>
                <a:path w="3791" h="1149" extrusionOk="0">
                  <a:moveTo>
                    <a:pt x="900" y="1"/>
                  </a:moveTo>
                  <a:cubicBezTo>
                    <a:pt x="824" y="1"/>
                    <a:pt x="766" y="39"/>
                    <a:pt x="709" y="77"/>
                  </a:cubicBezTo>
                  <a:lnTo>
                    <a:pt x="115" y="670"/>
                  </a:lnTo>
                  <a:cubicBezTo>
                    <a:pt x="1" y="804"/>
                    <a:pt x="1" y="958"/>
                    <a:pt x="115" y="1092"/>
                  </a:cubicBezTo>
                  <a:cubicBezTo>
                    <a:pt x="154" y="1130"/>
                    <a:pt x="230" y="1149"/>
                    <a:pt x="307" y="1149"/>
                  </a:cubicBezTo>
                  <a:cubicBezTo>
                    <a:pt x="383" y="1149"/>
                    <a:pt x="441" y="1130"/>
                    <a:pt x="498" y="1092"/>
                  </a:cubicBezTo>
                  <a:lnTo>
                    <a:pt x="996" y="575"/>
                  </a:lnTo>
                  <a:lnTo>
                    <a:pt x="3503" y="575"/>
                  </a:lnTo>
                  <a:cubicBezTo>
                    <a:pt x="3676" y="575"/>
                    <a:pt x="3790" y="460"/>
                    <a:pt x="3790" y="288"/>
                  </a:cubicBezTo>
                  <a:cubicBezTo>
                    <a:pt x="3790" y="134"/>
                    <a:pt x="3676" y="1"/>
                    <a:pt x="3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81"/>
            <p:cNvSpPr/>
            <p:nvPr/>
          </p:nvSpPr>
          <p:spPr>
            <a:xfrm>
              <a:off x="6379338" y="3493525"/>
              <a:ext cx="62700" cy="14375"/>
            </a:xfrm>
            <a:custGeom>
              <a:avLst/>
              <a:gdLst/>
              <a:ahLst/>
              <a:cxnLst/>
              <a:rect l="l" t="t" r="r" b="b"/>
              <a:pathLst>
                <a:path w="2508" h="575" extrusionOk="0">
                  <a:moveTo>
                    <a:pt x="288" y="0"/>
                  </a:moveTo>
                  <a:cubicBezTo>
                    <a:pt x="115" y="0"/>
                    <a:pt x="1" y="115"/>
                    <a:pt x="1" y="287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2221" y="575"/>
                  </a:lnTo>
                  <a:cubicBezTo>
                    <a:pt x="2393" y="575"/>
                    <a:pt x="2508" y="460"/>
                    <a:pt x="2508" y="287"/>
                  </a:cubicBezTo>
                  <a:cubicBezTo>
                    <a:pt x="2508" y="115"/>
                    <a:pt x="2393" y="0"/>
                    <a:pt x="2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81"/>
            <p:cNvSpPr/>
            <p:nvPr/>
          </p:nvSpPr>
          <p:spPr>
            <a:xfrm>
              <a:off x="6379338" y="3512175"/>
              <a:ext cx="62700" cy="14400"/>
            </a:xfrm>
            <a:custGeom>
              <a:avLst/>
              <a:gdLst/>
              <a:ahLst/>
              <a:cxnLst/>
              <a:rect l="l" t="t" r="r" b="b"/>
              <a:pathLst>
                <a:path w="2508" h="576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2221" y="575"/>
                  </a:lnTo>
                  <a:cubicBezTo>
                    <a:pt x="2393" y="575"/>
                    <a:pt x="2508" y="460"/>
                    <a:pt x="2508" y="288"/>
                  </a:cubicBezTo>
                  <a:cubicBezTo>
                    <a:pt x="2508" y="116"/>
                    <a:pt x="2393" y="1"/>
                    <a:pt x="2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81"/>
            <p:cNvSpPr/>
            <p:nvPr/>
          </p:nvSpPr>
          <p:spPr>
            <a:xfrm>
              <a:off x="6157788" y="3627750"/>
              <a:ext cx="95250" cy="29275"/>
            </a:xfrm>
            <a:custGeom>
              <a:avLst/>
              <a:gdLst/>
              <a:ahLst/>
              <a:cxnLst/>
              <a:rect l="l" t="t" r="r" b="b"/>
              <a:pathLst>
                <a:path w="3810" h="1171" extrusionOk="0">
                  <a:moveTo>
                    <a:pt x="3477" y="0"/>
                  </a:moveTo>
                  <a:cubicBezTo>
                    <a:pt x="3403" y="0"/>
                    <a:pt x="3331" y="29"/>
                    <a:pt x="3274" y="86"/>
                  </a:cubicBezTo>
                  <a:lnTo>
                    <a:pt x="2776" y="584"/>
                  </a:lnTo>
                  <a:lnTo>
                    <a:pt x="288" y="584"/>
                  </a:lnTo>
                  <a:cubicBezTo>
                    <a:pt x="115" y="584"/>
                    <a:pt x="0" y="718"/>
                    <a:pt x="0" y="871"/>
                  </a:cubicBezTo>
                  <a:cubicBezTo>
                    <a:pt x="0" y="1043"/>
                    <a:pt x="115" y="1158"/>
                    <a:pt x="288" y="1158"/>
                  </a:cubicBezTo>
                  <a:lnTo>
                    <a:pt x="2891" y="1158"/>
                  </a:lnTo>
                  <a:cubicBezTo>
                    <a:pt x="2909" y="1167"/>
                    <a:pt x="2926" y="1171"/>
                    <a:pt x="2944" y="1171"/>
                  </a:cubicBezTo>
                  <a:cubicBezTo>
                    <a:pt x="3001" y="1171"/>
                    <a:pt x="3053" y="1130"/>
                    <a:pt x="3082" y="1101"/>
                  </a:cubicBezTo>
                  <a:lnTo>
                    <a:pt x="3695" y="488"/>
                  </a:lnTo>
                  <a:cubicBezTo>
                    <a:pt x="3809" y="374"/>
                    <a:pt x="3809" y="201"/>
                    <a:pt x="3695" y="86"/>
                  </a:cubicBezTo>
                  <a:cubicBezTo>
                    <a:pt x="3628" y="29"/>
                    <a:pt x="3551" y="0"/>
                    <a:pt x="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81"/>
            <p:cNvSpPr/>
            <p:nvPr/>
          </p:nvSpPr>
          <p:spPr>
            <a:xfrm>
              <a:off x="6165438" y="3666275"/>
              <a:ext cx="63200" cy="14375"/>
            </a:xfrm>
            <a:custGeom>
              <a:avLst/>
              <a:gdLst/>
              <a:ahLst/>
              <a:cxnLst/>
              <a:rect l="l" t="t" r="r" b="b"/>
              <a:pathLst>
                <a:path w="2528" h="575" extrusionOk="0">
                  <a:moveTo>
                    <a:pt x="288" y="0"/>
                  </a:moveTo>
                  <a:cubicBezTo>
                    <a:pt x="135" y="0"/>
                    <a:pt x="1" y="134"/>
                    <a:pt x="1" y="287"/>
                  </a:cubicBezTo>
                  <a:cubicBezTo>
                    <a:pt x="1" y="460"/>
                    <a:pt x="135" y="574"/>
                    <a:pt x="288" y="574"/>
                  </a:cubicBezTo>
                  <a:lnTo>
                    <a:pt x="2240" y="574"/>
                  </a:lnTo>
                  <a:cubicBezTo>
                    <a:pt x="2393" y="574"/>
                    <a:pt x="2527" y="460"/>
                    <a:pt x="2527" y="287"/>
                  </a:cubicBezTo>
                  <a:cubicBezTo>
                    <a:pt x="2527" y="134"/>
                    <a:pt x="2393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81"/>
            <p:cNvSpPr/>
            <p:nvPr/>
          </p:nvSpPr>
          <p:spPr>
            <a:xfrm>
              <a:off x="6408538" y="3623200"/>
              <a:ext cx="95725" cy="52650"/>
            </a:xfrm>
            <a:custGeom>
              <a:avLst/>
              <a:gdLst/>
              <a:ahLst/>
              <a:cxnLst/>
              <a:rect l="l" t="t" r="r" b="b"/>
              <a:pathLst>
                <a:path w="3829" h="2106" extrusionOk="0">
                  <a:moveTo>
                    <a:pt x="3254" y="575"/>
                  </a:moveTo>
                  <a:lnTo>
                    <a:pt x="3254" y="1532"/>
                  </a:lnTo>
                  <a:lnTo>
                    <a:pt x="574" y="1532"/>
                  </a:lnTo>
                  <a:lnTo>
                    <a:pt x="574" y="575"/>
                  </a:lnTo>
                  <a:close/>
                  <a:moveTo>
                    <a:pt x="460" y="0"/>
                  </a:moveTo>
                  <a:cubicBezTo>
                    <a:pt x="211" y="0"/>
                    <a:pt x="0" y="192"/>
                    <a:pt x="0" y="460"/>
                  </a:cubicBezTo>
                  <a:lnTo>
                    <a:pt x="0" y="1666"/>
                  </a:lnTo>
                  <a:cubicBezTo>
                    <a:pt x="0" y="1895"/>
                    <a:pt x="211" y="2106"/>
                    <a:pt x="460" y="2106"/>
                  </a:cubicBezTo>
                  <a:lnTo>
                    <a:pt x="3369" y="2106"/>
                  </a:lnTo>
                  <a:cubicBezTo>
                    <a:pt x="3618" y="2106"/>
                    <a:pt x="3828" y="1915"/>
                    <a:pt x="3828" y="1666"/>
                  </a:cubicBezTo>
                  <a:lnTo>
                    <a:pt x="3828" y="460"/>
                  </a:lnTo>
                  <a:cubicBezTo>
                    <a:pt x="3828" y="230"/>
                    <a:pt x="3637" y="0"/>
                    <a:pt x="3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81"/>
            <p:cNvSpPr/>
            <p:nvPr/>
          </p:nvSpPr>
          <p:spPr>
            <a:xfrm>
              <a:off x="6108013" y="3460625"/>
              <a:ext cx="51725" cy="70250"/>
            </a:xfrm>
            <a:custGeom>
              <a:avLst/>
              <a:gdLst/>
              <a:ahLst/>
              <a:cxnLst/>
              <a:rect l="l" t="t" r="r" b="b"/>
              <a:pathLst>
                <a:path w="2069" h="2810" extrusionOk="0">
                  <a:moveTo>
                    <a:pt x="1116" y="0"/>
                  </a:moveTo>
                  <a:cubicBezTo>
                    <a:pt x="939" y="0"/>
                    <a:pt x="757" y="44"/>
                    <a:pt x="594" y="130"/>
                  </a:cubicBezTo>
                  <a:cubicBezTo>
                    <a:pt x="269" y="321"/>
                    <a:pt x="116" y="666"/>
                    <a:pt x="288" y="1144"/>
                  </a:cubicBezTo>
                  <a:cubicBezTo>
                    <a:pt x="116" y="1144"/>
                    <a:pt x="1" y="1278"/>
                    <a:pt x="1" y="1431"/>
                  </a:cubicBezTo>
                  <a:cubicBezTo>
                    <a:pt x="1" y="1603"/>
                    <a:pt x="116" y="1718"/>
                    <a:pt x="288" y="1718"/>
                  </a:cubicBezTo>
                  <a:lnTo>
                    <a:pt x="499" y="1718"/>
                  </a:lnTo>
                  <a:cubicBezTo>
                    <a:pt x="460" y="1852"/>
                    <a:pt x="441" y="1910"/>
                    <a:pt x="326" y="2101"/>
                  </a:cubicBezTo>
                  <a:lnTo>
                    <a:pt x="154" y="2331"/>
                  </a:lnTo>
                  <a:cubicBezTo>
                    <a:pt x="77" y="2427"/>
                    <a:pt x="77" y="2522"/>
                    <a:pt x="116" y="2618"/>
                  </a:cubicBezTo>
                  <a:cubicBezTo>
                    <a:pt x="173" y="2714"/>
                    <a:pt x="269" y="2771"/>
                    <a:pt x="384" y="2771"/>
                  </a:cubicBezTo>
                  <a:lnTo>
                    <a:pt x="1781" y="2809"/>
                  </a:lnTo>
                  <a:cubicBezTo>
                    <a:pt x="1915" y="2809"/>
                    <a:pt x="2068" y="2675"/>
                    <a:pt x="2068" y="2522"/>
                  </a:cubicBezTo>
                  <a:cubicBezTo>
                    <a:pt x="2068" y="2350"/>
                    <a:pt x="1953" y="2235"/>
                    <a:pt x="1781" y="2235"/>
                  </a:cubicBezTo>
                  <a:lnTo>
                    <a:pt x="939" y="2235"/>
                  </a:lnTo>
                  <a:cubicBezTo>
                    <a:pt x="1034" y="2063"/>
                    <a:pt x="1054" y="1910"/>
                    <a:pt x="1054" y="1718"/>
                  </a:cubicBezTo>
                  <a:lnTo>
                    <a:pt x="1245" y="1718"/>
                  </a:lnTo>
                  <a:cubicBezTo>
                    <a:pt x="1417" y="1718"/>
                    <a:pt x="1532" y="1603"/>
                    <a:pt x="1532" y="1431"/>
                  </a:cubicBezTo>
                  <a:cubicBezTo>
                    <a:pt x="1532" y="1278"/>
                    <a:pt x="1417" y="1144"/>
                    <a:pt x="1245" y="1144"/>
                  </a:cubicBezTo>
                  <a:lnTo>
                    <a:pt x="920" y="1144"/>
                  </a:lnTo>
                  <a:cubicBezTo>
                    <a:pt x="766" y="914"/>
                    <a:pt x="766" y="761"/>
                    <a:pt x="766" y="761"/>
                  </a:cubicBezTo>
                  <a:cubicBezTo>
                    <a:pt x="766" y="623"/>
                    <a:pt x="924" y="567"/>
                    <a:pt x="1081" y="567"/>
                  </a:cubicBezTo>
                  <a:cubicBezTo>
                    <a:pt x="1162" y="567"/>
                    <a:pt x="1244" y="582"/>
                    <a:pt x="1302" y="608"/>
                  </a:cubicBezTo>
                  <a:cubicBezTo>
                    <a:pt x="1398" y="646"/>
                    <a:pt x="1436" y="723"/>
                    <a:pt x="1475" y="800"/>
                  </a:cubicBezTo>
                  <a:cubicBezTo>
                    <a:pt x="1507" y="913"/>
                    <a:pt x="1609" y="1000"/>
                    <a:pt x="1744" y="1000"/>
                  </a:cubicBezTo>
                  <a:cubicBezTo>
                    <a:pt x="1768" y="1000"/>
                    <a:pt x="1793" y="997"/>
                    <a:pt x="1819" y="991"/>
                  </a:cubicBezTo>
                  <a:cubicBezTo>
                    <a:pt x="1972" y="934"/>
                    <a:pt x="2068" y="800"/>
                    <a:pt x="2011" y="627"/>
                  </a:cubicBezTo>
                  <a:cubicBezTo>
                    <a:pt x="1972" y="436"/>
                    <a:pt x="1800" y="245"/>
                    <a:pt x="1609" y="130"/>
                  </a:cubicBezTo>
                  <a:cubicBezTo>
                    <a:pt x="1465" y="44"/>
                    <a:pt x="1293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0" name="Google Shape;3200;p81"/>
          <p:cNvGrpSpPr/>
          <p:nvPr/>
        </p:nvGrpSpPr>
        <p:grpSpPr>
          <a:xfrm>
            <a:off x="6696638" y="3172113"/>
            <a:ext cx="482850" cy="483800"/>
            <a:chOff x="6686063" y="3381550"/>
            <a:chExt cx="482850" cy="483800"/>
          </a:xfrm>
        </p:grpSpPr>
        <p:sp>
          <p:nvSpPr>
            <p:cNvPr id="3201" name="Google Shape;3201;p81"/>
            <p:cNvSpPr/>
            <p:nvPr/>
          </p:nvSpPr>
          <p:spPr>
            <a:xfrm>
              <a:off x="6686063" y="3446150"/>
              <a:ext cx="225400" cy="419200"/>
            </a:xfrm>
            <a:custGeom>
              <a:avLst/>
              <a:gdLst/>
              <a:ahLst/>
              <a:cxnLst/>
              <a:rect l="l" t="t" r="r" b="b"/>
              <a:pathLst>
                <a:path w="9016" h="16768" extrusionOk="0">
                  <a:moveTo>
                    <a:pt x="4920" y="2623"/>
                  </a:moveTo>
                  <a:cubicBezTo>
                    <a:pt x="5363" y="3047"/>
                    <a:pt x="5966" y="3294"/>
                    <a:pt x="6780" y="3294"/>
                  </a:cubicBezTo>
                  <a:cubicBezTo>
                    <a:pt x="6811" y="3294"/>
                    <a:pt x="6841" y="3293"/>
                    <a:pt x="6872" y="3293"/>
                  </a:cubicBezTo>
                  <a:lnTo>
                    <a:pt x="6872" y="5647"/>
                  </a:lnTo>
                  <a:cubicBezTo>
                    <a:pt x="6872" y="6968"/>
                    <a:pt x="5781" y="8040"/>
                    <a:pt x="4480" y="8040"/>
                  </a:cubicBezTo>
                  <a:cubicBezTo>
                    <a:pt x="3159" y="8020"/>
                    <a:pt x="2106" y="6968"/>
                    <a:pt x="2106" y="5647"/>
                  </a:cubicBezTo>
                  <a:lnTo>
                    <a:pt x="2106" y="3254"/>
                  </a:lnTo>
                  <a:cubicBezTo>
                    <a:pt x="3369" y="3197"/>
                    <a:pt x="4346" y="3044"/>
                    <a:pt x="4920" y="2623"/>
                  </a:cubicBezTo>
                  <a:close/>
                  <a:moveTo>
                    <a:pt x="5245" y="8499"/>
                  </a:moveTo>
                  <a:lnTo>
                    <a:pt x="5245" y="9226"/>
                  </a:lnTo>
                  <a:cubicBezTo>
                    <a:pt x="5245" y="9647"/>
                    <a:pt x="4901" y="9992"/>
                    <a:pt x="4480" y="9992"/>
                  </a:cubicBezTo>
                  <a:cubicBezTo>
                    <a:pt x="4039" y="9992"/>
                    <a:pt x="3714" y="9647"/>
                    <a:pt x="3714" y="9226"/>
                  </a:cubicBezTo>
                  <a:lnTo>
                    <a:pt x="3714" y="8499"/>
                  </a:lnTo>
                  <a:cubicBezTo>
                    <a:pt x="3963" y="8556"/>
                    <a:pt x="4212" y="8595"/>
                    <a:pt x="4480" y="8595"/>
                  </a:cubicBezTo>
                  <a:cubicBezTo>
                    <a:pt x="4728" y="8595"/>
                    <a:pt x="4996" y="8575"/>
                    <a:pt x="5245" y="8499"/>
                  </a:cubicBezTo>
                  <a:close/>
                  <a:moveTo>
                    <a:pt x="5781" y="9437"/>
                  </a:moveTo>
                  <a:cubicBezTo>
                    <a:pt x="6489" y="9666"/>
                    <a:pt x="7121" y="10107"/>
                    <a:pt x="7580" y="10681"/>
                  </a:cubicBezTo>
                  <a:cubicBezTo>
                    <a:pt x="8135" y="11370"/>
                    <a:pt x="8423" y="12174"/>
                    <a:pt x="8423" y="13073"/>
                  </a:cubicBezTo>
                  <a:lnTo>
                    <a:pt x="8423" y="16155"/>
                  </a:lnTo>
                  <a:cubicBezTo>
                    <a:pt x="8423" y="16174"/>
                    <a:pt x="8403" y="16174"/>
                    <a:pt x="8403" y="16174"/>
                  </a:cubicBezTo>
                  <a:lnTo>
                    <a:pt x="7064" y="16174"/>
                  </a:lnTo>
                  <a:lnTo>
                    <a:pt x="7600" y="13380"/>
                  </a:lnTo>
                  <a:cubicBezTo>
                    <a:pt x="7619" y="13207"/>
                    <a:pt x="7600" y="13016"/>
                    <a:pt x="7485" y="12882"/>
                  </a:cubicBezTo>
                  <a:cubicBezTo>
                    <a:pt x="7370" y="12729"/>
                    <a:pt x="7198" y="12652"/>
                    <a:pt x="7025" y="12652"/>
                  </a:cubicBezTo>
                  <a:lnTo>
                    <a:pt x="6164" y="12652"/>
                  </a:lnTo>
                  <a:cubicBezTo>
                    <a:pt x="5992" y="12652"/>
                    <a:pt x="5877" y="12786"/>
                    <a:pt x="5877" y="12959"/>
                  </a:cubicBezTo>
                  <a:cubicBezTo>
                    <a:pt x="5877" y="13112"/>
                    <a:pt x="5992" y="13246"/>
                    <a:pt x="6164" y="13246"/>
                  </a:cubicBezTo>
                  <a:lnTo>
                    <a:pt x="7064" y="13246"/>
                  </a:lnTo>
                  <a:lnTo>
                    <a:pt x="7064" y="13265"/>
                  </a:lnTo>
                  <a:lnTo>
                    <a:pt x="6489" y="16155"/>
                  </a:lnTo>
                  <a:lnTo>
                    <a:pt x="2470" y="16155"/>
                  </a:lnTo>
                  <a:lnTo>
                    <a:pt x="1896" y="13265"/>
                  </a:lnTo>
                  <a:lnTo>
                    <a:pt x="1896" y="13246"/>
                  </a:lnTo>
                  <a:lnTo>
                    <a:pt x="5016" y="13246"/>
                  </a:lnTo>
                  <a:cubicBezTo>
                    <a:pt x="5188" y="13246"/>
                    <a:pt x="5303" y="13112"/>
                    <a:pt x="5303" y="12959"/>
                  </a:cubicBezTo>
                  <a:cubicBezTo>
                    <a:pt x="5303" y="12786"/>
                    <a:pt x="5188" y="12652"/>
                    <a:pt x="5016" y="12652"/>
                  </a:cubicBezTo>
                  <a:lnTo>
                    <a:pt x="1915" y="12652"/>
                  </a:lnTo>
                  <a:cubicBezTo>
                    <a:pt x="1723" y="12652"/>
                    <a:pt x="1551" y="12729"/>
                    <a:pt x="1455" y="12882"/>
                  </a:cubicBezTo>
                  <a:cubicBezTo>
                    <a:pt x="1341" y="13016"/>
                    <a:pt x="1283" y="13188"/>
                    <a:pt x="1341" y="13380"/>
                  </a:cubicBezTo>
                  <a:lnTo>
                    <a:pt x="1896" y="16174"/>
                  </a:lnTo>
                  <a:lnTo>
                    <a:pt x="556" y="16174"/>
                  </a:lnTo>
                  <a:cubicBezTo>
                    <a:pt x="518" y="16174"/>
                    <a:pt x="518" y="16155"/>
                    <a:pt x="518" y="16155"/>
                  </a:cubicBezTo>
                  <a:lnTo>
                    <a:pt x="518" y="13073"/>
                  </a:lnTo>
                  <a:cubicBezTo>
                    <a:pt x="518" y="11389"/>
                    <a:pt x="1609" y="9934"/>
                    <a:pt x="3159" y="9437"/>
                  </a:cubicBezTo>
                  <a:cubicBezTo>
                    <a:pt x="3274" y="10049"/>
                    <a:pt x="3810" y="10528"/>
                    <a:pt x="4480" y="10528"/>
                  </a:cubicBezTo>
                  <a:cubicBezTo>
                    <a:pt x="5111" y="10528"/>
                    <a:pt x="5666" y="10049"/>
                    <a:pt x="5781" y="9437"/>
                  </a:cubicBezTo>
                  <a:close/>
                  <a:moveTo>
                    <a:pt x="1991" y="0"/>
                  </a:moveTo>
                  <a:cubicBezTo>
                    <a:pt x="1130" y="0"/>
                    <a:pt x="460" y="709"/>
                    <a:pt x="460" y="1532"/>
                  </a:cubicBezTo>
                  <a:lnTo>
                    <a:pt x="460" y="2948"/>
                  </a:lnTo>
                  <a:cubicBezTo>
                    <a:pt x="460" y="3120"/>
                    <a:pt x="575" y="3235"/>
                    <a:pt x="747" y="3235"/>
                  </a:cubicBezTo>
                  <a:cubicBezTo>
                    <a:pt x="900" y="3235"/>
                    <a:pt x="1034" y="3120"/>
                    <a:pt x="1034" y="2948"/>
                  </a:cubicBezTo>
                  <a:lnTo>
                    <a:pt x="1034" y="1532"/>
                  </a:lnTo>
                  <a:cubicBezTo>
                    <a:pt x="1034" y="1015"/>
                    <a:pt x="1455" y="556"/>
                    <a:pt x="2010" y="556"/>
                  </a:cubicBezTo>
                  <a:lnTo>
                    <a:pt x="4192" y="556"/>
                  </a:lnTo>
                  <a:cubicBezTo>
                    <a:pt x="4307" y="556"/>
                    <a:pt x="4422" y="613"/>
                    <a:pt x="4480" y="728"/>
                  </a:cubicBezTo>
                  <a:cubicBezTo>
                    <a:pt x="4633" y="958"/>
                    <a:pt x="4882" y="1111"/>
                    <a:pt x="5169" y="1130"/>
                  </a:cubicBezTo>
                  <a:cubicBezTo>
                    <a:pt x="5189" y="1131"/>
                    <a:pt x="5210" y="1132"/>
                    <a:pt x="5231" y="1132"/>
                  </a:cubicBezTo>
                  <a:cubicBezTo>
                    <a:pt x="5494" y="1132"/>
                    <a:pt x="5738" y="1019"/>
                    <a:pt x="5915" y="824"/>
                  </a:cubicBezTo>
                  <a:lnTo>
                    <a:pt x="6049" y="670"/>
                  </a:lnTo>
                  <a:cubicBezTo>
                    <a:pt x="6126" y="613"/>
                    <a:pt x="6221" y="556"/>
                    <a:pt x="6317" y="556"/>
                  </a:cubicBezTo>
                  <a:lnTo>
                    <a:pt x="7006" y="556"/>
                  </a:lnTo>
                  <a:cubicBezTo>
                    <a:pt x="7542" y="556"/>
                    <a:pt x="7982" y="996"/>
                    <a:pt x="7982" y="1532"/>
                  </a:cubicBezTo>
                  <a:lnTo>
                    <a:pt x="7982" y="4881"/>
                  </a:lnTo>
                  <a:cubicBezTo>
                    <a:pt x="7982" y="5226"/>
                    <a:pt x="7772" y="5513"/>
                    <a:pt x="7466" y="5609"/>
                  </a:cubicBezTo>
                  <a:lnTo>
                    <a:pt x="7466" y="3006"/>
                  </a:lnTo>
                  <a:cubicBezTo>
                    <a:pt x="7466" y="2929"/>
                    <a:pt x="7446" y="2852"/>
                    <a:pt x="7370" y="2776"/>
                  </a:cubicBezTo>
                  <a:cubicBezTo>
                    <a:pt x="7312" y="2738"/>
                    <a:pt x="7217" y="2718"/>
                    <a:pt x="7159" y="2718"/>
                  </a:cubicBezTo>
                  <a:cubicBezTo>
                    <a:pt x="7060" y="2725"/>
                    <a:pt x="6963" y="2728"/>
                    <a:pt x="6870" y="2728"/>
                  </a:cubicBezTo>
                  <a:cubicBezTo>
                    <a:pt x="6086" y="2728"/>
                    <a:pt x="5532" y="2510"/>
                    <a:pt x="5207" y="2049"/>
                  </a:cubicBezTo>
                  <a:cubicBezTo>
                    <a:pt x="5169" y="1972"/>
                    <a:pt x="5092" y="1915"/>
                    <a:pt x="4996" y="1915"/>
                  </a:cubicBezTo>
                  <a:cubicBezTo>
                    <a:pt x="4901" y="1915"/>
                    <a:pt x="4824" y="1953"/>
                    <a:pt x="4767" y="2010"/>
                  </a:cubicBezTo>
                  <a:cubicBezTo>
                    <a:pt x="4499" y="2297"/>
                    <a:pt x="3944" y="2623"/>
                    <a:pt x="1819" y="2718"/>
                  </a:cubicBezTo>
                  <a:cubicBezTo>
                    <a:pt x="1666" y="2718"/>
                    <a:pt x="1551" y="2833"/>
                    <a:pt x="1551" y="3006"/>
                  </a:cubicBezTo>
                  <a:lnTo>
                    <a:pt x="1551" y="5609"/>
                  </a:lnTo>
                  <a:cubicBezTo>
                    <a:pt x="1245" y="5513"/>
                    <a:pt x="1034" y="5226"/>
                    <a:pt x="1034" y="4881"/>
                  </a:cubicBezTo>
                  <a:lnTo>
                    <a:pt x="1034" y="4097"/>
                  </a:lnTo>
                  <a:cubicBezTo>
                    <a:pt x="1034" y="3924"/>
                    <a:pt x="900" y="3809"/>
                    <a:pt x="747" y="3809"/>
                  </a:cubicBezTo>
                  <a:cubicBezTo>
                    <a:pt x="575" y="3809"/>
                    <a:pt x="460" y="3924"/>
                    <a:pt x="460" y="4097"/>
                  </a:cubicBezTo>
                  <a:lnTo>
                    <a:pt x="460" y="4881"/>
                  </a:lnTo>
                  <a:cubicBezTo>
                    <a:pt x="460" y="5551"/>
                    <a:pt x="958" y="6106"/>
                    <a:pt x="1609" y="6183"/>
                  </a:cubicBezTo>
                  <a:cubicBezTo>
                    <a:pt x="1762" y="7102"/>
                    <a:pt x="2374" y="7867"/>
                    <a:pt x="3178" y="8288"/>
                  </a:cubicBezTo>
                  <a:lnTo>
                    <a:pt x="3178" y="8863"/>
                  </a:lnTo>
                  <a:cubicBezTo>
                    <a:pt x="1283" y="9399"/>
                    <a:pt x="1" y="11102"/>
                    <a:pt x="1" y="13093"/>
                  </a:cubicBezTo>
                  <a:lnTo>
                    <a:pt x="1" y="16174"/>
                  </a:lnTo>
                  <a:cubicBezTo>
                    <a:pt x="1" y="16519"/>
                    <a:pt x="269" y="16768"/>
                    <a:pt x="594" y="16768"/>
                  </a:cubicBezTo>
                  <a:lnTo>
                    <a:pt x="8423" y="16768"/>
                  </a:lnTo>
                  <a:cubicBezTo>
                    <a:pt x="8748" y="16768"/>
                    <a:pt x="9016" y="16519"/>
                    <a:pt x="9016" y="16174"/>
                  </a:cubicBezTo>
                  <a:lnTo>
                    <a:pt x="9016" y="13093"/>
                  </a:lnTo>
                  <a:cubicBezTo>
                    <a:pt x="9016" y="12078"/>
                    <a:pt x="8691" y="11121"/>
                    <a:pt x="8059" y="10336"/>
                  </a:cubicBezTo>
                  <a:cubicBezTo>
                    <a:pt x="7466" y="9628"/>
                    <a:pt x="6681" y="9131"/>
                    <a:pt x="5819" y="8863"/>
                  </a:cubicBezTo>
                  <a:lnTo>
                    <a:pt x="5819" y="8288"/>
                  </a:lnTo>
                  <a:cubicBezTo>
                    <a:pt x="6623" y="7886"/>
                    <a:pt x="7217" y="7082"/>
                    <a:pt x="7389" y="6183"/>
                  </a:cubicBezTo>
                  <a:cubicBezTo>
                    <a:pt x="8040" y="6106"/>
                    <a:pt x="8537" y="5551"/>
                    <a:pt x="8537" y="4881"/>
                  </a:cubicBezTo>
                  <a:lnTo>
                    <a:pt x="8537" y="1532"/>
                  </a:lnTo>
                  <a:cubicBezTo>
                    <a:pt x="8537" y="670"/>
                    <a:pt x="7848" y="0"/>
                    <a:pt x="7006" y="0"/>
                  </a:cubicBezTo>
                  <a:lnTo>
                    <a:pt x="6298" y="0"/>
                  </a:lnTo>
                  <a:cubicBezTo>
                    <a:pt x="6030" y="0"/>
                    <a:pt x="5781" y="134"/>
                    <a:pt x="5590" y="326"/>
                  </a:cubicBezTo>
                  <a:lnTo>
                    <a:pt x="5456" y="460"/>
                  </a:lnTo>
                  <a:cubicBezTo>
                    <a:pt x="5379" y="536"/>
                    <a:pt x="5264" y="575"/>
                    <a:pt x="5169" y="575"/>
                  </a:cubicBezTo>
                  <a:cubicBezTo>
                    <a:pt x="5054" y="575"/>
                    <a:pt x="4958" y="517"/>
                    <a:pt x="4901" y="422"/>
                  </a:cubicBezTo>
                  <a:cubicBezTo>
                    <a:pt x="4728" y="154"/>
                    <a:pt x="4441" y="0"/>
                    <a:pt x="4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81"/>
            <p:cNvSpPr/>
            <p:nvPr/>
          </p:nvSpPr>
          <p:spPr>
            <a:xfrm>
              <a:off x="6775063" y="3789725"/>
              <a:ext cx="45500" cy="49300"/>
            </a:xfrm>
            <a:custGeom>
              <a:avLst/>
              <a:gdLst/>
              <a:ahLst/>
              <a:cxnLst/>
              <a:rect l="l" t="t" r="r" b="b"/>
              <a:pathLst>
                <a:path w="1820" h="1972" extrusionOk="0">
                  <a:moveTo>
                    <a:pt x="939" y="555"/>
                  </a:moveTo>
                  <a:lnTo>
                    <a:pt x="1226" y="977"/>
                  </a:lnTo>
                  <a:lnTo>
                    <a:pt x="939" y="1398"/>
                  </a:lnTo>
                  <a:lnTo>
                    <a:pt x="652" y="977"/>
                  </a:lnTo>
                  <a:lnTo>
                    <a:pt x="939" y="555"/>
                  </a:lnTo>
                  <a:close/>
                  <a:moveTo>
                    <a:pt x="920" y="0"/>
                  </a:moveTo>
                  <a:cubicBezTo>
                    <a:pt x="728" y="0"/>
                    <a:pt x="556" y="96"/>
                    <a:pt x="441" y="230"/>
                  </a:cubicBezTo>
                  <a:lnTo>
                    <a:pt x="154" y="670"/>
                  </a:lnTo>
                  <a:cubicBezTo>
                    <a:pt x="1" y="862"/>
                    <a:pt x="1" y="1111"/>
                    <a:pt x="154" y="1302"/>
                  </a:cubicBezTo>
                  <a:lnTo>
                    <a:pt x="441" y="1742"/>
                  </a:lnTo>
                  <a:cubicBezTo>
                    <a:pt x="537" y="1876"/>
                    <a:pt x="728" y="1972"/>
                    <a:pt x="920" y="1972"/>
                  </a:cubicBezTo>
                  <a:cubicBezTo>
                    <a:pt x="1111" y="1972"/>
                    <a:pt x="1264" y="1876"/>
                    <a:pt x="1398" y="1742"/>
                  </a:cubicBezTo>
                  <a:lnTo>
                    <a:pt x="1685" y="1302"/>
                  </a:lnTo>
                  <a:cubicBezTo>
                    <a:pt x="1819" y="1130"/>
                    <a:pt x="1819" y="862"/>
                    <a:pt x="1685" y="670"/>
                  </a:cubicBezTo>
                  <a:lnTo>
                    <a:pt x="1398" y="230"/>
                  </a:lnTo>
                  <a:cubicBezTo>
                    <a:pt x="1302" y="96"/>
                    <a:pt x="1111" y="0"/>
                    <a:pt x="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81"/>
            <p:cNvSpPr/>
            <p:nvPr/>
          </p:nvSpPr>
          <p:spPr>
            <a:xfrm>
              <a:off x="6760238" y="3577250"/>
              <a:ext cx="14375" cy="21100"/>
            </a:xfrm>
            <a:custGeom>
              <a:avLst/>
              <a:gdLst/>
              <a:ahLst/>
              <a:cxnLst/>
              <a:rect l="l" t="t" r="r" b="b"/>
              <a:pathLst>
                <a:path w="575" h="844" extrusionOk="0">
                  <a:moveTo>
                    <a:pt x="288" y="1"/>
                  </a:moveTo>
                  <a:cubicBezTo>
                    <a:pt x="115" y="1"/>
                    <a:pt x="0" y="116"/>
                    <a:pt x="0" y="288"/>
                  </a:cubicBezTo>
                  <a:lnTo>
                    <a:pt x="0" y="556"/>
                  </a:lnTo>
                  <a:cubicBezTo>
                    <a:pt x="0" y="728"/>
                    <a:pt x="115" y="843"/>
                    <a:pt x="288" y="843"/>
                  </a:cubicBezTo>
                  <a:cubicBezTo>
                    <a:pt x="460" y="843"/>
                    <a:pt x="575" y="728"/>
                    <a:pt x="575" y="556"/>
                  </a:cubicBezTo>
                  <a:lnTo>
                    <a:pt x="575" y="288"/>
                  </a:lnTo>
                  <a:cubicBezTo>
                    <a:pt x="575" y="116"/>
                    <a:pt x="42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81"/>
            <p:cNvSpPr/>
            <p:nvPr/>
          </p:nvSpPr>
          <p:spPr>
            <a:xfrm>
              <a:off x="6821963" y="3577250"/>
              <a:ext cx="14375" cy="21100"/>
            </a:xfrm>
            <a:custGeom>
              <a:avLst/>
              <a:gdLst/>
              <a:ahLst/>
              <a:cxnLst/>
              <a:rect l="l" t="t" r="r" b="b"/>
              <a:pathLst>
                <a:path w="575" h="844" extrusionOk="0">
                  <a:moveTo>
                    <a:pt x="288" y="1"/>
                  </a:moveTo>
                  <a:cubicBezTo>
                    <a:pt x="115" y="1"/>
                    <a:pt x="1" y="116"/>
                    <a:pt x="1" y="288"/>
                  </a:cubicBezTo>
                  <a:lnTo>
                    <a:pt x="1" y="556"/>
                  </a:lnTo>
                  <a:cubicBezTo>
                    <a:pt x="1" y="690"/>
                    <a:pt x="115" y="843"/>
                    <a:pt x="288" y="843"/>
                  </a:cubicBezTo>
                  <a:cubicBezTo>
                    <a:pt x="441" y="843"/>
                    <a:pt x="575" y="728"/>
                    <a:pt x="575" y="556"/>
                  </a:cubicBezTo>
                  <a:lnTo>
                    <a:pt x="575" y="288"/>
                  </a:lnTo>
                  <a:cubicBezTo>
                    <a:pt x="575" y="116"/>
                    <a:pt x="44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81"/>
            <p:cNvSpPr/>
            <p:nvPr/>
          </p:nvSpPr>
          <p:spPr>
            <a:xfrm>
              <a:off x="7017188" y="3412175"/>
              <a:ext cx="90475" cy="103375"/>
            </a:xfrm>
            <a:custGeom>
              <a:avLst/>
              <a:gdLst/>
              <a:ahLst/>
              <a:cxnLst/>
              <a:rect l="l" t="t" r="r" b="b"/>
              <a:pathLst>
                <a:path w="3619" h="4135" extrusionOk="0">
                  <a:moveTo>
                    <a:pt x="1781" y="575"/>
                  </a:moveTo>
                  <a:cubicBezTo>
                    <a:pt x="1877" y="575"/>
                    <a:pt x="1972" y="670"/>
                    <a:pt x="1972" y="766"/>
                  </a:cubicBezTo>
                  <a:lnTo>
                    <a:pt x="1972" y="862"/>
                  </a:lnTo>
                  <a:lnTo>
                    <a:pt x="1551" y="862"/>
                  </a:lnTo>
                  <a:lnTo>
                    <a:pt x="1551" y="766"/>
                  </a:lnTo>
                  <a:lnTo>
                    <a:pt x="1590" y="766"/>
                  </a:lnTo>
                  <a:cubicBezTo>
                    <a:pt x="1590" y="651"/>
                    <a:pt x="1685" y="575"/>
                    <a:pt x="1781" y="575"/>
                  </a:cubicBezTo>
                  <a:close/>
                  <a:moveTo>
                    <a:pt x="2623" y="1436"/>
                  </a:moveTo>
                  <a:lnTo>
                    <a:pt x="3006" y="3599"/>
                  </a:lnTo>
                  <a:lnTo>
                    <a:pt x="575" y="3599"/>
                  </a:lnTo>
                  <a:lnTo>
                    <a:pt x="958" y="1436"/>
                  </a:lnTo>
                  <a:lnTo>
                    <a:pt x="1015" y="1436"/>
                  </a:lnTo>
                  <a:lnTo>
                    <a:pt x="1015" y="1627"/>
                  </a:lnTo>
                  <a:cubicBezTo>
                    <a:pt x="1015" y="1800"/>
                    <a:pt x="1130" y="1915"/>
                    <a:pt x="1303" y="1915"/>
                  </a:cubicBezTo>
                  <a:cubicBezTo>
                    <a:pt x="1475" y="1915"/>
                    <a:pt x="1590" y="1800"/>
                    <a:pt x="1590" y="1627"/>
                  </a:cubicBezTo>
                  <a:lnTo>
                    <a:pt x="1590" y="1436"/>
                  </a:lnTo>
                  <a:lnTo>
                    <a:pt x="1992" y="1436"/>
                  </a:lnTo>
                  <a:lnTo>
                    <a:pt x="1992" y="1627"/>
                  </a:lnTo>
                  <a:cubicBezTo>
                    <a:pt x="1992" y="1800"/>
                    <a:pt x="2106" y="1915"/>
                    <a:pt x="2279" y="1915"/>
                  </a:cubicBezTo>
                  <a:cubicBezTo>
                    <a:pt x="2451" y="1915"/>
                    <a:pt x="2566" y="1800"/>
                    <a:pt x="2566" y="1627"/>
                  </a:cubicBezTo>
                  <a:lnTo>
                    <a:pt x="2566" y="1436"/>
                  </a:lnTo>
                  <a:close/>
                  <a:moveTo>
                    <a:pt x="1800" y="0"/>
                  </a:moveTo>
                  <a:cubicBezTo>
                    <a:pt x="1379" y="0"/>
                    <a:pt x="1035" y="345"/>
                    <a:pt x="1035" y="766"/>
                  </a:cubicBezTo>
                  <a:lnTo>
                    <a:pt x="1035" y="862"/>
                  </a:lnTo>
                  <a:lnTo>
                    <a:pt x="920" y="862"/>
                  </a:lnTo>
                  <a:cubicBezTo>
                    <a:pt x="671" y="862"/>
                    <a:pt x="460" y="1034"/>
                    <a:pt x="441" y="1264"/>
                  </a:cubicBezTo>
                  <a:lnTo>
                    <a:pt x="20" y="3561"/>
                  </a:lnTo>
                  <a:cubicBezTo>
                    <a:pt x="1" y="3714"/>
                    <a:pt x="58" y="3848"/>
                    <a:pt x="154" y="3982"/>
                  </a:cubicBezTo>
                  <a:cubicBezTo>
                    <a:pt x="250" y="4097"/>
                    <a:pt x="384" y="4135"/>
                    <a:pt x="537" y="4135"/>
                  </a:cubicBezTo>
                  <a:lnTo>
                    <a:pt x="3083" y="4135"/>
                  </a:lnTo>
                  <a:cubicBezTo>
                    <a:pt x="3236" y="4135"/>
                    <a:pt x="3389" y="4077"/>
                    <a:pt x="3465" y="3982"/>
                  </a:cubicBezTo>
                  <a:cubicBezTo>
                    <a:pt x="3561" y="3848"/>
                    <a:pt x="3619" y="3714"/>
                    <a:pt x="3599" y="3561"/>
                  </a:cubicBezTo>
                  <a:lnTo>
                    <a:pt x="3178" y="1264"/>
                  </a:lnTo>
                  <a:cubicBezTo>
                    <a:pt x="3121" y="1034"/>
                    <a:pt x="2930" y="862"/>
                    <a:pt x="2681" y="862"/>
                  </a:cubicBezTo>
                  <a:lnTo>
                    <a:pt x="2566" y="862"/>
                  </a:lnTo>
                  <a:lnTo>
                    <a:pt x="2566" y="766"/>
                  </a:lnTo>
                  <a:cubicBezTo>
                    <a:pt x="2566" y="345"/>
                    <a:pt x="2240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81"/>
            <p:cNvSpPr/>
            <p:nvPr/>
          </p:nvSpPr>
          <p:spPr>
            <a:xfrm>
              <a:off x="6921488" y="3381550"/>
              <a:ext cx="247425" cy="179475"/>
            </a:xfrm>
            <a:custGeom>
              <a:avLst/>
              <a:gdLst/>
              <a:ahLst/>
              <a:cxnLst/>
              <a:rect l="l" t="t" r="r" b="b"/>
              <a:pathLst>
                <a:path w="9897" h="7179" extrusionOk="0">
                  <a:moveTo>
                    <a:pt x="1972" y="0"/>
                  </a:moveTo>
                  <a:cubicBezTo>
                    <a:pt x="1532" y="0"/>
                    <a:pt x="1207" y="345"/>
                    <a:pt x="1207" y="766"/>
                  </a:cubicBezTo>
                  <a:lnTo>
                    <a:pt x="1207" y="4288"/>
                  </a:lnTo>
                  <a:lnTo>
                    <a:pt x="365" y="4575"/>
                  </a:lnTo>
                  <a:cubicBezTo>
                    <a:pt x="154" y="4652"/>
                    <a:pt x="1" y="4843"/>
                    <a:pt x="1" y="5073"/>
                  </a:cubicBezTo>
                  <a:cubicBezTo>
                    <a:pt x="1" y="5302"/>
                    <a:pt x="154" y="5513"/>
                    <a:pt x="365" y="5590"/>
                  </a:cubicBezTo>
                  <a:lnTo>
                    <a:pt x="1207" y="5896"/>
                  </a:lnTo>
                  <a:lnTo>
                    <a:pt x="1207" y="6413"/>
                  </a:lnTo>
                  <a:cubicBezTo>
                    <a:pt x="1207" y="6853"/>
                    <a:pt x="1532" y="7178"/>
                    <a:pt x="1972" y="7178"/>
                  </a:cubicBezTo>
                  <a:lnTo>
                    <a:pt x="9131" y="7178"/>
                  </a:lnTo>
                  <a:cubicBezTo>
                    <a:pt x="9552" y="7178"/>
                    <a:pt x="9897" y="6853"/>
                    <a:pt x="9897" y="6413"/>
                  </a:cubicBezTo>
                  <a:lnTo>
                    <a:pt x="9897" y="766"/>
                  </a:lnTo>
                  <a:cubicBezTo>
                    <a:pt x="9897" y="345"/>
                    <a:pt x="9552" y="0"/>
                    <a:pt x="9131" y="0"/>
                  </a:cubicBezTo>
                  <a:lnTo>
                    <a:pt x="7944" y="0"/>
                  </a:lnTo>
                  <a:cubicBezTo>
                    <a:pt x="7791" y="0"/>
                    <a:pt x="7657" y="134"/>
                    <a:pt x="7657" y="288"/>
                  </a:cubicBezTo>
                  <a:cubicBezTo>
                    <a:pt x="7657" y="460"/>
                    <a:pt x="7791" y="575"/>
                    <a:pt x="7944" y="575"/>
                  </a:cubicBezTo>
                  <a:lnTo>
                    <a:pt x="9131" y="575"/>
                  </a:lnTo>
                  <a:cubicBezTo>
                    <a:pt x="9246" y="575"/>
                    <a:pt x="9322" y="670"/>
                    <a:pt x="9322" y="766"/>
                  </a:cubicBezTo>
                  <a:lnTo>
                    <a:pt x="9322" y="6413"/>
                  </a:lnTo>
                  <a:cubicBezTo>
                    <a:pt x="9322" y="6547"/>
                    <a:pt x="9227" y="6604"/>
                    <a:pt x="9131" y="6604"/>
                  </a:cubicBezTo>
                  <a:lnTo>
                    <a:pt x="1972" y="6604"/>
                  </a:lnTo>
                  <a:cubicBezTo>
                    <a:pt x="1858" y="6604"/>
                    <a:pt x="1781" y="6508"/>
                    <a:pt x="1781" y="6413"/>
                  </a:cubicBezTo>
                  <a:lnTo>
                    <a:pt x="1781" y="5877"/>
                  </a:lnTo>
                  <a:cubicBezTo>
                    <a:pt x="1781" y="5647"/>
                    <a:pt x="1628" y="5436"/>
                    <a:pt x="1417" y="5360"/>
                  </a:cubicBezTo>
                  <a:lnTo>
                    <a:pt x="652" y="5111"/>
                  </a:lnTo>
                  <a:lnTo>
                    <a:pt x="1417" y="4843"/>
                  </a:lnTo>
                  <a:cubicBezTo>
                    <a:pt x="1628" y="4766"/>
                    <a:pt x="1781" y="4575"/>
                    <a:pt x="1781" y="4326"/>
                  </a:cubicBezTo>
                  <a:lnTo>
                    <a:pt x="1781" y="766"/>
                  </a:lnTo>
                  <a:cubicBezTo>
                    <a:pt x="1781" y="651"/>
                    <a:pt x="1877" y="575"/>
                    <a:pt x="1972" y="575"/>
                  </a:cubicBezTo>
                  <a:lnTo>
                    <a:pt x="6834" y="575"/>
                  </a:lnTo>
                  <a:cubicBezTo>
                    <a:pt x="6987" y="575"/>
                    <a:pt x="7121" y="460"/>
                    <a:pt x="7121" y="288"/>
                  </a:cubicBezTo>
                  <a:cubicBezTo>
                    <a:pt x="7121" y="134"/>
                    <a:pt x="6987" y="0"/>
                    <a:pt x="6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81"/>
          <p:cNvGrpSpPr/>
          <p:nvPr/>
        </p:nvGrpSpPr>
        <p:grpSpPr>
          <a:xfrm>
            <a:off x="7372463" y="3172113"/>
            <a:ext cx="484275" cy="483800"/>
            <a:chOff x="7254538" y="3368150"/>
            <a:chExt cx="484275" cy="483800"/>
          </a:xfrm>
        </p:grpSpPr>
        <p:sp>
          <p:nvSpPr>
            <p:cNvPr id="3208" name="Google Shape;3208;p81"/>
            <p:cNvSpPr/>
            <p:nvPr/>
          </p:nvSpPr>
          <p:spPr>
            <a:xfrm>
              <a:off x="7434463" y="3628950"/>
              <a:ext cx="14375" cy="29675"/>
            </a:xfrm>
            <a:custGeom>
              <a:avLst/>
              <a:gdLst/>
              <a:ahLst/>
              <a:cxnLst/>
              <a:rect l="l" t="t" r="r" b="b"/>
              <a:pathLst>
                <a:path w="575" h="1187" extrusionOk="0">
                  <a:moveTo>
                    <a:pt x="288" y="0"/>
                  </a:moveTo>
                  <a:cubicBezTo>
                    <a:pt x="115" y="0"/>
                    <a:pt x="1" y="115"/>
                    <a:pt x="1" y="287"/>
                  </a:cubicBezTo>
                  <a:lnTo>
                    <a:pt x="1" y="900"/>
                  </a:lnTo>
                  <a:cubicBezTo>
                    <a:pt x="1" y="1072"/>
                    <a:pt x="115" y="1187"/>
                    <a:pt x="288" y="1187"/>
                  </a:cubicBezTo>
                  <a:cubicBezTo>
                    <a:pt x="441" y="1187"/>
                    <a:pt x="575" y="1072"/>
                    <a:pt x="575" y="900"/>
                  </a:cubicBezTo>
                  <a:lnTo>
                    <a:pt x="575" y="287"/>
                  </a:lnTo>
                  <a:cubicBezTo>
                    <a:pt x="575" y="115"/>
                    <a:pt x="441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81"/>
            <p:cNvSpPr/>
            <p:nvPr/>
          </p:nvSpPr>
          <p:spPr>
            <a:xfrm>
              <a:off x="7470838" y="3628950"/>
              <a:ext cx="14375" cy="29675"/>
            </a:xfrm>
            <a:custGeom>
              <a:avLst/>
              <a:gdLst/>
              <a:ahLst/>
              <a:cxnLst/>
              <a:rect l="l" t="t" r="r" b="b"/>
              <a:pathLst>
                <a:path w="575" h="1187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900"/>
                  </a:lnTo>
                  <a:cubicBezTo>
                    <a:pt x="0" y="1072"/>
                    <a:pt x="115" y="1187"/>
                    <a:pt x="287" y="1187"/>
                  </a:cubicBezTo>
                  <a:cubicBezTo>
                    <a:pt x="460" y="1187"/>
                    <a:pt x="575" y="1072"/>
                    <a:pt x="575" y="900"/>
                  </a:cubicBezTo>
                  <a:lnTo>
                    <a:pt x="575" y="287"/>
                  </a:lnTo>
                  <a:cubicBezTo>
                    <a:pt x="575" y="115"/>
                    <a:pt x="46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81"/>
            <p:cNvSpPr/>
            <p:nvPr/>
          </p:nvSpPr>
          <p:spPr>
            <a:xfrm>
              <a:off x="7507688" y="3628950"/>
              <a:ext cx="14375" cy="29675"/>
            </a:xfrm>
            <a:custGeom>
              <a:avLst/>
              <a:gdLst/>
              <a:ahLst/>
              <a:cxnLst/>
              <a:rect l="l" t="t" r="r" b="b"/>
              <a:pathLst>
                <a:path w="575" h="1187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900"/>
                  </a:lnTo>
                  <a:cubicBezTo>
                    <a:pt x="0" y="1072"/>
                    <a:pt x="115" y="1187"/>
                    <a:pt x="287" y="1187"/>
                  </a:cubicBezTo>
                  <a:cubicBezTo>
                    <a:pt x="459" y="1187"/>
                    <a:pt x="574" y="1072"/>
                    <a:pt x="574" y="900"/>
                  </a:cubicBezTo>
                  <a:lnTo>
                    <a:pt x="574" y="287"/>
                  </a:lnTo>
                  <a:cubicBezTo>
                    <a:pt x="574" y="115"/>
                    <a:pt x="45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81"/>
            <p:cNvSpPr/>
            <p:nvPr/>
          </p:nvSpPr>
          <p:spPr>
            <a:xfrm>
              <a:off x="7544038" y="3628950"/>
              <a:ext cx="14375" cy="29675"/>
            </a:xfrm>
            <a:custGeom>
              <a:avLst/>
              <a:gdLst/>
              <a:ahLst/>
              <a:cxnLst/>
              <a:rect l="l" t="t" r="r" b="b"/>
              <a:pathLst>
                <a:path w="575" h="1187" extrusionOk="0">
                  <a:moveTo>
                    <a:pt x="288" y="0"/>
                  </a:moveTo>
                  <a:cubicBezTo>
                    <a:pt x="135" y="0"/>
                    <a:pt x="1" y="115"/>
                    <a:pt x="1" y="287"/>
                  </a:cubicBezTo>
                  <a:lnTo>
                    <a:pt x="1" y="900"/>
                  </a:lnTo>
                  <a:cubicBezTo>
                    <a:pt x="1" y="1072"/>
                    <a:pt x="135" y="1187"/>
                    <a:pt x="288" y="1187"/>
                  </a:cubicBezTo>
                  <a:cubicBezTo>
                    <a:pt x="460" y="1187"/>
                    <a:pt x="575" y="1072"/>
                    <a:pt x="575" y="900"/>
                  </a:cubicBezTo>
                  <a:lnTo>
                    <a:pt x="575" y="287"/>
                  </a:lnTo>
                  <a:cubicBezTo>
                    <a:pt x="575" y="115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81"/>
            <p:cNvSpPr/>
            <p:nvPr/>
          </p:nvSpPr>
          <p:spPr>
            <a:xfrm>
              <a:off x="7434463" y="3673450"/>
              <a:ext cx="14375" cy="30175"/>
            </a:xfrm>
            <a:custGeom>
              <a:avLst/>
              <a:gdLst/>
              <a:ahLst/>
              <a:cxnLst/>
              <a:rect l="l" t="t" r="r" b="b"/>
              <a:pathLst>
                <a:path w="575" h="1207" extrusionOk="0">
                  <a:moveTo>
                    <a:pt x="288" y="0"/>
                  </a:moveTo>
                  <a:cubicBezTo>
                    <a:pt x="115" y="0"/>
                    <a:pt x="1" y="134"/>
                    <a:pt x="1" y="287"/>
                  </a:cubicBezTo>
                  <a:lnTo>
                    <a:pt x="1" y="919"/>
                  </a:lnTo>
                  <a:cubicBezTo>
                    <a:pt x="1" y="1091"/>
                    <a:pt x="115" y="1206"/>
                    <a:pt x="288" y="1206"/>
                  </a:cubicBezTo>
                  <a:cubicBezTo>
                    <a:pt x="441" y="1206"/>
                    <a:pt x="575" y="1091"/>
                    <a:pt x="575" y="919"/>
                  </a:cubicBezTo>
                  <a:lnTo>
                    <a:pt x="575" y="287"/>
                  </a:lnTo>
                  <a:cubicBezTo>
                    <a:pt x="575" y="134"/>
                    <a:pt x="441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81"/>
            <p:cNvSpPr/>
            <p:nvPr/>
          </p:nvSpPr>
          <p:spPr>
            <a:xfrm>
              <a:off x="7470838" y="3673450"/>
              <a:ext cx="14375" cy="30175"/>
            </a:xfrm>
            <a:custGeom>
              <a:avLst/>
              <a:gdLst/>
              <a:ahLst/>
              <a:cxnLst/>
              <a:rect l="l" t="t" r="r" b="b"/>
              <a:pathLst>
                <a:path w="575" h="1207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lnTo>
                    <a:pt x="0" y="919"/>
                  </a:lnTo>
                  <a:cubicBezTo>
                    <a:pt x="0" y="1091"/>
                    <a:pt x="115" y="1206"/>
                    <a:pt x="287" y="1206"/>
                  </a:cubicBezTo>
                  <a:cubicBezTo>
                    <a:pt x="460" y="1206"/>
                    <a:pt x="575" y="1091"/>
                    <a:pt x="575" y="919"/>
                  </a:cubicBezTo>
                  <a:lnTo>
                    <a:pt x="575" y="287"/>
                  </a:lnTo>
                  <a:cubicBezTo>
                    <a:pt x="575" y="134"/>
                    <a:pt x="46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81"/>
            <p:cNvSpPr/>
            <p:nvPr/>
          </p:nvSpPr>
          <p:spPr>
            <a:xfrm>
              <a:off x="7507688" y="3673450"/>
              <a:ext cx="14375" cy="30175"/>
            </a:xfrm>
            <a:custGeom>
              <a:avLst/>
              <a:gdLst/>
              <a:ahLst/>
              <a:cxnLst/>
              <a:rect l="l" t="t" r="r" b="b"/>
              <a:pathLst>
                <a:path w="575" h="1207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lnTo>
                    <a:pt x="0" y="919"/>
                  </a:lnTo>
                  <a:cubicBezTo>
                    <a:pt x="0" y="1091"/>
                    <a:pt x="115" y="1206"/>
                    <a:pt x="287" y="1206"/>
                  </a:cubicBezTo>
                  <a:cubicBezTo>
                    <a:pt x="459" y="1206"/>
                    <a:pt x="574" y="1091"/>
                    <a:pt x="574" y="919"/>
                  </a:cubicBezTo>
                  <a:lnTo>
                    <a:pt x="574" y="287"/>
                  </a:lnTo>
                  <a:cubicBezTo>
                    <a:pt x="574" y="134"/>
                    <a:pt x="45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81"/>
            <p:cNvSpPr/>
            <p:nvPr/>
          </p:nvSpPr>
          <p:spPr>
            <a:xfrm>
              <a:off x="7544038" y="3673450"/>
              <a:ext cx="14375" cy="30175"/>
            </a:xfrm>
            <a:custGeom>
              <a:avLst/>
              <a:gdLst/>
              <a:ahLst/>
              <a:cxnLst/>
              <a:rect l="l" t="t" r="r" b="b"/>
              <a:pathLst>
                <a:path w="575" h="1207" extrusionOk="0">
                  <a:moveTo>
                    <a:pt x="288" y="0"/>
                  </a:moveTo>
                  <a:cubicBezTo>
                    <a:pt x="135" y="0"/>
                    <a:pt x="1" y="134"/>
                    <a:pt x="1" y="287"/>
                  </a:cubicBezTo>
                  <a:lnTo>
                    <a:pt x="1" y="919"/>
                  </a:lnTo>
                  <a:cubicBezTo>
                    <a:pt x="1" y="1091"/>
                    <a:pt x="135" y="1206"/>
                    <a:pt x="288" y="1206"/>
                  </a:cubicBezTo>
                  <a:cubicBezTo>
                    <a:pt x="460" y="1206"/>
                    <a:pt x="575" y="1091"/>
                    <a:pt x="575" y="919"/>
                  </a:cubicBezTo>
                  <a:lnTo>
                    <a:pt x="575" y="287"/>
                  </a:lnTo>
                  <a:cubicBezTo>
                    <a:pt x="575" y="134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81"/>
            <p:cNvSpPr/>
            <p:nvPr/>
          </p:nvSpPr>
          <p:spPr>
            <a:xfrm>
              <a:off x="7434463" y="3718425"/>
              <a:ext cx="14375" cy="30175"/>
            </a:xfrm>
            <a:custGeom>
              <a:avLst/>
              <a:gdLst/>
              <a:ahLst/>
              <a:cxnLst/>
              <a:rect l="l" t="t" r="r" b="b"/>
              <a:pathLst>
                <a:path w="575" h="1207" extrusionOk="0">
                  <a:moveTo>
                    <a:pt x="288" y="0"/>
                  </a:moveTo>
                  <a:cubicBezTo>
                    <a:pt x="115" y="0"/>
                    <a:pt x="1" y="115"/>
                    <a:pt x="1" y="288"/>
                  </a:cubicBezTo>
                  <a:lnTo>
                    <a:pt x="1" y="900"/>
                  </a:lnTo>
                  <a:cubicBezTo>
                    <a:pt x="1" y="1072"/>
                    <a:pt x="115" y="1206"/>
                    <a:pt x="288" y="1206"/>
                  </a:cubicBezTo>
                  <a:cubicBezTo>
                    <a:pt x="441" y="1206"/>
                    <a:pt x="575" y="1072"/>
                    <a:pt x="575" y="900"/>
                  </a:cubicBezTo>
                  <a:lnTo>
                    <a:pt x="575" y="288"/>
                  </a:lnTo>
                  <a:cubicBezTo>
                    <a:pt x="575" y="115"/>
                    <a:pt x="42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81"/>
            <p:cNvSpPr/>
            <p:nvPr/>
          </p:nvSpPr>
          <p:spPr>
            <a:xfrm>
              <a:off x="7470838" y="3718425"/>
              <a:ext cx="14375" cy="30175"/>
            </a:xfrm>
            <a:custGeom>
              <a:avLst/>
              <a:gdLst/>
              <a:ahLst/>
              <a:cxnLst/>
              <a:rect l="l" t="t" r="r" b="b"/>
              <a:pathLst>
                <a:path w="575" h="1207" extrusionOk="0">
                  <a:moveTo>
                    <a:pt x="287" y="0"/>
                  </a:moveTo>
                  <a:cubicBezTo>
                    <a:pt x="115" y="0"/>
                    <a:pt x="0" y="115"/>
                    <a:pt x="0" y="288"/>
                  </a:cubicBezTo>
                  <a:lnTo>
                    <a:pt x="0" y="900"/>
                  </a:lnTo>
                  <a:cubicBezTo>
                    <a:pt x="0" y="1072"/>
                    <a:pt x="115" y="1206"/>
                    <a:pt x="287" y="1206"/>
                  </a:cubicBezTo>
                  <a:cubicBezTo>
                    <a:pt x="460" y="1206"/>
                    <a:pt x="575" y="1072"/>
                    <a:pt x="575" y="900"/>
                  </a:cubicBezTo>
                  <a:lnTo>
                    <a:pt x="575" y="288"/>
                  </a:lnTo>
                  <a:cubicBezTo>
                    <a:pt x="575" y="115"/>
                    <a:pt x="46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81"/>
            <p:cNvSpPr/>
            <p:nvPr/>
          </p:nvSpPr>
          <p:spPr>
            <a:xfrm>
              <a:off x="7507688" y="3718425"/>
              <a:ext cx="14375" cy="30175"/>
            </a:xfrm>
            <a:custGeom>
              <a:avLst/>
              <a:gdLst/>
              <a:ahLst/>
              <a:cxnLst/>
              <a:rect l="l" t="t" r="r" b="b"/>
              <a:pathLst>
                <a:path w="575" h="1207" extrusionOk="0">
                  <a:moveTo>
                    <a:pt x="287" y="0"/>
                  </a:moveTo>
                  <a:cubicBezTo>
                    <a:pt x="115" y="0"/>
                    <a:pt x="0" y="115"/>
                    <a:pt x="0" y="288"/>
                  </a:cubicBezTo>
                  <a:lnTo>
                    <a:pt x="0" y="900"/>
                  </a:lnTo>
                  <a:cubicBezTo>
                    <a:pt x="0" y="1072"/>
                    <a:pt x="115" y="1206"/>
                    <a:pt x="287" y="1206"/>
                  </a:cubicBezTo>
                  <a:cubicBezTo>
                    <a:pt x="459" y="1206"/>
                    <a:pt x="574" y="1072"/>
                    <a:pt x="574" y="900"/>
                  </a:cubicBezTo>
                  <a:lnTo>
                    <a:pt x="574" y="288"/>
                  </a:lnTo>
                  <a:cubicBezTo>
                    <a:pt x="574" y="115"/>
                    <a:pt x="44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81"/>
            <p:cNvSpPr/>
            <p:nvPr/>
          </p:nvSpPr>
          <p:spPr>
            <a:xfrm>
              <a:off x="7544513" y="3718425"/>
              <a:ext cx="14400" cy="30175"/>
            </a:xfrm>
            <a:custGeom>
              <a:avLst/>
              <a:gdLst/>
              <a:ahLst/>
              <a:cxnLst/>
              <a:rect l="l" t="t" r="r" b="b"/>
              <a:pathLst>
                <a:path w="576" h="1207" extrusionOk="0">
                  <a:moveTo>
                    <a:pt x="288" y="0"/>
                  </a:moveTo>
                  <a:cubicBezTo>
                    <a:pt x="116" y="0"/>
                    <a:pt x="1" y="115"/>
                    <a:pt x="1" y="288"/>
                  </a:cubicBezTo>
                  <a:lnTo>
                    <a:pt x="1" y="900"/>
                  </a:lnTo>
                  <a:cubicBezTo>
                    <a:pt x="1" y="1072"/>
                    <a:pt x="116" y="1206"/>
                    <a:pt x="288" y="1206"/>
                  </a:cubicBezTo>
                  <a:cubicBezTo>
                    <a:pt x="441" y="1206"/>
                    <a:pt x="575" y="1072"/>
                    <a:pt x="575" y="900"/>
                  </a:cubicBezTo>
                  <a:lnTo>
                    <a:pt x="575" y="288"/>
                  </a:lnTo>
                  <a:cubicBezTo>
                    <a:pt x="556" y="115"/>
                    <a:pt x="441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81"/>
            <p:cNvSpPr/>
            <p:nvPr/>
          </p:nvSpPr>
          <p:spPr>
            <a:xfrm>
              <a:off x="7317238" y="3717475"/>
              <a:ext cx="14375" cy="29675"/>
            </a:xfrm>
            <a:custGeom>
              <a:avLst/>
              <a:gdLst/>
              <a:ahLst/>
              <a:cxnLst/>
              <a:rect l="l" t="t" r="r" b="b"/>
              <a:pathLst>
                <a:path w="575" h="1187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900"/>
                  </a:lnTo>
                  <a:cubicBezTo>
                    <a:pt x="0" y="1053"/>
                    <a:pt x="115" y="1187"/>
                    <a:pt x="287" y="1187"/>
                  </a:cubicBezTo>
                  <a:cubicBezTo>
                    <a:pt x="440" y="1187"/>
                    <a:pt x="574" y="1072"/>
                    <a:pt x="574" y="900"/>
                  </a:cubicBezTo>
                  <a:lnTo>
                    <a:pt x="574" y="287"/>
                  </a:lnTo>
                  <a:cubicBezTo>
                    <a:pt x="574" y="115"/>
                    <a:pt x="44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81"/>
            <p:cNvSpPr/>
            <p:nvPr/>
          </p:nvSpPr>
          <p:spPr>
            <a:xfrm>
              <a:off x="7347863" y="3717475"/>
              <a:ext cx="14850" cy="29675"/>
            </a:xfrm>
            <a:custGeom>
              <a:avLst/>
              <a:gdLst/>
              <a:ahLst/>
              <a:cxnLst/>
              <a:rect l="l" t="t" r="r" b="b"/>
              <a:pathLst>
                <a:path w="594" h="1187" extrusionOk="0">
                  <a:moveTo>
                    <a:pt x="287" y="0"/>
                  </a:moveTo>
                  <a:cubicBezTo>
                    <a:pt x="134" y="0"/>
                    <a:pt x="0" y="115"/>
                    <a:pt x="0" y="287"/>
                  </a:cubicBezTo>
                  <a:lnTo>
                    <a:pt x="0" y="900"/>
                  </a:lnTo>
                  <a:cubicBezTo>
                    <a:pt x="19" y="1053"/>
                    <a:pt x="134" y="1187"/>
                    <a:pt x="287" y="1187"/>
                  </a:cubicBezTo>
                  <a:cubicBezTo>
                    <a:pt x="460" y="1187"/>
                    <a:pt x="594" y="1072"/>
                    <a:pt x="594" y="900"/>
                  </a:cubicBezTo>
                  <a:lnTo>
                    <a:pt x="594" y="287"/>
                  </a:lnTo>
                  <a:cubicBezTo>
                    <a:pt x="594" y="115"/>
                    <a:pt x="46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81"/>
            <p:cNvSpPr/>
            <p:nvPr/>
          </p:nvSpPr>
          <p:spPr>
            <a:xfrm>
              <a:off x="7378488" y="3717475"/>
              <a:ext cx="14375" cy="29675"/>
            </a:xfrm>
            <a:custGeom>
              <a:avLst/>
              <a:gdLst/>
              <a:ahLst/>
              <a:cxnLst/>
              <a:rect l="l" t="t" r="r" b="b"/>
              <a:pathLst>
                <a:path w="575" h="1187" extrusionOk="0">
                  <a:moveTo>
                    <a:pt x="287" y="0"/>
                  </a:moveTo>
                  <a:cubicBezTo>
                    <a:pt x="134" y="0"/>
                    <a:pt x="0" y="115"/>
                    <a:pt x="0" y="287"/>
                  </a:cubicBezTo>
                  <a:lnTo>
                    <a:pt x="0" y="900"/>
                  </a:lnTo>
                  <a:cubicBezTo>
                    <a:pt x="19" y="1053"/>
                    <a:pt x="153" y="1187"/>
                    <a:pt x="287" y="1187"/>
                  </a:cubicBezTo>
                  <a:cubicBezTo>
                    <a:pt x="460" y="1187"/>
                    <a:pt x="574" y="1072"/>
                    <a:pt x="574" y="900"/>
                  </a:cubicBezTo>
                  <a:lnTo>
                    <a:pt x="574" y="287"/>
                  </a:lnTo>
                  <a:cubicBezTo>
                    <a:pt x="574" y="115"/>
                    <a:pt x="46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81"/>
            <p:cNvSpPr/>
            <p:nvPr/>
          </p:nvSpPr>
          <p:spPr>
            <a:xfrm>
              <a:off x="7317238" y="3761500"/>
              <a:ext cx="14375" cy="30150"/>
            </a:xfrm>
            <a:custGeom>
              <a:avLst/>
              <a:gdLst/>
              <a:ahLst/>
              <a:cxnLst/>
              <a:rect l="l" t="t" r="r" b="b"/>
              <a:pathLst>
                <a:path w="575" h="1206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919"/>
                  </a:lnTo>
                  <a:cubicBezTo>
                    <a:pt x="0" y="1072"/>
                    <a:pt x="115" y="1206"/>
                    <a:pt x="287" y="1206"/>
                  </a:cubicBezTo>
                  <a:cubicBezTo>
                    <a:pt x="440" y="1206"/>
                    <a:pt x="574" y="1072"/>
                    <a:pt x="574" y="919"/>
                  </a:cubicBezTo>
                  <a:lnTo>
                    <a:pt x="574" y="287"/>
                  </a:lnTo>
                  <a:cubicBezTo>
                    <a:pt x="574" y="115"/>
                    <a:pt x="44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81"/>
            <p:cNvSpPr/>
            <p:nvPr/>
          </p:nvSpPr>
          <p:spPr>
            <a:xfrm>
              <a:off x="7348338" y="3761500"/>
              <a:ext cx="14375" cy="30150"/>
            </a:xfrm>
            <a:custGeom>
              <a:avLst/>
              <a:gdLst/>
              <a:ahLst/>
              <a:cxnLst/>
              <a:rect l="l" t="t" r="r" b="b"/>
              <a:pathLst>
                <a:path w="575" h="1206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919"/>
                  </a:lnTo>
                  <a:cubicBezTo>
                    <a:pt x="0" y="1072"/>
                    <a:pt x="115" y="1206"/>
                    <a:pt x="287" y="1206"/>
                  </a:cubicBezTo>
                  <a:cubicBezTo>
                    <a:pt x="441" y="1206"/>
                    <a:pt x="575" y="1072"/>
                    <a:pt x="575" y="919"/>
                  </a:cubicBezTo>
                  <a:lnTo>
                    <a:pt x="575" y="287"/>
                  </a:lnTo>
                  <a:cubicBezTo>
                    <a:pt x="575" y="115"/>
                    <a:pt x="441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81"/>
            <p:cNvSpPr/>
            <p:nvPr/>
          </p:nvSpPr>
          <p:spPr>
            <a:xfrm>
              <a:off x="7378963" y="3761500"/>
              <a:ext cx="14850" cy="30150"/>
            </a:xfrm>
            <a:custGeom>
              <a:avLst/>
              <a:gdLst/>
              <a:ahLst/>
              <a:cxnLst/>
              <a:rect l="l" t="t" r="r" b="b"/>
              <a:pathLst>
                <a:path w="594" h="1206" extrusionOk="0">
                  <a:moveTo>
                    <a:pt x="307" y="0"/>
                  </a:moveTo>
                  <a:cubicBezTo>
                    <a:pt x="134" y="0"/>
                    <a:pt x="0" y="115"/>
                    <a:pt x="0" y="287"/>
                  </a:cubicBezTo>
                  <a:lnTo>
                    <a:pt x="0" y="919"/>
                  </a:lnTo>
                  <a:cubicBezTo>
                    <a:pt x="0" y="1072"/>
                    <a:pt x="134" y="1206"/>
                    <a:pt x="307" y="1206"/>
                  </a:cubicBezTo>
                  <a:cubicBezTo>
                    <a:pt x="460" y="1206"/>
                    <a:pt x="594" y="1072"/>
                    <a:pt x="594" y="919"/>
                  </a:cubicBezTo>
                  <a:lnTo>
                    <a:pt x="594" y="287"/>
                  </a:lnTo>
                  <a:cubicBezTo>
                    <a:pt x="594" y="115"/>
                    <a:pt x="460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81"/>
            <p:cNvSpPr/>
            <p:nvPr/>
          </p:nvSpPr>
          <p:spPr>
            <a:xfrm>
              <a:off x="7661763" y="3716500"/>
              <a:ext cx="14375" cy="30175"/>
            </a:xfrm>
            <a:custGeom>
              <a:avLst/>
              <a:gdLst/>
              <a:ahLst/>
              <a:cxnLst/>
              <a:rect l="l" t="t" r="r" b="b"/>
              <a:pathLst>
                <a:path w="575" h="1207" extrusionOk="0">
                  <a:moveTo>
                    <a:pt x="288" y="1"/>
                  </a:moveTo>
                  <a:cubicBezTo>
                    <a:pt x="115" y="1"/>
                    <a:pt x="0" y="135"/>
                    <a:pt x="0" y="288"/>
                  </a:cubicBezTo>
                  <a:lnTo>
                    <a:pt x="0" y="920"/>
                  </a:lnTo>
                  <a:cubicBezTo>
                    <a:pt x="0" y="1092"/>
                    <a:pt x="115" y="1207"/>
                    <a:pt x="288" y="1207"/>
                  </a:cubicBezTo>
                  <a:cubicBezTo>
                    <a:pt x="441" y="1207"/>
                    <a:pt x="575" y="1092"/>
                    <a:pt x="575" y="920"/>
                  </a:cubicBezTo>
                  <a:lnTo>
                    <a:pt x="575" y="288"/>
                  </a:lnTo>
                  <a:cubicBezTo>
                    <a:pt x="575" y="154"/>
                    <a:pt x="44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81"/>
            <p:cNvSpPr/>
            <p:nvPr/>
          </p:nvSpPr>
          <p:spPr>
            <a:xfrm>
              <a:off x="7631138" y="3716500"/>
              <a:ext cx="14375" cy="30175"/>
            </a:xfrm>
            <a:custGeom>
              <a:avLst/>
              <a:gdLst/>
              <a:ahLst/>
              <a:cxnLst/>
              <a:rect l="l" t="t" r="r" b="b"/>
              <a:pathLst>
                <a:path w="575" h="1207" extrusionOk="0">
                  <a:moveTo>
                    <a:pt x="288" y="1"/>
                  </a:moveTo>
                  <a:cubicBezTo>
                    <a:pt x="115" y="1"/>
                    <a:pt x="0" y="135"/>
                    <a:pt x="0" y="288"/>
                  </a:cubicBezTo>
                  <a:lnTo>
                    <a:pt x="0" y="920"/>
                  </a:lnTo>
                  <a:cubicBezTo>
                    <a:pt x="0" y="1092"/>
                    <a:pt x="115" y="1207"/>
                    <a:pt x="288" y="1207"/>
                  </a:cubicBezTo>
                  <a:cubicBezTo>
                    <a:pt x="460" y="1207"/>
                    <a:pt x="575" y="1092"/>
                    <a:pt x="575" y="920"/>
                  </a:cubicBezTo>
                  <a:lnTo>
                    <a:pt x="575" y="288"/>
                  </a:lnTo>
                  <a:cubicBezTo>
                    <a:pt x="575" y="154"/>
                    <a:pt x="42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81"/>
            <p:cNvSpPr/>
            <p:nvPr/>
          </p:nvSpPr>
          <p:spPr>
            <a:xfrm>
              <a:off x="7600038" y="3716500"/>
              <a:ext cx="14375" cy="30175"/>
            </a:xfrm>
            <a:custGeom>
              <a:avLst/>
              <a:gdLst/>
              <a:ahLst/>
              <a:cxnLst/>
              <a:rect l="l" t="t" r="r" b="b"/>
              <a:pathLst>
                <a:path w="575" h="1207" extrusionOk="0">
                  <a:moveTo>
                    <a:pt x="287" y="1"/>
                  </a:moveTo>
                  <a:cubicBezTo>
                    <a:pt x="115" y="1"/>
                    <a:pt x="0" y="135"/>
                    <a:pt x="0" y="288"/>
                  </a:cubicBezTo>
                  <a:lnTo>
                    <a:pt x="0" y="920"/>
                  </a:lnTo>
                  <a:cubicBezTo>
                    <a:pt x="0" y="1092"/>
                    <a:pt x="115" y="1207"/>
                    <a:pt x="287" y="1207"/>
                  </a:cubicBezTo>
                  <a:cubicBezTo>
                    <a:pt x="460" y="1207"/>
                    <a:pt x="574" y="1092"/>
                    <a:pt x="574" y="920"/>
                  </a:cubicBezTo>
                  <a:lnTo>
                    <a:pt x="574" y="288"/>
                  </a:lnTo>
                  <a:cubicBezTo>
                    <a:pt x="574" y="154"/>
                    <a:pt x="46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81"/>
            <p:cNvSpPr/>
            <p:nvPr/>
          </p:nvSpPr>
          <p:spPr>
            <a:xfrm>
              <a:off x="7661763" y="3761000"/>
              <a:ext cx="14375" cy="29700"/>
            </a:xfrm>
            <a:custGeom>
              <a:avLst/>
              <a:gdLst/>
              <a:ahLst/>
              <a:cxnLst/>
              <a:rect l="l" t="t" r="r" b="b"/>
              <a:pathLst>
                <a:path w="575" h="1188" extrusionOk="0">
                  <a:moveTo>
                    <a:pt x="288" y="1"/>
                  </a:moveTo>
                  <a:cubicBezTo>
                    <a:pt x="115" y="1"/>
                    <a:pt x="0" y="116"/>
                    <a:pt x="0" y="288"/>
                  </a:cubicBezTo>
                  <a:lnTo>
                    <a:pt x="0" y="901"/>
                  </a:lnTo>
                  <a:cubicBezTo>
                    <a:pt x="0" y="1073"/>
                    <a:pt x="115" y="1188"/>
                    <a:pt x="288" y="1188"/>
                  </a:cubicBezTo>
                  <a:cubicBezTo>
                    <a:pt x="441" y="1188"/>
                    <a:pt x="575" y="1073"/>
                    <a:pt x="575" y="901"/>
                  </a:cubicBezTo>
                  <a:lnTo>
                    <a:pt x="575" y="288"/>
                  </a:lnTo>
                  <a:cubicBezTo>
                    <a:pt x="575" y="135"/>
                    <a:pt x="44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81"/>
            <p:cNvSpPr/>
            <p:nvPr/>
          </p:nvSpPr>
          <p:spPr>
            <a:xfrm>
              <a:off x="7631138" y="3761000"/>
              <a:ext cx="14375" cy="29700"/>
            </a:xfrm>
            <a:custGeom>
              <a:avLst/>
              <a:gdLst/>
              <a:ahLst/>
              <a:cxnLst/>
              <a:rect l="l" t="t" r="r" b="b"/>
              <a:pathLst>
                <a:path w="575" h="1188" extrusionOk="0">
                  <a:moveTo>
                    <a:pt x="288" y="1"/>
                  </a:moveTo>
                  <a:cubicBezTo>
                    <a:pt x="115" y="1"/>
                    <a:pt x="0" y="116"/>
                    <a:pt x="0" y="288"/>
                  </a:cubicBezTo>
                  <a:lnTo>
                    <a:pt x="0" y="901"/>
                  </a:lnTo>
                  <a:cubicBezTo>
                    <a:pt x="0" y="1073"/>
                    <a:pt x="115" y="1188"/>
                    <a:pt x="288" y="1188"/>
                  </a:cubicBezTo>
                  <a:cubicBezTo>
                    <a:pt x="460" y="1188"/>
                    <a:pt x="575" y="1073"/>
                    <a:pt x="575" y="901"/>
                  </a:cubicBezTo>
                  <a:lnTo>
                    <a:pt x="575" y="288"/>
                  </a:lnTo>
                  <a:cubicBezTo>
                    <a:pt x="575" y="135"/>
                    <a:pt x="42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81"/>
            <p:cNvSpPr/>
            <p:nvPr/>
          </p:nvSpPr>
          <p:spPr>
            <a:xfrm>
              <a:off x="7600038" y="3761000"/>
              <a:ext cx="14375" cy="29700"/>
            </a:xfrm>
            <a:custGeom>
              <a:avLst/>
              <a:gdLst/>
              <a:ahLst/>
              <a:cxnLst/>
              <a:rect l="l" t="t" r="r" b="b"/>
              <a:pathLst>
                <a:path w="575" h="1188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lnTo>
                    <a:pt x="0" y="901"/>
                  </a:lnTo>
                  <a:cubicBezTo>
                    <a:pt x="0" y="1073"/>
                    <a:pt x="115" y="1188"/>
                    <a:pt x="287" y="1188"/>
                  </a:cubicBezTo>
                  <a:cubicBezTo>
                    <a:pt x="460" y="1188"/>
                    <a:pt x="574" y="1073"/>
                    <a:pt x="574" y="901"/>
                  </a:cubicBezTo>
                  <a:lnTo>
                    <a:pt x="574" y="288"/>
                  </a:lnTo>
                  <a:cubicBezTo>
                    <a:pt x="574" y="135"/>
                    <a:pt x="46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81"/>
            <p:cNvSpPr/>
            <p:nvPr/>
          </p:nvSpPr>
          <p:spPr>
            <a:xfrm>
              <a:off x="7473213" y="3408350"/>
              <a:ext cx="46450" cy="61275"/>
            </a:xfrm>
            <a:custGeom>
              <a:avLst/>
              <a:gdLst/>
              <a:ahLst/>
              <a:cxnLst/>
              <a:rect l="l" t="t" r="r" b="b"/>
              <a:pathLst>
                <a:path w="1858" h="2451" extrusionOk="0">
                  <a:moveTo>
                    <a:pt x="975" y="0"/>
                  </a:moveTo>
                  <a:cubicBezTo>
                    <a:pt x="814" y="0"/>
                    <a:pt x="652" y="39"/>
                    <a:pt x="518" y="115"/>
                  </a:cubicBezTo>
                  <a:cubicBezTo>
                    <a:pt x="212" y="268"/>
                    <a:pt x="97" y="594"/>
                    <a:pt x="231" y="977"/>
                  </a:cubicBezTo>
                  <a:cubicBezTo>
                    <a:pt x="97" y="996"/>
                    <a:pt x="1" y="1111"/>
                    <a:pt x="1" y="1264"/>
                  </a:cubicBezTo>
                  <a:cubicBezTo>
                    <a:pt x="1" y="1417"/>
                    <a:pt x="116" y="1551"/>
                    <a:pt x="288" y="1551"/>
                  </a:cubicBezTo>
                  <a:lnTo>
                    <a:pt x="422" y="1551"/>
                  </a:lnTo>
                  <a:cubicBezTo>
                    <a:pt x="422" y="1608"/>
                    <a:pt x="403" y="1666"/>
                    <a:pt x="307" y="1780"/>
                  </a:cubicBezTo>
                  <a:lnTo>
                    <a:pt x="173" y="1991"/>
                  </a:lnTo>
                  <a:cubicBezTo>
                    <a:pt x="97" y="2087"/>
                    <a:pt x="97" y="2182"/>
                    <a:pt x="135" y="2278"/>
                  </a:cubicBezTo>
                  <a:cubicBezTo>
                    <a:pt x="192" y="2374"/>
                    <a:pt x="288" y="2450"/>
                    <a:pt x="403" y="2450"/>
                  </a:cubicBezTo>
                  <a:lnTo>
                    <a:pt x="1571" y="2450"/>
                  </a:lnTo>
                  <a:cubicBezTo>
                    <a:pt x="1724" y="2450"/>
                    <a:pt x="1858" y="2336"/>
                    <a:pt x="1858" y="2163"/>
                  </a:cubicBezTo>
                  <a:cubicBezTo>
                    <a:pt x="1858" y="1991"/>
                    <a:pt x="1743" y="1876"/>
                    <a:pt x="1571" y="1876"/>
                  </a:cubicBezTo>
                  <a:lnTo>
                    <a:pt x="939" y="1876"/>
                  </a:lnTo>
                  <a:cubicBezTo>
                    <a:pt x="977" y="1761"/>
                    <a:pt x="996" y="1666"/>
                    <a:pt x="996" y="1551"/>
                  </a:cubicBezTo>
                  <a:lnTo>
                    <a:pt x="1130" y="1551"/>
                  </a:lnTo>
                  <a:cubicBezTo>
                    <a:pt x="1283" y="1551"/>
                    <a:pt x="1417" y="1417"/>
                    <a:pt x="1417" y="1264"/>
                  </a:cubicBezTo>
                  <a:cubicBezTo>
                    <a:pt x="1417" y="1091"/>
                    <a:pt x="1283" y="977"/>
                    <a:pt x="1130" y="977"/>
                  </a:cubicBezTo>
                  <a:lnTo>
                    <a:pt x="862" y="977"/>
                  </a:lnTo>
                  <a:cubicBezTo>
                    <a:pt x="805" y="900"/>
                    <a:pt x="767" y="785"/>
                    <a:pt x="767" y="709"/>
                  </a:cubicBezTo>
                  <a:cubicBezTo>
                    <a:pt x="767" y="612"/>
                    <a:pt x="865" y="569"/>
                    <a:pt x="966" y="569"/>
                  </a:cubicBezTo>
                  <a:cubicBezTo>
                    <a:pt x="1026" y="569"/>
                    <a:pt x="1088" y="584"/>
                    <a:pt x="1130" y="613"/>
                  </a:cubicBezTo>
                  <a:cubicBezTo>
                    <a:pt x="1188" y="651"/>
                    <a:pt x="1245" y="709"/>
                    <a:pt x="1245" y="728"/>
                  </a:cubicBezTo>
                  <a:cubicBezTo>
                    <a:pt x="1276" y="850"/>
                    <a:pt x="1380" y="936"/>
                    <a:pt x="1509" y="936"/>
                  </a:cubicBezTo>
                  <a:cubicBezTo>
                    <a:pt x="1541" y="936"/>
                    <a:pt x="1574" y="931"/>
                    <a:pt x="1609" y="919"/>
                  </a:cubicBezTo>
                  <a:cubicBezTo>
                    <a:pt x="1743" y="881"/>
                    <a:pt x="1838" y="728"/>
                    <a:pt x="1800" y="555"/>
                  </a:cubicBezTo>
                  <a:cubicBezTo>
                    <a:pt x="1743" y="402"/>
                    <a:pt x="1609" y="230"/>
                    <a:pt x="1417" y="115"/>
                  </a:cubicBezTo>
                  <a:cubicBezTo>
                    <a:pt x="1293" y="39"/>
                    <a:pt x="1135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81"/>
            <p:cNvSpPr/>
            <p:nvPr/>
          </p:nvSpPr>
          <p:spPr>
            <a:xfrm>
              <a:off x="7300488" y="3555250"/>
              <a:ext cx="111025" cy="34550"/>
            </a:xfrm>
            <a:custGeom>
              <a:avLst/>
              <a:gdLst/>
              <a:ahLst/>
              <a:cxnLst/>
              <a:rect l="l" t="t" r="r" b="b"/>
              <a:pathLst>
                <a:path w="4441" h="1382" extrusionOk="0">
                  <a:moveTo>
                    <a:pt x="2221" y="1"/>
                  </a:moveTo>
                  <a:cubicBezTo>
                    <a:pt x="1436" y="1"/>
                    <a:pt x="689" y="307"/>
                    <a:pt x="115" y="862"/>
                  </a:cubicBezTo>
                  <a:cubicBezTo>
                    <a:pt x="0" y="977"/>
                    <a:pt x="0" y="1149"/>
                    <a:pt x="115" y="1264"/>
                  </a:cubicBezTo>
                  <a:cubicBezTo>
                    <a:pt x="155" y="1343"/>
                    <a:pt x="215" y="1381"/>
                    <a:pt x="282" y="1381"/>
                  </a:cubicBezTo>
                  <a:cubicBezTo>
                    <a:pt x="345" y="1381"/>
                    <a:pt x="414" y="1348"/>
                    <a:pt x="479" y="1283"/>
                  </a:cubicBezTo>
                  <a:cubicBezTo>
                    <a:pt x="919" y="843"/>
                    <a:pt x="1551" y="594"/>
                    <a:pt x="2201" y="594"/>
                  </a:cubicBezTo>
                  <a:cubicBezTo>
                    <a:pt x="2833" y="594"/>
                    <a:pt x="3446" y="843"/>
                    <a:pt x="3924" y="1283"/>
                  </a:cubicBezTo>
                  <a:cubicBezTo>
                    <a:pt x="3962" y="1340"/>
                    <a:pt x="4039" y="1360"/>
                    <a:pt x="4115" y="1360"/>
                  </a:cubicBezTo>
                  <a:cubicBezTo>
                    <a:pt x="4173" y="1360"/>
                    <a:pt x="4249" y="1340"/>
                    <a:pt x="4326" y="1264"/>
                  </a:cubicBezTo>
                  <a:cubicBezTo>
                    <a:pt x="4441" y="1149"/>
                    <a:pt x="4422" y="977"/>
                    <a:pt x="4326" y="862"/>
                  </a:cubicBezTo>
                  <a:cubicBezTo>
                    <a:pt x="3752" y="307"/>
                    <a:pt x="3005" y="1"/>
                    <a:pt x="2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81"/>
            <p:cNvSpPr/>
            <p:nvPr/>
          </p:nvSpPr>
          <p:spPr>
            <a:xfrm>
              <a:off x="7318188" y="3582525"/>
              <a:ext cx="74200" cy="26525"/>
            </a:xfrm>
            <a:custGeom>
              <a:avLst/>
              <a:gdLst/>
              <a:ahLst/>
              <a:cxnLst/>
              <a:rect l="l" t="t" r="r" b="b"/>
              <a:pathLst>
                <a:path w="2968" h="1061" extrusionOk="0">
                  <a:moveTo>
                    <a:pt x="1474" y="1"/>
                  </a:moveTo>
                  <a:cubicBezTo>
                    <a:pt x="977" y="1"/>
                    <a:pt x="498" y="192"/>
                    <a:pt x="115" y="556"/>
                  </a:cubicBezTo>
                  <a:cubicBezTo>
                    <a:pt x="0" y="670"/>
                    <a:pt x="0" y="843"/>
                    <a:pt x="115" y="958"/>
                  </a:cubicBezTo>
                  <a:cubicBezTo>
                    <a:pt x="173" y="1015"/>
                    <a:pt x="230" y="1053"/>
                    <a:pt x="345" y="1053"/>
                  </a:cubicBezTo>
                  <a:cubicBezTo>
                    <a:pt x="402" y="1053"/>
                    <a:pt x="479" y="1034"/>
                    <a:pt x="517" y="977"/>
                  </a:cubicBezTo>
                  <a:cubicBezTo>
                    <a:pt x="785" y="747"/>
                    <a:pt x="1130" y="594"/>
                    <a:pt x="1474" y="594"/>
                  </a:cubicBezTo>
                  <a:cubicBezTo>
                    <a:pt x="1838" y="594"/>
                    <a:pt x="2182" y="747"/>
                    <a:pt x="2431" y="977"/>
                  </a:cubicBezTo>
                  <a:cubicBezTo>
                    <a:pt x="2496" y="1032"/>
                    <a:pt x="2569" y="1061"/>
                    <a:pt x="2640" y="1061"/>
                  </a:cubicBezTo>
                  <a:cubicBezTo>
                    <a:pt x="2718" y="1061"/>
                    <a:pt x="2793" y="1027"/>
                    <a:pt x="2852" y="958"/>
                  </a:cubicBezTo>
                  <a:cubicBezTo>
                    <a:pt x="2967" y="843"/>
                    <a:pt x="2948" y="670"/>
                    <a:pt x="2852" y="556"/>
                  </a:cubicBezTo>
                  <a:cubicBezTo>
                    <a:pt x="2489" y="192"/>
                    <a:pt x="1991" y="1"/>
                    <a:pt x="1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81"/>
            <p:cNvSpPr/>
            <p:nvPr/>
          </p:nvSpPr>
          <p:spPr>
            <a:xfrm>
              <a:off x="7334463" y="3605975"/>
              <a:ext cx="40700" cy="19650"/>
            </a:xfrm>
            <a:custGeom>
              <a:avLst/>
              <a:gdLst/>
              <a:ahLst/>
              <a:cxnLst/>
              <a:rect l="l" t="t" r="r" b="b"/>
              <a:pathLst>
                <a:path w="1628" h="786" extrusionOk="0">
                  <a:moveTo>
                    <a:pt x="785" y="0"/>
                  </a:moveTo>
                  <a:cubicBezTo>
                    <a:pt x="574" y="20"/>
                    <a:pt x="306" y="115"/>
                    <a:pt x="115" y="288"/>
                  </a:cubicBezTo>
                  <a:cubicBezTo>
                    <a:pt x="0" y="383"/>
                    <a:pt x="0" y="575"/>
                    <a:pt x="96" y="689"/>
                  </a:cubicBezTo>
                  <a:cubicBezTo>
                    <a:pt x="134" y="766"/>
                    <a:pt x="211" y="785"/>
                    <a:pt x="306" y="785"/>
                  </a:cubicBezTo>
                  <a:cubicBezTo>
                    <a:pt x="383" y="785"/>
                    <a:pt x="460" y="766"/>
                    <a:pt x="498" y="728"/>
                  </a:cubicBezTo>
                  <a:cubicBezTo>
                    <a:pt x="594" y="651"/>
                    <a:pt x="689" y="594"/>
                    <a:pt x="804" y="594"/>
                  </a:cubicBezTo>
                  <a:cubicBezTo>
                    <a:pt x="938" y="594"/>
                    <a:pt x="1053" y="651"/>
                    <a:pt x="1130" y="728"/>
                  </a:cubicBezTo>
                  <a:cubicBezTo>
                    <a:pt x="1181" y="762"/>
                    <a:pt x="1244" y="781"/>
                    <a:pt x="1309" y="781"/>
                  </a:cubicBezTo>
                  <a:cubicBezTo>
                    <a:pt x="1388" y="781"/>
                    <a:pt x="1468" y="753"/>
                    <a:pt x="1531" y="689"/>
                  </a:cubicBezTo>
                  <a:cubicBezTo>
                    <a:pt x="1627" y="575"/>
                    <a:pt x="1627" y="402"/>
                    <a:pt x="1512" y="288"/>
                  </a:cubicBezTo>
                  <a:cubicBezTo>
                    <a:pt x="1321" y="96"/>
                    <a:pt x="1053" y="0"/>
                    <a:pt x="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81"/>
            <p:cNvSpPr/>
            <p:nvPr/>
          </p:nvSpPr>
          <p:spPr>
            <a:xfrm>
              <a:off x="7254538" y="3368150"/>
              <a:ext cx="484275" cy="483800"/>
            </a:xfrm>
            <a:custGeom>
              <a:avLst/>
              <a:gdLst/>
              <a:ahLst/>
              <a:cxnLst/>
              <a:rect l="l" t="t" r="r" b="b"/>
              <a:pathLst>
                <a:path w="19371" h="19352" extrusionOk="0">
                  <a:moveTo>
                    <a:pt x="15237" y="8097"/>
                  </a:moveTo>
                  <a:cubicBezTo>
                    <a:pt x="15466" y="8097"/>
                    <a:pt x="15677" y="8269"/>
                    <a:pt x="15753" y="8480"/>
                  </a:cubicBezTo>
                  <a:cubicBezTo>
                    <a:pt x="15799" y="8602"/>
                    <a:pt x="15894" y="8688"/>
                    <a:pt x="16009" y="8688"/>
                  </a:cubicBezTo>
                  <a:cubicBezTo>
                    <a:pt x="16038" y="8688"/>
                    <a:pt x="16067" y="8683"/>
                    <a:pt x="16098" y="8671"/>
                  </a:cubicBezTo>
                  <a:cubicBezTo>
                    <a:pt x="16136" y="8671"/>
                    <a:pt x="16155" y="8652"/>
                    <a:pt x="16213" y="8652"/>
                  </a:cubicBezTo>
                  <a:cubicBezTo>
                    <a:pt x="16443" y="8652"/>
                    <a:pt x="16672" y="8844"/>
                    <a:pt x="16672" y="9111"/>
                  </a:cubicBezTo>
                  <a:cubicBezTo>
                    <a:pt x="16672" y="9341"/>
                    <a:pt x="16481" y="9552"/>
                    <a:pt x="16213" y="9552"/>
                  </a:cubicBezTo>
                  <a:lnTo>
                    <a:pt x="14318" y="9552"/>
                  </a:lnTo>
                  <a:cubicBezTo>
                    <a:pt x="14146" y="9533"/>
                    <a:pt x="13993" y="9399"/>
                    <a:pt x="13993" y="9207"/>
                  </a:cubicBezTo>
                  <a:cubicBezTo>
                    <a:pt x="13993" y="9016"/>
                    <a:pt x="14127" y="8863"/>
                    <a:pt x="14318" y="8863"/>
                  </a:cubicBezTo>
                  <a:lnTo>
                    <a:pt x="14375" y="8863"/>
                  </a:lnTo>
                  <a:cubicBezTo>
                    <a:pt x="14433" y="8863"/>
                    <a:pt x="14528" y="8863"/>
                    <a:pt x="14586" y="8805"/>
                  </a:cubicBezTo>
                  <a:cubicBezTo>
                    <a:pt x="14662" y="8748"/>
                    <a:pt x="14682" y="8671"/>
                    <a:pt x="14682" y="8614"/>
                  </a:cubicBezTo>
                  <a:cubicBezTo>
                    <a:pt x="14701" y="8327"/>
                    <a:pt x="14950" y="8097"/>
                    <a:pt x="15237" y="8097"/>
                  </a:cubicBezTo>
                  <a:close/>
                  <a:moveTo>
                    <a:pt x="11083" y="16902"/>
                  </a:moveTo>
                  <a:lnTo>
                    <a:pt x="11083" y="18777"/>
                  </a:lnTo>
                  <a:lnTo>
                    <a:pt x="8289" y="18777"/>
                  </a:lnTo>
                  <a:lnTo>
                    <a:pt x="8289" y="16902"/>
                  </a:lnTo>
                  <a:close/>
                  <a:moveTo>
                    <a:pt x="17400" y="13112"/>
                  </a:moveTo>
                  <a:lnTo>
                    <a:pt x="17400" y="18777"/>
                  </a:lnTo>
                  <a:lnTo>
                    <a:pt x="13284" y="18777"/>
                  </a:lnTo>
                  <a:lnTo>
                    <a:pt x="13284" y="13112"/>
                  </a:lnTo>
                  <a:close/>
                  <a:moveTo>
                    <a:pt x="9705" y="1"/>
                  </a:moveTo>
                  <a:cubicBezTo>
                    <a:pt x="8116" y="1"/>
                    <a:pt x="6853" y="1264"/>
                    <a:pt x="6853" y="2833"/>
                  </a:cubicBezTo>
                  <a:cubicBezTo>
                    <a:pt x="6853" y="4326"/>
                    <a:pt x="7982" y="5551"/>
                    <a:pt x="9418" y="5685"/>
                  </a:cubicBezTo>
                  <a:lnTo>
                    <a:pt x="9418" y="8174"/>
                  </a:lnTo>
                  <a:lnTo>
                    <a:pt x="6279" y="9399"/>
                  </a:lnTo>
                  <a:cubicBezTo>
                    <a:pt x="6164" y="9437"/>
                    <a:pt x="6087" y="9533"/>
                    <a:pt x="6087" y="9667"/>
                  </a:cubicBezTo>
                  <a:lnTo>
                    <a:pt x="6087" y="12538"/>
                  </a:lnTo>
                  <a:lnTo>
                    <a:pt x="4327" y="12538"/>
                  </a:lnTo>
                  <a:lnTo>
                    <a:pt x="4327" y="10719"/>
                  </a:lnTo>
                  <a:cubicBezTo>
                    <a:pt x="4327" y="10547"/>
                    <a:pt x="4193" y="10432"/>
                    <a:pt x="4039" y="10432"/>
                  </a:cubicBezTo>
                  <a:cubicBezTo>
                    <a:pt x="3867" y="10432"/>
                    <a:pt x="3752" y="10547"/>
                    <a:pt x="3752" y="10719"/>
                  </a:cubicBezTo>
                  <a:lnTo>
                    <a:pt x="3752" y="12538"/>
                  </a:lnTo>
                  <a:lnTo>
                    <a:pt x="1685" y="12538"/>
                  </a:lnTo>
                  <a:cubicBezTo>
                    <a:pt x="1513" y="12538"/>
                    <a:pt x="1398" y="12652"/>
                    <a:pt x="1398" y="12825"/>
                  </a:cubicBezTo>
                  <a:lnTo>
                    <a:pt x="1398" y="17285"/>
                  </a:lnTo>
                  <a:cubicBezTo>
                    <a:pt x="1398" y="17457"/>
                    <a:pt x="1513" y="17572"/>
                    <a:pt x="1685" y="17572"/>
                  </a:cubicBezTo>
                  <a:cubicBezTo>
                    <a:pt x="1857" y="17572"/>
                    <a:pt x="1972" y="17457"/>
                    <a:pt x="1972" y="17285"/>
                  </a:cubicBezTo>
                  <a:lnTo>
                    <a:pt x="1972" y="13112"/>
                  </a:lnTo>
                  <a:lnTo>
                    <a:pt x="6087" y="13112"/>
                  </a:lnTo>
                  <a:lnTo>
                    <a:pt x="6087" y="18777"/>
                  </a:lnTo>
                  <a:lnTo>
                    <a:pt x="1972" y="18777"/>
                  </a:lnTo>
                  <a:lnTo>
                    <a:pt x="1972" y="18414"/>
                  </a:lnTo>
                  <a:cubicBezTo>
                    <a:pt x="1972" y="18242"/>
                    <a:pt x="1857" y="18127"/>
                    <a:pt x="1685" y="18127"/>
                  </a:cubicBezTo>
                  <a:cubicBezTo>
                    <a:pt x="1513" y="18127"/>
                    <a:pt x="1398" y="18242"/>
                    <a:pt x="1398" y="18414"/>
                  </a:cubicBezTo>
                  <a:lnTo>
                    <a:pt x="1398" y="18777"/>
                  </a:lnTo>
                  <a:lnTo>
                    <a:pt x="288" y="18777"/>
                  </a:lnTo>
                  <a:cubicBezTo>
                    <a:pt x="135" y="18777"/>
                    <a:pt x="1" y="18892"/>
                    <a:pt x="1" y="19065"/>
                  </a:cubicBezTo>
                  <a:cubicBezTo>
                    <a:pt x="1" y="19237"/>
                    <a:pt x="135" y="19352"/>
                    <a:pt x="288" y="19352"/>
                  </a:cubicBezTo>
                  <a:lnTo>
                    <a:pt x="19084" y="19352"/>
                  </a:lnTo>
                  <a:cubicBezTo>
                    <a:pt x="19256" y="19352"/>
                    <a:pt x="19371" y="19237"/>
                    <a:pt x="19371" y="19065"/>
                  </a:cubicBezTo>
                  <a:cubicBezTo>
                    <a:pt x="19371" y="18892"/>
                    <a:pt x="19218" y="18777"/>
                    <a:pt x="19084" y="18777"/>
                  </a:cubicBezTo>
                  <a:lnTo>
                    <a:pt x="17974" y="18777"/>
                  </a:lnTo>
                  <a:lnTo>
                    <a:pt x="17974" y="12825"/>
                  </a:lnTo>
                  <a:cubicBezTo>
                    <a:pt x="17974" y="12652"/>
                    <a:pt x="17859" y="12538"/>
                    <a:pt x="17687" y="12538"/>
                  </a:cubicBezTo>
                  <a:lnTo>
                    <a:pt x="15639" y="12538"/>
                  </a:lnTo>
                  <a:lnTo>
                    <a:pt x="15639" y="10107"/>
                  </a:lnTo>
                  <a:lnTo>
                    <a:pt x="16251" y="10107"/>
                  </a:lnTo>
                  <a:cubicBezTo>
                    <a:pt x="16806" y="10107"/>
                    <a:pt x="17266" y="9667"/>
                    <a:pt x="17266" y="9111"/>
                  </a:cubicBezTo>
                  <a:cubicBezTo>
                    <a:pt x="17266" y="8556"/>
                    <a:pt x="16806" y="8097"/>
                    <a:pt x="16251" y="8097"/>
                  </a:cubicBezTo>
                  <a:cubicBezTo>
                    <a:pt x="16060" y="7772"/>
                    <a:pt x="15677" y="7523"/>
                    <a:pt x="15275" y="7523"/>
                  </a:cubicBezTo>
                  <a:cubicBezTo>
                    <a:pt x="14777" y="7523"/>
                    <a:pt x="14337" y="7867"/>
                    <a:pt x="14222" y="8327"/>
                  </a:cubicBezTo>
                  <a:cubicBezTo>
                    <a:pt x="13801" y="8384"/>
                    <a:pt x="13457" y="8767"/>
                    <a:pt x="13457" y="9226"/>
                  </a:cubicBezTo>
                  <a:cubicBezTo>
                    <a:pt x="13457" y="9724"/>
                    <a:pt x="13859" y="10145"/>
                    <a:pt x="14375" y="10145"/>
                  </a:cubicBezTo>
                  <a:lnTo>
                    <a:pt x="15084" y="10145"/>
                  </a:lnTo>
                  <a:lnTo>
                    <a:pt x="15084" y="12557"/>
                  </a:lnTo>
                  <a:lnTo>
                    <a:pt x="13303" y="12557"/>
                  </a:lnTo>
                  <a:lnTo>
                    <a:pt x="13303" y="11045"/>
                  </a:lnTo>
                  <a:cubicBezTo>
                    <a:pt x="13303" y="10872"/>
                    <a:pt x="13189" y="10758"/>
                    <a:pt x="13016" y="10758"/>
                  </a:cubicBezTo>
                  <a:cubicBezTo>
                    <a:pt x="12863" y="10758"/>
                    <a:pt x="12729" y="10872"/>
                    <a:pt x="12729" y="11045"/>
                  </a:cubicBezTo>
                  <a:lnTo>
                    <a:pt x="12729" y="18777"/>
                  </a:lnTo>
                  <a:lnTo>
                    <a:pt x="11657" y="18777"/>
                  </a:lnTo>
                  <a:lnTo>
                    <a:pt x="11657" y="16863"/>
                  </a:lnTo>
                  <a:cubicBezTo>
                    <a:pt x="11657" y="16576"/>
                    <a:pt x="11428" y="16327"/>
                    <a:pt x="11141" y="16327"/>
                  </a:cubicBezTo>
                  <a:lnTo>
                    <a:pt x="8269" y="16327"/>
                  </a:lnTo>
                  <a:cubicBezTo>
                    <a:pt x="7982" y="16327"/>
                    <a:pt x="7734" y="16576"/>
                    <a:pt x="7734" y="16863"/>
                  </a:cubicBezTo>
                  <a:lnTo>
                    <a:pt x="7734" y="18777"/>
                  </a:lnTo>
                  <a:lnTo>
                    <a:pt x="6662" y="18777"/>
                  </a:lnTo>
                  <a:lnTo>
                    <a:pt x="6662" y="9877"/>
                  </a:lnTo>
                  <a:lnTo>
                    <a:pt x="12729" y="7504"/>
                  </a:lnTo>
                  <a:lnTo>
                    <a:pt x="12729" y="9915"/>
                  </a:lnTo>
                  <a:cubicBezTo>
                    <a:pt x="12729" y="10088"/>
                    <a:pt x="12863" y="10202"/>
                    <a:pt x="13016" y="10202"/>
                  </a:cubicBezTo>
                  <a:cubicBezTo>
                    <a:pt x="13189" y="10202"/>
                    <a:pt x="13303" y="10088"/>
                    <a:pt x="13303" y="9915"/>
                  </a:cubicBezTo>
                  <a:lnTo>
                    <a:pt x="13303" y="7102"/>
                  </a:lnTo>
                  <a:cubicBezTo>
                    <a:pt x="13303" y="7006"/>
                    <a:pt x="13265" y="6910"/>
                    <a:pt x="13189" y="6853"/>
                  </a:cubicBezTo>
                  <a:cubicBezTo>
                    <a:pt x="13141" y="6829"/>
                    <a:pt x="13087" y="6813"/>
                    <a:pt x="13034" y="6813"/>
                  </a:cubicBezTo>
                  <a:cubicBezTo>
                    <a:pt x="13001" y="6813"/>
                    <a:pt x="12969" y="6819"/>
                    <a:pt x="12940" y="6834"/>
                  </a:cubicBezTo>
                  <a:lnTo>
                    <a:pt x="9992" y="7982"/>
                  </a:lnTo>
                  <a:lnTo>
                    <a:pt x="9992" y="5704"/>
                  </a:lnTo>
                  <a:cubicBezTo>
                    <a:pt x="11428" y="5570"/>
                    <a:pt x="12557" y="4345"/>
                    <a:pt x="12557" y="2872"/>
                  </a:cubicBezTo>
                  <a:cubicBezTo>
                    <a:pt x="12557" y="2508"/>
                    <a:pt x="12480" y="2163"/>
                    <a:pt x="12366" y="1838"/>
                  </a:cubicBezTo>
                  <a:cubicBezTo>
                    <a:pt x="12320" y="1716"/>
                    <a:pt x="12200" y="1654"/>
                    <a:pt x="12086" y="1654"/>
                  </a:cubicBezTo>
                  <a:cubicBezTo>
                    <a:pt x="12057" y="1654"/>
                    <a:pt x="12029" y="1658"/>
                    <a:pt x="12002" y="1666"/>
                  </a:cubicBezTo>
                  <a:cubicBezTo>
                    <a:pt x="11849" y="1723"/>
                    <a:pt x="11791" y="1876"/>
                    <a:pt x="11830" y="2029"/>
                  </a:cubicBezTo>
                  <a:cubicBezTo>
                    <a:pt x="11925" y="2297"/>
                    <a:pt x="12002" y="2585"/>
                    <a:pt x="12002" y="2872"/>
                  </a:cubicBezTo>
                  <a:cubicBezTo>
                    <a:pt x="12002" y="4135"/>
                    <a:pt x="10968" y="5169"/>
                    <a:pt x="9705" y="5169"/>
                  </a:cubicBezTo>
                  <a:cubicBezTo>
                    <a:pt x="8442" y="5169"/>
                    <a:pt x="7408" y="4135"/>
                    <a:pt x="7408" y="2872"/>
                  </a:cubicBezTo>
                  <a:cubicBezTo>
                    <a:pt x="7408" y="1589"/>
                    <a:pt x="8442" y="575"/>
                    <a:pt x="9705" y="575"/>
                  </a:cubicBezTo>
                  <a:cubicBezTo>
                    <a:pt x="10279" y="575"/>
                    <a:pt x="10834" y="785"/>
                    <a:pt x="11255" y="1187"/>
                  </a:cubicBezTo>
                  <a:cubicBezTo>
                    <a:pt x="11310" y="1233"/>
                    <a:pt x="11378" y="1257"/>
                    <a:pt x="11447" y="1257"/>
                  </a:cubicBezTo>
                  <a:cubicBezTo>
                    <a:pt x="11522" y="1257"/>
                    <a:pt x="11597" y="1228"/>
                    <a:pt x="11657" y="1168"/>
                  </a:cubicBezTo>
                  <a:cubicBezTo>
                    <a:pt x="11753" y="1053"/>
                    <a:pt x="11753" y="881"/>
                    <a:pt x="11638" y="766"/>
                  </a:cubicBezTo>
                  <a:cubicBezTo>
                    <a:pt x="11121" y="249"/>
                    <a:pt x="10413" y="1"/>
                    <a:pt x="9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7" name="Google Shape;3237;p81"/>
          <p:cNvGrpSpPr/>
          <p:nvPr/>
        </p:nvGrpSpPr>
        <p:grpSpPr>
          <a:xfrm>
            <a:off x="1312313" y="3971775"/>
            <a:ext cx="483800" cy="417700"/>
            <a:chOff x="1405188" y="4146225"/>
            <a:chExt cx="483800" cy="417700"/>
          </a:xfrm>
        </p:grpSpPr>
        <p:sp>
          <p:nvSpPr>
            <p:cNvPr id="3238" name="Google Shape;3238;p81"/>
            <p:cNvSpPr/>
            <p:nvPr/>
          </p:nvSpPr>
          <p:spPr>
            <a:xfrm>
              <a:off x="1751138" y="41711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32" y="575"/>
                  </a:lnTo>
                  <a:cubicBezTo>
                    <a:pt x="805" y="575"/>
                    <a:pt x="919" y="460"/>
                    <a:pt x="919" y="288"/>
                  </a:cubicBezTo>
                  <a:cubicBezTo>
                    <a:pt x="919" y="115"/>
                    <a:pt x="80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81"/>
            <p:cNvSpPr/>
            <p:nvPr/>
          </p:nvSpPr>
          <p:spPr>
            <a:xfrm>
              <a:off x="1784163" y="41711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15" y="0"/>
                    <a:pt x="0" y="115"/>
                    <a:pt x="0" y="288"/>
                  </a:cubicBezTo>
                  <a:cubicBezTo>
                    <a:pt x="0" y="460"/>
                    <a:pt x="115" y="575"/>
                    <a:pt x="288" y="575"/>
                  </a:cubicBezTo>
                  <a:lnTo>
                    <a:pt x="632" y="575"/>
                  </a:lnTo>
                  <a:cubicBezTo>
                    <a:pt x="785" y="575"/>
                    <a:pt x="919" y="460"/>
                    <a:pt x="919" y="288"/>
                  </a:cubicBezTo>
                  <a:cubicBezTo>
                    <a:pt x="919" y="115"/>
                    <a:pt x="78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81"/>
            <p:cNvSpPr/>
            <p:nvPr/>
          </p:nvSpPr>
          <p:spPr>
            <a:xfrm>
              <a:off x="1817663" y="4171100"/>
              <a:ext cx="22975" cy="14375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32" y="575"/>
                  </a:lnTo>
                  <a:cubicBezTo>
                    <a:pt x="785" y="575"/>
                    <a:pt x="919" y="460"/>
                    <a:pt x="919" y="288"/>
                  </a:cubicBezTo>
                  <a:cubicBezTo>
                    <a:pt x="919" y="115"/>
                    <a:pt x="78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81"/>
            <p:cNvSpPr/>
            <p:nvPr/>
          </p:nvSpPr>
          <p:spPr>
            <a:xfrm>
              <a:off x="1639638" y="4496975"/>
              <a:ext cx="14400" cy="21075"/>
            </a:xfrm>
            <a:custGeom>
              <a:avLst/>
              <a:gdLst/>
              <a:ahLst/>
              <a:cxnLst/>
              <a:rect l="l" t="t" r="r" b="b"/>
              <a:pathLst>
                <a:path w="576" h="843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lnTo>
                    <a:pt x="1" y="555"/>
                  </a:lnTo>
                  <a:cubicBezTo>
                    <a:pt x="1" y="728"/>
                    <a:pt x="116" y="842"/>
                    <a:pt x="288" y="842"/>
                  </a:cubicBezTo>
                  <a:cubicBezTo>
                    <a:pt x="441" y="842"/>
                    <a:pt x="575" y="728"/>
                    <a:pt x="575" y="555"/>
                  </a:cubicBezTo>
                  <a:lnTo>
                    <a:pt x="575" y="287"/>
                  </a:lnTo>
                  <a:cubicBezTo>
                    <a:pt x="575" y="134"/>
                    <a:pt x="441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81"/>
            <p:cNvSpPr/>
            <p:nvPr/>
          </p:nvSpPr>
          <p:spPr>
            <a:xfrm>
              <a:off x="1405188" y="4146225"/>
              <a:ext cx="483800" cy="417700"/>
            </a:xfrm>
            <a:custGeom>
              <a:avLst/>
              <a:gdLst/>
              <a:ahLst/>
              <a:cxnLst/>
              <a:rect l="l" t="t" r="r" b="b"/>
              <a:pathLst>
                <a:path w="19352" h="16708" extrusionOk="0">
                  <a:moveTo>
                    <a:pt x="689" y="0"/>
                  </a:moveTo>
                  <a:cubicBezTo>
                    <a:pt x="306" y="0"/>
                    <a:pt x="0" y="306"/>
                    <a:pt x="0" y="689"/>
                  </a:cubicBezTo>
                  <a:lnTo>
                    <a:pt x="0" y="12442"/>
                  </a:lnTo>
                  <a:cubicBezTo>
                    <a:pt x="0" y="12824"/>
                    <a:pt x="306" y="13131"/>
                    <a:pt x="689" y="13131"/>
                  </a:cubicBezTo>
                  <a:lnTo>
                    <a:pt x="7829" y="13131"/>
                  </a:lnTo>
                  <a:cubicBezTo>
                    <a:pt x="7943" y="13456"/>
                    <a:pt x="7982" y="13820"/>
                    <a:pt x="7943" y="14164"/>
                  </a:cubicBezTo>
                  <a:cubicBezTo>
                    <a:pt x="7905" y="14298"/>
                    <a:pt x="8039" y="14451"/>
                    <a:pt x="8173" y="14470"/>
                  </a:cubicBezTo>
                  <a:cubicBezTo>
                    <a:pt x="8183" y="14472"/>
                    <a:pt x="8193" y="14473"/>
                    <a:pt x="8203" y="14473"/>
                  </a:cubicBezTo>
                  <a:cubicBezTo>
                    <a:pt x="8329" y="14473"/>
                    <a:pt x="8462" y="14364"/>
                    <a:pt x="8479" y="14222"/>
                  </a:cubicBezTo>
                  <a:cubicBezTo>
                    <a:pt x="8537" y="13877"/>
                    <a:pt x="8498" y="13494"/>
                    <a:pt x="8441" y="13131"/>
                  </a:cubicBezTo>
                  <a:lnTo>
                    <a:pt x="10929" y="13131"/>
                  </a:lnTo>
                  <a:cubicBezTo>
                    <a:pt x="10719" y="13973"/>
                    <a:pt x="10872" y="14834"/>
                    <a:pt x="11427" y="15657"/>
                  </a:cubicBezTo>
                  <a:cubicBezTo>
                    <a:pt x="10843" y="15590"/>
                    <a:pt x="10259" y="15557"/>
                    <a:pt x="9673" y="15557"/>
                  </a:cubicBezTo>
                  <a:cubicBezTo>
                    <a:pt x="9087" y="15557"/>
                    <a:pt x="8498" y="15590"/>
                    <a:pt x="7905" y="15657"/>
                  </a:cubicBezTo>
                  <a:cubicBezTo>
                    <a:pt x="7963" y="15600"/>
                    <a:pt x="7982" y="15542"/>
                    <a:pt x="8020" y="15466"/>
                  </a:cubicBezTo>
                  <a:cubicBezTo>
                    <a:pt x="8097" y="15332"/>
                    <a:pt x="8058" y="15160"/>
                    <a:pt x="7924" y="15083"/>
                  </a:cubicBezTo>
                  <a:cubicBezTo>
                    <a:pt x="7883" y="15065"/>
                    <a:pt x="7838" y="15057"/>
                    <a:pt x="7793" y="15057"/>
                  </a:cubicBezTo>
                  <a:cubicBezTo>
                    <a:pt x="7693" y="15057"/>
                    <a:pt x="7594" y="15099"/>
                    <a:pt x="7541" y="15179"/>
                  </a:cubicBezTo>
                  <a:cubicBezTo>
                    <a:pt x="7427" y="15370"/>
                    <a:pt x="7293" y="15600"/>
                    <a:pt x="7120" y="15791"/>
                  </a:cubicBezTo>
                  <a:cubicBezTo>
                    <a:pt x="6623" y="15887"/>
                    <a:pt x="6087" y="16002"/>
                    <a:pt x="5589" y="16136"/>
                  </a:cubicBezTo>
                  <a:cubicBezTo>
                    <a:pt x="5436" y="16193"/>
                    <a:pt x="5340" y="16327"/>
                    <a:pt x="5398" y="16499"/>
                  </a:cubicBezTo>
                  <a:cubicBezTo>
                    <a:pt x="5428" y="16622"/>
                    <a:pt x="5532" y="16708"/>
                    <a:pt x="5661" y="16708"/>
                  </a:cubicBezTo>
                  <a:cubicBezTo>
                    <a:pt x="5693" y="16708"/>
                    <a:pt x="5727" y="16702"/>
                    <a:pt x="5761" y="16691"/>
                  </a:cubicBezTo>
                  <a:cubicBezTo>
                    <a:pt x="7033" y="16315"/>
                    <a:pt x="8333" y="16124"/>
                    <a:pt x="9653" y="16124"/>
                  </a:cubicBezTo>
                  <a:cubicBezTo>
                    <a:pt x="10956" y="16124"/>
                    <a:pt x="12278" y="16310"/>
                    <a:pt x="13609" y="16691"/>
                  </a:cubicBezTo>
                  <a:lnTo>
                    <a:pt x="13666" y="16691"/>
                  </a:lnTo>
                  <a:cubicBezTo>
                    <a:pt x="13800" y="16691"/>
                    <a:pt x="13915" y="16614"/>
                    <a:pt x="13934" y="16480"/>
                  </a:cubicBezTo>
                  <a:cubicBezTo>
                    <a:pt x="13992" y="16327"/>
                    <a:pt x="13896" y="16174"/>
                    <a:pt x="13743" y="16117"/>
                  </a:cubicBezTo>
                  <a:cubicBezTo>
                    <a:pt x="13245" y="15983"/>
                    <a:pt x="12709" y="15849"/>
                    <a:pt x="12212" y="15753"/>
                  </a:cubicBezTo>
                  <a:cubicBezTo>
                    <a:pt x="11446" y="14853"/>
                    <a:pt x="11236" y="13992"/>
                    <a:pt x="11504" y="13111"/>
                  </a:cubicBezTo>
                  <a:lnTo>
                    <a:pt x="18643" y="13111"/>
                  </a:lnTo>
                  <a:cubicBezTo>
                    <a:pt x="19026" y="13111"/>
                    <a:pt x="19351" y="12786"/>
                    <a:pt x="19351" y="12403"/>
                  </a:cubicBezTo>
                  <a:lnTo>
                    <a:pt x="19351" y="9915"/>
                  </a:lnTo>
                  <a:cubicBezTo>
                    <a:pt x="19351" y="9762"/>
                    <a:pt x="19217" y="9628"/>
                    <a:pt x="19064" y="9628"/>
                  </a:cubicBezTo>
                  <a:cubicBezTo>
                    <a:pt x="18892" y="9628"/>
                    <a:pt x="18777" y="9762"/>
                    <a:pt x="18777" y="9915"/>
                  </a:cubicBezTo>
                  <a:lnTo>
                    <a:pt x="18777" y="12403"/>
                  </a:lnTo>
                  <a:cubicBezTo>
                    <a:pt x="18777" y="12480"/>
                    <a:pt x="18720" y="12537"/>
                    <a:pt x="18643" y="12537"/>
                  </a:cubicBezTo>
                  <a:lnTo>
                    <a:pt x="689" y="12537"/>
                  </a:lnTo>
                  <a:cubicBezTo>
                    <a:pt x="613" y="12537"/>
                    <a:pt x="574" y="12480"/>
                    <a:pt x="574" y="12403"/>
                  </a:cubicBezTo>
                  <a:lnTo>
                    <a:pt x="574" y="2546"/>
                  </a:lnTo>
                  <a:lnTo>
                    <a:pt x="2048" y="2546"/>
                  </a:lnTo>
                  <a:cubicBezTo>
                    <a:pt x="2297" y="2546"/>
                    <a:pt x="2507" y="2412"/>
                    <a:pt x="2584" y="2201"/>
                  </a:cubicBezTo>
                  <a:lnTo>
                    <a:pt x="2699" y="1876"/>
                  </a:lnTo>
                  <a:lnTo>
                    <a:pt x="5225" y="1876"/>
                  </a:lnTo>
                  <a:lnTo>
                    <a:pt x="5359" y="2201"/>
                  </a:lnTo>
                  <a:cubicBezTo>
                    <a:pt x="5455" y="2412"/>
                    <a:pt x="5666" y="2546"/>
                    <a:pt x="5876" y="2546"/>
                  </a:cubicBezTo>
                  <a:lnTo>
                    <a:pt x="18777" y="2546"/>
                  </a:lnTo>
                  <a:lnTo>
                    <a:pt x="18777" y="8767"/>
                  </a:lnTo>
                  <a:cubicBezTo>
                    <a:pt x="18777" y="8939"/>
                    <a:pt x="18892" y="9054"/>
                    <a:pt x="19064" y="9054"/>
                  </a:cubicBezTo>
                  <a:cubicBezTo>
                    <a:pt x="19236" y="9054"/>
                    <a:pt x="19351" y="8939"/>
                    <a:pt x="19351" y="8767"/>
                  </a:cubicBezTo>
                  <a:lnTo>
                    <a:pt x="19351" y="632"/>
                  </a:lnTo>
                  <a:cubicBezTo>
                    <a:pt x="19351" y="287"/>
                    <a:pt x="19045" y="0"/>
                    <a:pt x="18662" y="0"/>
                  </a:cubicBezTo>
                  <a:lnTo>
                    <a:pt x="3445" y="0"/>
                  </a:lnTo>
                  <a:cubicBezTo>
                    <a:pt x="3273" y="0"/>
                    <a:pt x="3158" y="115"/>
                    <a:pt x="3158" y="287"/>
                  </a:cubicBezTo>
                  <a:cubicBezTo>
                    <a:pt x="3158" y="460"/>
                    <a:pt x="3273" y="574"/>
                    <a:pt x="3445" y="574"/>
                  </a:cubicBezTo>
                  <a:lnTo>
                    <a:pt x="18662" y="574"/>
                  </a:lnTo>
                  <a:cubicBezTo>
                    <a:pt x="18720" y="574"/>
                    <a:pt x="18777" y="613"/>
                    <a:pt x="18777" y="689"/>
                  </a:cubicBezTo>
                  <a:lnTo>
                    <a:pt x="18777" y="2029"/>
                  </a:lnTo>
                  <a:lnTo>
                    <a:pt x="5876" y="2029"/>
                  </a:lnTo>
                  <a:lnTo>
                    <a:pt x="5761" y="1723"/>
                  </a:lnTo>
                  <a:cubicBezTo>
                    <a:pt x="5666" y="1512"/>
                    <a:pt x="5455" y="1359"/>
                    <a:pt x="5225" y="1359"/>
                  </a:cubicBezTo>
                  <a:lnTo>
                    <a:pt x="2718" y="1359"/>
                  </a:lnTo>
                  <a:cubicBezTo>
                    <a:pt x="2488" y="1359"/>
                    <a:pt x="2259" y="1512"/>
                    <a:pt x="2201" y="1723"/>
                  </a:cubicBezTo>
                  <a:lnTo>
                    <a:pt x="2067" y="2029"/>
                  </a:lnTo>
                  <a:lnTo>
                    <a:pt x="574" y="2029"/>
                  </a:lnTo>
                  <a:lnTo>
                    <a:pt x="574" y="689"/>
                  </a:lnTo>
                  <a:cubicBezTo>
                    <a:pt x="574" y="613"/>
                    <a:pt x="613" y="574"/>
                    <a:pt x="689" y="574"/>
                  </a:cubicBezTo>
                  <a:lnTo>
                    <a:pt x="2297" y="574"/>
                  </a:lnTo>
                  <a:cubicBezTo>
                    <a:pt x="2450" y="574"/>
                    <a:pt x="2584" y="460"/>
                    <a:pt x="2584" y="287"/>
                  </a:cubicBezTo>
                  <a:cubicBezTo>
                    <a:pt x="2584" y="115"/>
                    <a:pt x="2450" y="0"/>
                    <a:pt x="2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81"/>
            <p:cNvSpPr/>
            <p:nvPr/>
          </p:nvSpPr>
          <p:spPr>
            <a:xfrm>
              <a:off x="1564038" y="4273975"/>
              <a:ext cx="73250" cy="61750"/>
            </a:xfrm>
            <a:custGeom>
              <a:avLst/>
              <a:gdLst/>
              <a:ahLst/>
              <a:cxnLst/>
              <a:rect l="l" t="t" r="r" b="b"/>
              <a:pathLst>
                <a:path w="2930" h="2470" extrusionOk="0">
                  <a:moveTo>
                    <a:pt x="2393" y="556"/>
                  </a:moveTo>
                  <a:lnTo>
                    <a:pt x="2393" y="1915"/>
                  </a:lnTo>
                  <a:lnTo>
                    <a:pt x="575" y="1915"/>
                  </a:lnTo>
                  <a:lnTo>
                    <a:pt x="575" y="556"/>
                  </a:lnTo>
                  <a:lnTo>
                    <a:pt x="1187" y="556"/>
                  </a:lnTo>
                  <a:lnTo>
                    <a:pt x="1187" y="651"/>
                  </a:lnTo>
                  <a:cubicBezTo>
                    <a:pt x="1187" y="824"/>
                    <a:pt x="1321" y="939"/>
                    <a:pt x="1475" y="939"/>
                  </a:cubicBezTo>
                  <a:cubicBezTo>
                    <a:pt x="1647" y="939"/>
                    <a:pt x="1781" y="824"/>
                    <a:pt x="1781" y="651"/>
                  </a:cubicBezTo>
                  <a:lnTo>
                    <a:pt x="1781" y="556"/>
                  </a:lnTo>
                  <a:close/>
                  <a:moveTo>
                    <a:pt x="384" y="1"/>
                  </a:moveTo>
                  <a:cubicBezTo>
                    <a:pt x="173" y="1"/>
                    <a:pt x="1" y="173"/>
                    <a:pt x="1" y="384"/>
                  </a:cubicBezTo>
                  <a:lnTo>
                    <a:pt x="1" y="2087"/>
                  </a:lnTo>
                  <a:cubicBezTo>
                    <a:pt x="1" y="2298"/>
                    <a:pt x="173" y="2470"/>
                    <a:pt x="384" y="2470"/>
                  </a:cubicBezTo>
                  <a:lnTo>
                    <a:pt x="2546" y="2470"/>
                  </a:lnTo>
                  <a:cubicBezTo>
                    <a:pt x="2757" y="2470"/>
                    <a:pt x="2929" y="2298"/>
                    <a:pt x="2929" y="2087"/>
                  </a:cubicBezTo>
                  <a:lnTo>
                    <a:pt x="2929" y="384"/>
                  </a:lnTo>
                  <a:cubicBezTo>
                    <a:pt x="2929" y="173"/>
                    <a:pt x="2757" y="1"/>
                    <a:pt x="2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81"/>
            <p:cNvSpPr/>
            <p:nvPr/>
          </p:nvSpPr>
          <p:spPr>
            <a:xfrm>
              <a:off x="1501838" y="4230925"/>
              <a:ext cx="290000" cy="170850"/>
            </a:xfrm>
            <a:custGeom>
              <a:avLst/>
              <a:gdLst/>
              <a:ahLst/>
              <a:cxnLst/>
              <a:rect l="l" t="t" r="r" b="b"/>
              <a:pathLst>
                <a:path w="11600" h="6834" extrusionOk="0">
                  <a:moveTo>
                    <a:pt x="9571" y="1818"/>
                  </a:moveTo>
                  <a:cubicBezTo>
                    <a:pt x="9571" y="1838"/>
                    <a:pt x="9571" y="1838"/>
                    <a:pt x="9590" y="1838"/>
                  </a:cubicBezTo>
                  <a:lnTo>
                    <a:pt x="11025" y="3063"/>
                  </a:lnTo>
                  <a:lnTo>
                    <a:pt x="11045" y="3101"/>
                  </a:lnTo>
                  <a:lnTo>
                    <a:pt x="11045" y="3598"/>
                  </a:lnTo>
                  <a:lnTo>
                    <a:pt x="9073" y="3598"/>
                  </a:lnTo>
                  <a:cubicBezTo>
                    <a:pt x="9054" y="3598"/>
                    <a:pt x="9016" y="3579"/>
                    <a:pt x="9016" y="3541"/>
                  </a:cubicBezTo>
                  <a:lnTo>
                    <a:pt x="9016" y="1818"/>
                  </a:lnTo>
                  <a:close/>
                  <a:moveTo>
                    <a:pt x="7370" y="574"/>
                  </a:moveTo>
                  <a:lnTo>
                    <a:pt x="7370" y="5321"/>
                  </a:lnTo>
                  <a:lnTo>
                    <a:pt x="4020" y="5321"/>
                  </a:lnTo>
                  <a:cubicBezTo>
                    <a:pt x="3848" y="4938"/>
                    <a:pt x="3465" y="4670"/>
                    <a:pt x="3044" y="4670"/>
                  </a:cubicBezTo>
                  <a:cubicBezTo>
                    <a:pt x="2584" y="4670"/>
                    <a:pt x="2202" y="4938"/>
                    <a:pt x="2068" y="5321"/>
                  </a:cubicBezTo>
                  <a:lnTo>
                    <a:pt x="594" y="5321"/>
                  </a:lnTo>
                  <a:lnTo>
                    <a:pt x="594" y="574"/>
                  </a:lnTo>
                  <a:close/>
                  <a:moveTo>
                    <a:pt x="8441" y="1838"/>
                  </a:moveTo>
                  <a:lnTo>
                    <a:pt x="8441" y="3579"/>
                  </a:lnTo>
                  <a:cubicBezTo>
                    <a:pt x="8441" y="3905"/>
                    <a:pt x="8729" y="4192"/>
                    <a:pt x="9073" y="4192"/>
                  </a:cubicBezTo>
                  <a:lnTo>
                    <a:pt x="11045" y="4192"/>
                  </a:lnTo>
                  <a:lnTo>
                    <a:pt x="11045" y="5340"/>
                  </a:lnTo>
                  <a:lnTo>
                    <a:pt x="10432" y="5340"/>
                  </a:lnTo>
                  <a:cubicBezTo>
                    <a:pt x="10260" y="4957"/>
                    <a:pt x="9877" y="4689"/>
                    <a:pt x="9456" y="4689"/>
                  </a:cubicBezTo>
                  <a:cubicBezTo>
                    <a:pt x="8997" y="4689"/>
                    <a:pt x="8633" y="4957"/>
                    <a:pt x="8480" y="5340"/>
                  </a:cubicBezTo>
                  <a:lnTo>
                    <a:pt x="7963" y="5340"/>
                  </a:lnTo>
                  <a:lnTo>
                    <a:pt x="7963" y="1838"/>
                  </a:lnTo>
                  <a:close/>
                  <a:moveTo>
                    <a:pt x="3006" y="5245"/>
                  </a:moveTo>
                  <a:cubicBezTo>
                    <a:pt x="3312" y="5245"/>
                    <a:pt x="3522" y="5493"/>
                    <a:pt x="3522" y="5742"/>
                  </a:cubicBezTo>
                  <a:cubicBezTo>
                    <a:pt x="3522" y="6029"/>
                    <a:pt x="3312" y="6259"/>
                    <a:pt x="3006" y="6259"/>
                  </a:cubicBezTo>
                  <a:cubicBezTo>
                    <a:pt x="2718" y="6259"/>
                    <a:pt x="2508" y="6010"/>
                    <a:pt x="2508" y="5742"/>
                  </a:cubicBezTo>
                  <a:cubicBezTo>
                    <a:pt x="2508" y="5455"/>
                    <a:pt x="2757" y="5245"/>
                    <a:pt x="3006" y="5245"/>
                  </a:cubicBezTo>
                  <a:close/>
                  <a:moveTo>
                    <a:pt x="9437" y="5245"/>
                  </a:moveTo>
                  <a:cubicBezTo>
                    <a:pt x="9724" y="5245"/>
                    <a:pt x="9934" y="5493"/>
                    <a:pt x="9934" y="5742"/>
                  </a:cubicBezTo>
                  <a:cubicBezTo>
                    <a:pt x="9934" y="6029"/>
                    <a:pt x="9724" y="6259"/>
                    <a:pt x="9437" y="6259"/>
                  </a:cubicBezTo>
                  <a:cubicBezTo>
                    <a:pt x="9150" y="6259"/>
                    <a:pt x="8920" y="6010"/>
                    <a:pt x="8920" y="5742"/>
                  </a:cubicBezTo>
                  <a:cubicBezTo>
                    <a:pt x="8920" y="5455"/>
                    <a:pt x="9169" y="5245"/>
                    <a:pt x="9437" y="5245"/>
                  </a:cubicBezTo>
                  <a:close/>
                  <a:moveTo>
                    <a:pt x="288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5608"/>
                  </a:lnTo>
                  <a:cubicBezTo>
                    <a:pt x="0" y="5781"/>
                    <a:pt x="115" y="5895"/>
                    <a:pt x="288" y="5895"/>
                  </a:cubicBezTo>
                  <a:lnTo>
                    <a:pt x="1972" y="5895"/>
                  </a:lnTo>
                  <a:cubicBezTo>
                    <a:pt x="2029" y="6412"/>
                    <a:pt x="2489" y="6833"/>
                    <a:pt x="3025" y="6833"/>
                  </a:cubicBezTo>
                  <a:cubicBezTo>
                    <a:pt x="3561" y="6833"/>
                    <a:pt x="4001" y="6412"/>
                    <a:pt x="4077" y="5895"/>
                  </a:cubicBezTo>
                  <a:lnTo>
                    <a:pt x="8384" y="5895"/>
                  </a:lnTo>
                  <a:cubicBezTo>
                    <a:pt x="8441" y="6412"/>
                    <a:pt x="8901" y="6833"/>
                    <a:pt x="9437" y="6833"/>
                  </a:cubicBezTo>
                  <a:cubicBezTo>
                    <a:pt x="9954" y="6833"/>
                    <a:pt x="10413" y="6412"/>
                    <a:pt x="10489" y="5895"/>
                  </a:cubicBezTo>
                  <a:lnTo>
                    <a:pt x="11313" y="5895"/>
                  </a:lnTo>
                  <a:cubicBezTo>
                    <a:pt x="11485" y="5895"/>
                    <a:pt x="11600" y="5781"/>
                    <a:pt x="11600" y="5608"/>
                  </a:cubicBezTo>
                  <a:lnTo>
                    <a:pt x="11600" y="3101"/>
                  </a:lnTo>
                  <a:cubicBezTo>
                    <a:pt x="11600" y="2929"/>
                    <a:pt x="11542" y="2737"/>
                    <a:pt x="11389" y="2641"/>
                  </a:cubicBezTo>
                  <a:lnTo>
                    <a:pt x="9954" y="1416"/>
                  </a:lnTo>
                  <a:cubicBezTo>
                    <a:pt x="9839" y="1321"/>
                    <a:pt x="9724" y="1282"/>
                    <a:pt x="9571" y="1282"/>
                  </a:cubicBezTo>
                  <a:lnTo>
                    <a:pt x="7944" y="1282"/>
                  </a:lnTo>
                  <a:lnTo>
                    <a:pt x="7944" y="287"/>
                  </a:lnTo>
                  <a:cubicBezTo>
                    <a:pt x="7944" y="115"/>
                    <a:pt x="7829" y="0"/>
                    <a:pt x="7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81"/>
            <p:cNvSpPr/>
            <p:nvPr/>
          </p:nvSpPr>
          <p:spPr>
            <a:xfrm>
              <a:off x="1608538" y="4394575"/>
              <a:ext cx="76600" cy="52175"/>
            </a:xfrm>
            <a:custGeom>
              <a:avLst/>
              <a:gdLst/>
              <a:ahLst/>
              <a:cxnLst/>
              <a:rect l="l" t="t" r="r" b="b"/>
              <a:pathLst>
                <a:path w="3064" h="2087" extrusionOk="0">
                  <a:moveTo>
                    <a:pt x="2508" y="555"/>
                  </a:moveTo>
                  <a:lnTo>
                    <a:pt x="2508" y="1512"/>
                  </a:lnTo>
                  <a:lnTo>
                    <a:pt x="575" y="1512"/>
                  </a:lnTo>
                  <a:lnTo>
                    <a:pt x="575" y="555"/>
                  </a:lnTo>
                  <a:close/>
                  <a:moveTo>
                    <a:pt x="441" y="0"/>
                  </a:moveTo>
                  <a:cubicBezTo>
                    <a:pt x="211" y="0"/>
                    <a:pt x="1" y="172"/>
                    <a:pt x="1" y="440"/>
                  </a:cubicBezTo>
                  <a:lnTo>
                    <a:pt x="1" y="1646"/>
                  </a:lnTo>
                  <a:cubicBezTo>
                    <a:pt x="1" y="1876"/>
                    <a:pt x="173" y="2086"/>
                    <a:pt x="441" y="2086"/>
                  </a:cubicBezTo>
                  <a:lnTo>
                    <a:pt x="2604" y="2086"/>
                  </a:lnTo>
                  <a:cubicBezTo>
                    <a:pt x="2834" y="2086"/>
                    <a:pt x="3063" y="1914"/>
                    <a:pt x="3063" y="1646"/>
                  </a:cubicBezTo>
                  <a:lnTo>
                    <a:pt x="3063" y="440"/>
                  </a:lnTo>
                  <a:cubicBezTo>
                    <a:pt x="3063" y="211"/>
                    <a:pt x="2872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6" name="Google Shape;3246;p81"/>
          <p:cNvGrpSpPr/>
          <p:nvPr/>
        </p:nvGrpSpPr>
        <p:grpSpPr>
          <a:xfrm>
            <a:off x="2006874" y="3939675"/>
            <a:ext cx="359850" cy="481900"/>
            <a:chOff x="2048788" y="4138075"/>
            <a:chExt cx="359850" cy="481900"/>
          </a:xfrm>
        </p:grpSpPr>
        <p:sp>
          <p:nvSpPr>
            <p:cNvPr id="3247" name="Google Shape;3247;p81"/>
            <p:cNvSpPr/>
            <p:nvPr/>
          </p:nvSpPr>
          <p:spPr>
            <a:xfrm>
              <a:off x="2048788" y="4138075"/>
              <a:ext cx="359850" cy="481900"/>
            </a:xfrm>
            <a:custGeom>
              <a:avLst/>
              <a:gdLst/>
              <a:ahLst/>
              <a:cxnLst/>
              <a:rect l="l" t="t" r="r" b="b"/>
              <a:pathLst>
                <a:path w="14394" h="19276" extrusionOk="0">
                  <a:moveTo>
                    <a:pt x="4881" y="594"/>
                  </a:moveTo>
                  <a:cubicBezTo>
                    <a:pt x="5034" y="594"/>
                    <a:pt x="5206" y="728"/>
                    <a:pt x="5206" y="920"/>
                  </a:cubicBezTo>
                  <a:cubicBezTo>
                    <a:pt x="5206" y="1111"/>
                    <a:pt x="5072" y="1245"/>
                    <a:pt x="4881" y="1245"/>
                  </a:cubicBezTo>
                  <a:cubicBezTo>
                    <a:pt x="4690" y="1245"/>
                    <a:pt x="4536" y="1111"/>
                    <a:pt x="4536" y="920"/>
                  </a:cubicBezTo>
                  <a:cubicBezTo>
                    <a:pt x="4536" y="747"/>
                    <a:pt x="4690" y="594"/>
                    <a:pt x="4881" y="594"/>
                  </a:cubicBezTo>
                  <a:close/>
                  <a:moveTo>
                    <a:pt x="9494" y="594"/>
                  </a:moveTo>
                  <a:cubicBezTo>
                    <a:pt x="9685" y="594"/>
                    <a:pt x="9819" y="728"/>
                    <a:pt x="9819" y="920"/>
                  </a:cubicBezTo>
                  <a:cubicBezTo>
                    <a:pt x="9819" y="1111"/>
                    <a:pt x="9685" y="1245"/>
                    <a:pt x="9494" y="1245"/>
                  </a:cubicBezTo>
                  <a:cubicBezTo>
                    <a:pt x="9322" y="1245"/>
                    <a:pt x="9149" y="1111"/>
                    <a:pt x="9149" y="920"/>
                  </a:cubicBezTo>
                  <a:cubicBezTo>
                    <a:pt x="9188" y="747"/>
                    <a:pt x="9322" y="594"/>
                    <a:pt x="9494" y="594"/>
                  </a:cubicBezTo>
                  <a:close/>
                  <a:moveTo>
                    <a:pt x="1876" y="1991"/>
                  </a:moveTo>
                  <a:cubicBezTo>
                    <a:pt x="2067" y="1991"/>
                    <a:pt x="2220" y="2145"/>
                    <a:pt x="2220" y="2336"/>
                  </a:cubicBezTo>
                  <a:cubicBezTo>
                    <a:pt x="2220" y="2527"/>
                    <a:pt x="2067" y="2661"/>
                    <a:pt x="1876" y="2661"/>
                  </a:cubicBezTo>
                  <a:cubicBezTo>
                    <a:pt x="1723" y="2661"/>
                    <a:pt x="1551" y="2527"/>
                    <a:pt x="1551" y="2336"/>
                  </a:cubicBezTo>
                  <a:cubicBezTo>
                    <a:pt x="1551" y="2145"/>
                    <a:pt x="1685" y="1991"/>
                    <a:pt x="1876" y="1991"/>
                  </a:cubicBezTo>
                  <a:close/>
                  <a:moveTo>
                    <a:pt x="12480" y="1991"/>
                  </a:moveTo>
                  <a:cubicBezTo>
                    <a:pt x="12652" y="1991"/>
                    <a:pt x="12824" y="2145"/>
                    <a:pt x="12824" y="2336"/>
                  </a:cubicBezTo>
                  <a:cubicBezTo>
                    <a:pt x="12824" y="2527"/>
                    <a:pt x="12671" y="2661"/>
                    <a:pt x="12480" y="2661"/>
                  </a:cubicBezTo>
                  <a:cubicBezTo>
                    <a:pt x="12308" y="2661"/>
                    <a:pt x="12154" y="2527"/>
                    <a:pt x="12154" y="2336"/>
                  </a:cubicBezTo>
                  <a:cubicBezTo>
                    <a:pt x="12154" y="2145"/>
                    <a:pt x="12288" y="1991"/>
                    <a:pt x="12480" y="1991"/>
                  </a:cubicBezTo>
                  <a:close/>
                  <a:moveTo>
                    <a:pt x="10681" y="5724"/>
                  </a:moveTo>
                  <a:lnTo>
                    <a:pt x="10681" y="7236"/>
                  </a:lnTo>
                  <a:lnTo>
                    <a:pt x="3694" y="7236"/>
                  </a:lnTo>
                  <a:lnTo>
                    <a:pt x="3694" y="5724"/>
                  </a:lnTo>
                  <a:close/>
                  <a:moveTo>
                    <a:pt x="1876" y="7485"/>
                  </a:moveTo>
                  <a:cubicBezTo>
                    <a:pt x="2067" y="7485"/>
                    <a:pt x="2220" y="7619"/>
                    <a:pt x="2220" y="7810"/>
                  </a:cubicBezTo>
                  <a:cubicBezTo>
                    <a:pt x="2220" y="8002"/>
                    <a:pt x="2048" y="8155"/>
                    <a:pt x="1876" y="8155"/>
                  </a:cubicBezTo>
                  <a:cubicBezTo>
                    <a:pt x="1723" y="8155"/>
                    <a:pt x="1551" y="8002"/>
                    <a:pt x="1551" y="7810"/>
                  </a:cubicBezTo>
                  <a:cubicBezTo>
                    <a:pt x="1551" y="7638"/>
                    <a:pt x="1685" y="7485"/>
                    <a:pt x="1876" y="7485"/>
                  </a:cubicBezTo>
                  <a:close/>
                  <a:moveTo>
                    <a:pt x="12480" y="7485"/>
                  </a:moveTo>
                  <a:cubicBezTo>
                    <a:pt x="12652" y="7485"/>
                    <a:pt x="12824" y="7619"/>
                    <a:pt x="12824" y="7810"/>
                  </a:cubicBezTo>
                  <a:cubicBezTo>
                    <a:pt x="12786" y="8002"/>
                    <a:pt x="12652" y="8155"/>
                    <a:pt x="12480" y="8155"/>
                  </a:cubicBezTo>
                  <a:cubicBezTo>
                    <a:pt x="12308" y="8155"/>
                    <a:pt x="12154" y="8002"/>
                    <a:pt x="12154" y="7810"/>
                  </a:cubicBezTo>
                  <a:cubicBezTo>
                    <a:pt x="12154" y="7638"/>
                    <a:pt x="12288" y="7485"/>
                    <a:pt x="12480" y="7485"/>
                  </a:cubicBezTo>
                  <a:close/>
                  <a:moveTo>
                    <a:pt x="10661" y="7791"/>
                  </a:moveTo>
                  <a:lnTo>
                    <a:pt x="10661" y="9303"/>
                  </a:lnTo>
                  <a:lnTo>
                    <a:pt x="3675" y="9303"/>
                  </a:lnTo>
                  <a:lnTo>
                    <a:pt x="3675" y="7791"/>
                  </a:lnTo>
                  <a:close/>
                  <a:moveTo>
                    <a:pt x="13801" y="9858"/>
                  </a:moveTo>
                  <a:lnTo>
                    <a:pt x="13801" y="10337"/>
                  </a:lnTo>
                  <a:lnTo>
                    <a:pt x="536" y="10337"/>
                  </a:lnTo>
                  <a:lnTo>
                    <a:pt x="536" y="9858"/>
                  </a:lnTo>
                  <a:close/>
                  <a:moveTo>
                    <a:pt x="8058" y="15524"/>
                  </a:moveTo>
                  <a:cubicBezTo>
                    <a:pt x="8958" y="15524"/>
                    <a:pt x="9704" y="16251"/>
                    <a:pt x="9704" y="17170"/>
                  </a:cubicBezTo>
                  <a:cubicBezTo>
                    <a:pt x="9704" y="18069"/>
                    <a:pt x="8958" y="18816"/>
                    <a:pt x="8058" y="18816"/>
                  </a:cubicBezTo>
                  <a:cubicBezTo>
                    <a:pt x="7140" y="18816"/>
                    <a:pt x="6412" y="18069"/>
                    <a:pt x="6412" y="17170"/>
                  </a:cubicBezTo>
                  <a:cubicBezTo>
                    <a:pt x="6412" y="16251"/>
                    <a:pt x="7140" y="15524"/>
                    <a:pt x="8058" y="15524"/>
                  </a:cubicBezTo>
                  <a:close/>
                  <a:moveTo>
                    <a:pt x="4900" y="1"/>
                  </a:moveTo>
                  <a:cubicBezTo>
                    <a:pt x="4402" y="1"/>
                    <a:pt x="4020" y="422"/>
                    <a:pt x="4020" y="900"/>
                  </a:cubicBezTo>
                  <a:cubicBezTo>
                    <a:pt x="4020" y="1283"/>
                    <a:pt x="4269" y="1609"/>
                    <a:pt x="4613" y="1723"/>
                  </a:cubicBezTo>
                  <a:lnTo>
                    <a:pt x="4613" y="2470"/>
                  </a:lnTo>
                  <a:cubicBezTo>
                    <a:pt x="4613" y="2546"/>
                    <a:pt x="4632" y="2623"/>
                    <a:pt x="4690" y="2661"/>
                  </a:cubicBezTo>
                  <a:lnTo>
                    <a:pt x="5034" y="3044"/>
                  </a:lnTo>
                  <a:lnTo>
                    <a:pt x="3733" y="3044"/>
                  </a:lnTo>
                  <a:cubicBezTo>
                    <a:pt x="3388" y="3044"/>
                    <a:pt x="3120" y="3312"/>
                    <a:pt x="3120" y="3637"/>
                  </a:cubicBezTo>
                  <a:lnTo>
                    <a:pt x="3120" y="3925"/>
                  </a:lnTo>
                  <a:lnTo>
                    <a:pt x="2163" y="3925"/>
                  </a:lnTo>
                  <a:lnTo>
                    <a:pt x="2163" y="3102"/>
                  </a:lnTo>
                  <a:cubicBezTo>
                    <a:pt x="2527" y="2968"/>
                    <a:pt x="2776" y="2642"/>
                    <a:pt x="2776" y="2259"/>
                  </a:cubicBezTo>
                  <a:cubicBezTo>
                    <a:pt x="2776" y="1762"/>
                    <a:pt x="2354" y="1379"/>
                    <a:pt x="1876" y="1379"/>
                  </a:cubicBezTo>
                  <a:cubicBezTo>
                    <a:pt x="1378" y="1379"/>
                    <a:pt x="995" y="1781"/>
                    <a:pt x="995" y="2259"/>
                  </a:cubicBezTo>
                  <a:cubicBezTo>
                    <a:pt x="995" y="2642"/>
                    <a:pt x="1263" y="2968"/>
                    <a:pt x="1589" y="3102"/>
                  </a:cubicBezTo>
                  <a:lnTo>
                    <a:pt x="1589" y="4193"/>
                  </a:lnTo>
                  <a:cubicBezTo>
                    <a:pt x="1589" y="4365"/>
                    <a:pt x="1723" y="4480"/>
                    <a:pt x="1876" y="4480"/>
                  </a:cubicBezTo>
                  <a:lnTo>
                    <a:pt x="3120" y="4480"/>
                  </a:lnTo>
                  <a:lnTo>
                    <a:pt x="3120" y="5877"/>
                  </a:lnTo>
                  <a:lnTo>
                    <a:pt x="1876" y="5877"/>
                  </a:lnTo>
                  <a:cubicBezTo>
                    <a:pt x="1723" y="5877"/>
                    <a:pt x="1589" y="5992"/>
                    <a:pt x="1589" y="6164"/>
                  </a:cubicBezTo>
                  <a:lnTo>
                    <a:pt x="1589" y="6911"/>
                  </a:lnTo>
                  <a:cubicBezTo>
                    <a:pt x="1244" y="7025"/>
                    <a:pt x="995" y="7351"/>
                    <a:pt x="995" y="7734"/>
                  </a:cubicBezTo>
                  <a:cubicBezTo>
                    <a:pt x="995" y="8250"/>
                    <a:pt x="1397" y="8633"/>
                    <a:pt x="1876" y="8633"/>
                  </a:cubicBezTo>
                  <a:cubicBezTo>
                    <a:pt x="2393" y="8633"/>
                    <a:pt x="2776" y="8212"/>
                    <a:pt x="2776" y="7734"/>
                  </a:cubicBezTo>
                  <a:cubicBezTo>
                    <a:pt x="2776" y="7351"/>
                    <a:pt x="2508" y="7025"/>
                    <a:pt x="2163" y="6911"/>
                  </a:cubicBezTo>
                  <a:lnTo>
                    <a:pt x="2163" y="6451"/>
                  </a:lnTo>
                  <a:lnTo>
                    <a:pt x="3120" y="6451"/>
                  </a:lnTo>
                  <a:lnTo>
                    <a:pt x="3120" y="9227"/>
                  </a:lnTo>
                  <a:lnTo>
                    <a:pt x="287" y="9227"/>
                  </a:lnTo>
                  <a:cubicBezTo>
                    <a:pt x="115" y="9227"/>
                    <a:pt x="0" y="9341"/>
                    <a:pt x="0" y="9514"/>
                  </a:cubicBezTo>
                  <a:lnTo>
                    <a:pt x="0" y="10566"/>
                  </a:lnTo>
                  <a:cubicBezTo>
                    <a:pt x="0" y="10739"/>
                    <a:pt x="115" y="10853"/>
                    <a:pt x="287" y="10853"/>
                  </a:cubicBezTo>
                  <a:lnTo>
                    <a:pt x="1110" y="10853"/>
                  </a:lnTo>
                  <a:lnTo>
                    <a:pt x="2527" y="16538"/>
                  </a:lnTo>
                  <a:cubicBezTo>
                    <a:pt x="2622" y="16921"/>
                    <a:pt x="2967" y="17170"/>
                    <a:pt x="3350" y="17170"/>
                  </a:cubicBezTo>
                  <a:lnTo>
                    <a:pt x="4077" y="17170"/>
                  </a:lnTo>
                  <a:cubicBezTo>
                    <a:pt x="4077" y="17457"/>
                    <a:pt x="4154" y="17725"/>
                    <a:pt x="4269" y="17974"/>
                  </a:cubicBezTo>
                  <a:cubicBezTo>
                    <a:pt x="4326" y="18069"/>
                    <a:pt x="4422" y="18146"/>
                    <a:pt x="4536" y="18146"/>
                  </a:cubicBezTo>
                  <a:cubicBezTo>
                    <a:pt x="4594" y="18146"/>
                    <a:pt x="4613" y="18146"/>
                    <a:pt x="4651" y="18127"/>
                  </a:cubicBezTo>
                  <a:cubicBezTo>
                    <a:pt x="4804" y="18050"/>
                    <a:pt x="4881" y="17878"/>
                    <a:pt x="4804" y="17744"/>
                  </a:cubicBezTo>
                  <a:cubicBezTo>
                    <a:pt x="4728" y="17553"/>
                    <a:pt x="4690" y="17361"/>
                    <a:pt x="4651" y="17151"/>
                  </a:cubicBezTo>
                  <a:lnTo>
                    <a:pt x="5857" y="17151"/>
                  </a:lnTo>
                  <a:cubicBezTo>
                    <a:pt x="5876" y="17763"/>
                    <a:pt x="6144" y="18318"/>
                    <a:pt x="6565" y="18701"/>
                  </a:cubicBezTo>
                  <a:cubicBezTo>
                    <a:pt x="6470" y="18720"/>
                    <a:pt x="6412" y="18720"/>
                    <a:pt x="6317" y="18720"/>
                  </a:cubicBezTo>
                  <a:cubicBezTo>
                    <a:pt x="5991" y="18720"/>
                    <a:pt x="5685" y="18625"/>
                    <a:pt x="5417" y="18452"/>
                  </a:cubicBezTo>
                  <a:cubicBezTo>
                    <a:pt x="5371" y="18432"/>
                    <a:pt x="5320" y="18422"/>
                    <a:pt x="5270" y="18422"/>
                  </a:cubicBezTo>
                  <a:cubicBezTo>
                    <a:pt x="5175" y="18422"/>
                    <a:pt x="5084" y="18460"/>
                    <a:pt x="5034" y="18548"/>
                  </a:cubicBezTo>
                  <a:cubicBezTo>
                    <a:pt x="4977" y="18701"/>
                    <a:pt x="4996" y="18873"/>
                    <a:pt x="5130" y="18931"/>
                  </a:cubicBezTo>
                  <a:cubicBezTo>
                    <a:pt x="5494" y="19161"/>
                    <a:pt x="5895" y="19275"/>
                    <a:pt x="6317" y="19275"/>
                  </a:cubicBezTo>
                  <a:cubicBezTo>
                    <a:pt x="6623" y="19275"/>
                    <a:pt x="6910" y="19199"/>
                    <a:pt x="7197" y="19084"/>
                  </a:cubicBezTo>
                  <a:cubicBezTo>
                    <a:pt x="7465" y="19199"/>
                    <a:pt x="7771" y="19275"/>
                    <a:pt x="8077" y="19275"/>
                  </a:cubicBezTo>
                  <a:cubicBezTo>
                    <a:pt x="9283" y="19275"/>
                    <a:pt x="10260" y="18318"/>
                    <a:pt x="10298" y="17112"/>
                  </a:cubicBezTo>
                  <a:lnTo>
                    <a:pt x="11044" y="17112"/>
                  </a:lnTo>
                  <a:cubicBezTo>
                    <a:pt x="11427" y="17112"/>
                    <a:pt x="11772" y="16864"/>
                    <a:pt x="11867" y="16500"/>
                  </a:cubicBezTo>
                  <a:lnTo>
                    <a:pt x="12767" y="12863"/>
                  </a:lnTo>
                  <a:cubicBezTo>
                    <a:pt x="12824" y="12710"/>
                    <a:pt x="12729" y="12557"/>
                    <a:pt x="12556" y="12519"/>
                  </a:cubicBezTo>
                  <a:cubicBezTo>
                    <a:pt x="12534" y="12513"/>
                    <a:pt x="12511" y="12510"/>
                    <a:pt x="12488" y="12510"/>
                  </a:cubicBezTo>
                  <a:cubicBezTo>
                    <a:pt x="12360" y="12510"/>
                    <a:pt x="12244" y="12599"/>
                    <a:pt x="12212" y="12729"/>
                  </a:cubicBezTo>
                  <a:lnTo>
                    <a:pt x="11312" y="16385"/>
                  </a:lnTo>
                  <a:cubicBezTo>
                    <a:pt x="11293" y="16500"/>
                    <a:pt x="11159" y="16557"/>
                    <a:pt x="11044" y="16557"/>
                  </a:cubicBezTo>
                  <a:lnTo>
                    <a:pt x="10240" y="16557"/>
                  </a:lnTo>
                  <a:cubicBezTo>
                    <a:pt x="10011" y="15581"/>
                    <a:pt x="9130" y="14835"/>
                    <a:pt x="8077" y="14835"/>
                  </a:cubicBezTo>
                  <a:cubicBezTo>
                    <a:pt x="7025" y="14835"/>
                    <a:pt x="6144" y="15581"/>
                    <a:pt x="5934" y="16557"/>
                  </a:cubicBezTo>
                  <a:lnTo>
                    <a:pt x="3350" y="16557"/>
                  </a:lnTo>
                  <a:cubicBezTo>
                    <a:pt x="3216" y="16557"/>
                    <a:pt x="3101" y="16500"/>
                    <a:pt x="3082" y="16385"/>
                  </a:cubicBezTo>
                  <a:lnTo>
                    <a:pt x="1685" y="10815"/>
                  </a:lnTo>
                  <a:lnTo>
                    <a:pt x="12671" y="10815"/>
                  </a:lnTo>
                  <a:lnTo>
                    <a:pt x="12480" y="11619"/>
                  </a:lnTo>
                  <a:cubicBezTo>
                    <a:pt x="12442" y="11753"/>
                    <a:pt x="12537" y="11925"/>
                    <a:pt x="12690" y="11945"/>
                  </a:cubicBezTo>
                  <a:cubicBezTo>
                    <a:pt x="12721" y="11956"/>
                    <a:pt x="12752" y="11961"/>
                    <a:pt x="12782" y="11961"/>
                  </a:cubicBezTo>
                  <a:cubicBezTo>
                    <a:pt x="12905" y="11961"/>
                    <a:pt x="13020" y="11872"/>
                    <a:pt x="13035" y="11734"/>
                  </a:cubicBezTo>
                  <a:lnTo>
                    <a:pt x="13265" y="10796"/>
                  </a:lnTo>
                  <a:lnTo>
                    <a:pt x="14107" y="10796"/>
                  </a:lnTo>
                  <a:cubicBezTo>
                    <a:pt x="14279" y="10796"/>
                    <a:pt x="14394" y="10681"/>
                    <a:pt x="14394" y="10509"/>
                  </a:cubicBezTo>
                  <a:lnTo>
                    <a:pt x="14394" y="9456"/>
                  </a:lnTo>
                  <a:cubicBezTo>
                    <a:pt x="14375" y="9418"/>
                    <a:pt x="14260" y="9303"/>
                    <a:pt x="14088" y="9303"/>
                  </a:cubicBezTo>
                  <a:lnTo>
                    <a:pt x="11236" y="9303"/>
                  </a:lnTo>
                  <a:lnTo>
                    <a:pt x="11236" y="6509"/>
                  </a:lnTo>
                  <a:lnTo>
                    <a:pt x="12193" y="6509"/>
                  </a:lnTo>
                  <a:lnTo>
                    <a:pt x="12193" y="6968"/>
                  </a:lnTo>
                  <a:cubicBezTo>
                    <a:pt x="11829" y="7083"/>
                    <a:pt x="11599" y="7427"/>
                    <a:pt x="11599" y="7810"/>
                  </a:cubicBezTo>
                  <a:cubicBezTo>
                    <a:pt x="11599" y="8308"/>
                    <a:pt x="12001" y="8691"/>
                    <a:pt x="12480" y="8691"/>
                  </a:cubicBezTo>
                  <a:cubicBezTo>
                    <a:pt x="12977" y="8691"/>
                    <a:pt x="13360" y="8289"/>
                    <a:pt x="13360" y="7810"/>
                  </a:cubicBezTo>
                  <a:cubicBezTo>
                    <a:pt x="13360" y="7427"/>
                    <a:pt x="13111" y="7083"/>
                    <a:pt x="12767" y="6968"/>
                  </a:cubicBezTo>
                  <a:lnTo>
                    <a:pt x="12767" y="6221"/>
                  </a:lnTo>
                  <a:cubicBezTo>
                    <a:pt x="12767" y="6068"/>
                    <a:pt x="12652" y="5934"/>
                    <a:pt x="12480" y="5934"/>
                  </a:cubicBezTo>
                  <a:lnTo>
                    <a:pt x="11236" y="5934"/>
                  </a:lnTo>
                  <a:lnTo>
                    <a:pt x="11236" y="4556"/>
                  </a:lnTo>
                  <a:lnTo>
                    <a:pt x="12480" y="4556"/>
                  </a:lnTo>
                  <a:cubicBezTo>
                    <a:pt x="12652" y="4556"/>
                    <a:pt x="12767" y="4441"/>
                    <a:pt x="12767" y="4269"/>
                  </a:cubicBezTo>
                  <a:lnTo>
                    <a:pt x="12767" y="3159"/>
                  </a:lnTo>
                  <a:cubicBezTo>
                    <a:pt x="13131" y="3044"/>
                    <a:pt x="13360" y="2719"/>
                    <a:pt x="13360" y="2336"/>
                  </a:cubicBezTo>
                  <a:cubicBezTo>
                    <a:pt x="13360" y="1819"/>
                    <a:pt x="12958" y="1436"/>
                    <a:pt x="12480" y="1436"/>
                  </a:cubicBezTo>
                  <a:cubicBezTo>
                    <a:pt x="11982" y="1436"/>
                    <a:pt x="11599" y="1857"/>
                    <a:pt x="11599" y="2336"/>
                  </a:cubicBezTo>
                  <a:cubicBezTo>
                    <a:pt x="11599" y="2719"/>
                    <a:pt x="11867" y="3044"/>
                    <a:pt x="12193" y="3159"/>
                  </a:cubicBezTo>
                  <a:lnTo>
                    <a:pt x="12193" y="4001"/>
                  </a:lnTo>
                  <a:lnTo>
                    <a:pt x="11236" y="4001"/>
                  </a:lnTo>
                  <a:lnTo>
                    <a:pt x="11236" y="3695"/>
                  </a:lnTo>
                  <a:cubicBezTo>
                    <a:pt x="11236" y="3370"/>
                    <a:pt x="10968" y="3102"/>
                    <a:pt x="10642" y="3102"/>
                  </a:cubicBezTo>
                  <a:lnTo>
                    <a:pt x="9341" y="3102"/>
                  </a:lnTo>
                  <a:lnTo>
                    <a:pt x="9704" y="2719"/>
                  </a:lnTo>
                  <a:cubicBezTo>
                    <a:pt x="9762" y="2661"/>
                    <a:pt x="9781" y="2604"/>
                    <a:pt x="9781" y="2527"/>
                  </a:cubicBezTo>
                  <a:lnTo>
                    <a:pt x="9781" y="1781"/>
                  </a:lnTo>
                  <a:cubicBezTo>
                    <a:pt x="10145" y="1666"/>
                    <a:pt x="10374" y="1321"/>
                    <a:pt x="10374" y="939"/>
                  </a:cubicBezTo>
                  <a:cubicBezTo>
                    <a:pt x="10374" y="441"/>
                    <a:pt x="9972" y="58"/>
                    <a:pt x="9494" y="58"/>
                  </a:cubicBezTo>
                  <a:cubicBezTo>
                    <a:pt x="8996" y="58"/>
                    <a:pt x="8613" y="460"/>
                    <a:pt x="8613" y="939"/>
                  </a:cubicBezTo>
                  <a:cubicBezTo>
                    <a:pt x="8613" y="1321"/>
                    <a:pt x="8862" y="1666"/>
                    <a:pt x="9207" y="1781"/>
                  </a:cubicBezTo>
                  <a:lnTo>
                    <a:pt x="9207" y="2432"/>
                  </a:lnTo>
                  <a:lnTo>
                    <a:pt x="8556" y="3121"/>
                  </a:lnTo>
                  <a:lnTo>
                    <a:pt x="7752" y="3121"/>
                  </a:lnTo>
                  <a:cubicBezTo>
                    <a:pt x="7580" y="3121"/>
                    <a:pt x="7465" y="3236"/>
                    <a:pt x="7465" y="3408"/>
                  </a:cubicBezTo>
                  <a:cubicBezTo>
                    <a:pt x="7465" y="3580"/>
                    <a:pt x="7580" y="3695"/>
                    <a:pt x="7752" y="3695"/>
                  </a:cubicBezTo>
                  <a:lnTo>
                    <a:pt x="10642" y="3695"/>
                  </a:lnTo>
                  <a:cubicBezTo>
                    <a:pt x="10661" y="3695"/>
                    <a:pt x="10681" y="3714"/>
                    <a:pt x="10681" y="3752"/>
                  </a:cubicBezTo>
                  <a:lnTo>
                    <a:pt x="10681" y="5207"/>
                  </a:lnTo>
                  <a:lnTo>
                    <a:pt x="3694" y="5207"/>
                  </a:lnTo>
                  <a:lnTo>
                    <a:pt x="3694" y="3695"/>
                  </a:lnTo>
                  <a:cubicBezTo>
                    <a:pt x="3694" y="3676"/>
                    <a:pt x="3733" y="3637"/>
                    <a:pt x="3752" y="3637"/>
                  </a:cubicBezTo>
                  <a:lnTo>
                    <a:pt x="6642" y="3637"/>
                  </a:lnTo>
                  <a:cubicBezTo>
                    <a:pt x="6814" y="3637"/>
                    <a:pt x="6929" y="3523"/>
                    <a:pt x="6929" y="3350"/>
                  </a:cubicBezTo>
                  <a:cubicBezTo>
                    <a:pt x="6929" y="3197"/>
                    <a:pt x="6814" y="3063"/>
                    <a:pt x="6642" y="3063"/>
                  </a:cubicBezTo>
                  <a:lnTo>
                    <a:pt x="5838" y="3063"/>
                  </a:lnTo>
                  <a:lnTo>
                    <a:pt x="5187" y="2374"/>
                  </a:lnTo>
                  <a:lnTo>
                    <a:pt x="5187" y="1723"/>
                  </a:lnTo>
                  <a:cubicBezTo>
                    <a:pt x="5551" y="1609"/>
                    <a:pt x="5781" y="1283"/>
                    <a:pt x="5781" y="900"/>
                  </a:cubicBezTo>
                  <a:cubicBezTo>
                    <a:pt x="5781" y="384"/>
                    <a:pt x="5379" y="1"/>
                    <a:pt x="4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81"/>
            <p:cNvSpPr/>
            <p:nvPr/>
          </p:nvSpPr>
          <p:spPr>
            <a:xfrm>
              <a:off x="2154063" y="4242400"/>
              <a:ext cx="22025" cy="14375"/>
            </a:xfrm>
            <a:custGeom>
              <a:avLst/>
              <a:gdLst/>
              <a:ahLst/>
              <a:cxnLst/>
              <a:rect l="l" t="t" r="r" b="b"/>
              <a:pathLst>
                <a:path w="881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593" y="575"/>
                  </a:lnTo>
                  <a:cubicBezTo>
                    <a:pt x="766" y="575"/>
                    <a:pt x="881" y="460"/>
                    <a:pt x="881" y="288"/>
                  </a:cubicBezTo>
                  <a:cubicBezTo>
                    <a:pt x="881" y="115"/>
                    <a:pt x="766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81"/>
            <p:cNvSpPr/>
            <p:nvPr/>
          </p:nvSpPr>
          <p:spPr>
            <a:xfrm>
              <a:off x="2183713" y="4242400"/>
              <a:ext cx="22050" cy="14375"/>
            </a:xfrm>
            <a:custGeom>
              <a:avLst/>
              <a:gdLst/>
              <a:ahLst/>
              <a:cxnLst/>
              <a:rect l="l" t="t" r="r" b="b"/>
              <a:pathLst>
                <a:path w="882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594" y="575"/>
                  </a:lnTo>
                  <a:cubicBezTo>
                    <a:pt x="766" y="575"/>
                    <a:pt x="881" y="460"/>
                    <a:pt x="881" y="288"/>
                  </a:cubicBezTo>
                  <a:cubicBezTo>
                    <a:pt x="881" y="115"/>
                    <a:pt x="766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81"/>
            <p:cNvSpPr/>
            <p:nvPr/>
          </p:nvSpPr>
          <p:spPr>
            <a:xfrm>
              <a:off x="2224388" y="4241925"/>
              <a:ext cx="78500" cy="14375"/>
            </a:xfrm>
            <a:custGeom>
              <a:avLst/>
              <a:gdLst/>
              <a:ahLst/>
              <a:cxnLst/>
              <a:rect l="l" t="t" r="r" b="b"/>
              <a:pathLst>
                <a:path w="3140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41"/>
                    <a:pt x="116" y="574"/>
                    <a:pt x="288" y="574"/>
                  </a:cubicBezTo>
                  <a:lnTo>
                    <a:pt x="2853" y="574"/>
                  </a:lnTo>
                  <a:cubicBezTo>
                    <a:pt x="3006" y="574"/>
                    <a:pt x="3140" y="441"/>
                    <a:pt x="3140" y="287"/>
                  </a:cubicBezTo>
                  <a:cubicBezTo>
                    <a:pt x="3140" y="115"/>
                    <a:pt x="3006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81"/>
            <p:cNvSpPr/>
            <p:nvPr/>
          </p:nvSpPr>
          <p:spPr>
            <a:xfrm>
              <a:off x="2154063" y="4292650"/>
              <a:ext cx="22025" cy="14375"/>
            </a:xfrm>
            <a:custGeom>
              <a:avLst/>
              <a:gdLst/>
              <a:ahLst/>
              <a:cxnLst/>
              <a:rect l="l" t="t" r="r" b="b"/>
              <a:pathLst>
                <a:path w="881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60"/>
                    <a:pt x="134" y="574"/>
                    <a:pt x="287" y="574"/>
                  </a:cubicBezTo>
                  <a:lnTo>
                    <a:pt x="593" y="574"/>
                  </a:lnTo>
                  <a:cubicBezTo>
                    <a:pt x="766" y="574"/>
                    <a:pt x="881" y="460"/>
                    <a:pt x="881" y="287"/>
                  </a:cubicBezTo>
                  <a:cubicBezTo>
                    <a:pt x="881" y="115"/>
                    <a:pt x="766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81"/>
            <p:cNvSpPr/>
            <p:nvPr/>
          </p:nvSpPr>
          <p:spPr>
            <a:xfrm>
              <a:off x="2183713" y="4292650"/>
              <a:ext cx="22050" cy="14375"/>
            </a:xfrm>
            <a:custGeom>
              <a:avLst/>
              <a:gdLst/>
              <a:ahLst/>
              <a:cxnLst/>
              <a:rect l="l" t="t" r="r" b="b"/>
              <a:pathLst>
                <a:path w="882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594" y="574"/>
                  </a:lnTo>
                  <a:cubicBezTo>
                    <a:pt x="766" y="574"/>
                    <a:pt x="881" y="460"/>
                    <a:pt x="881" y="287"/>
                  </a:cubicBezTo>
                  <a:cubicBezTo>
                    <a:pt x="881" y="115"/>
                    <a:pt x="766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81"/>
            <p:cNvSpPr/>
            <p:nvPr/>
          </p:nvSpPr>
          <p:spPr>
            <a:xfrm>
              <a:off x="2224388" y="4292650"/>
              <a:ext cx="78500" cy="14375"/>
            </a:xfrm>
            <a:custGeom>
              <a:avLst/>
              <a:gdLst/>
              <a:ahLst/>
              <a:cxnLst/>
              <a:rect l="l" t="t" r="r" b="b"/>
              <a:pathLst>
                <a:path w="3140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cubicBezTo>
                    <a:pt x="1" y="460"/>
                    <a:pt x="116" y="574"/>
                    <a:pt x="288" y="574"/>
                  </a:cubicBezTo>
                  <a:lnTo>
                    <a:pt x="2853" y="574"/>
                  </a:lnTo>
                  <a:cubicBezTo>
                    <a:pt x="3006" y="574"/>
                    <a:pt x="3140" y="460"/>
                    <a:pt x="3140" y="287"/>
                  </a:cubicBezTo>
                  <a:cubicBezTo>
                    <a:pt x="3140" y="115"/>
                    <a:pt x="3006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81"/>
            <p:cNvSpPr/>
            <p:nvPr/>
          </p:nvSpPr>
          <p:spPr>
            <a:xfrm>
              <a:off x="2154063" y="4343375"/>
              <a:ext cx="22025" cy="14375"/>
            </a:xfrm>
            <a:custGeom>
              <a:avLst/>
              <a:gdLst/>
              <a:ahLst/>
              <a:cxnLst/>
              <a:rect l="l" t="t" r="r" b="b"/>
              <a:pathLst>
                <a:path w="881" h="575" extrusionOk="0">
                  <a:moveTo>
                    <a:pt x="287" y="0"/>
                  </a:moveTo>
                  <a:cubicBezTo>
                    <a:pt x="115" y="0"/>
                    <a:pt x="0" y="134"/>
                    <a:pt x="0" y="287"/>
                  </a:cubicBezTo>
                  <a:cubicBezTo>
                    <a:pt x="0" y="459"/>
                    <a:pt x="115" y="574"/>
                    <a:pt x="287" y="574"/>
                  </a:cubicBezTo>
                  <a:lnTo>
                    <a:pt x="593" y="574"/>
                  </a:lnTo>
                  <a:cubicBezTo>
                    <a:pt x="766" y="574"/>
                    <a:pt x="881" y="459"/>
                    <a:pt x="881" y="287"/>
                  </a:cubicBezTo>
                  <a:cubicBezTo>
                    <a:pt x="881" y="153"/>
                    <a:pt x="766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81"/>
            <p:cNvSpPr/>
            <p:nvPr/>
          </p:nvSpPr>
          <p:spPr>
            <a:xfrm>
              <a:off x="2183713" y="4343375"/>
              <a:ext cx="22050" cy="14375"/>
            </a:xfrm>
            <a:custGeom>
              <a:avLst/>
              <a:gdLst/>
              <a:ahLst/>
              <a:cxnLst/>
              <a:rect l="l" t="t" r="r" b="b"/>
              <a:pathLst>
                <a:path w="882" h="575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cubicBezTo>
                    <a:pt x="1" y="459"/>
                    <a:pt x="116" y="574"/>
                    <a:pt x="288" y="574"/>
                  </a:cubicBezTo>
                  <a:lnTo>
                    <a:pt x="594" y="574"/>
                  </a:lnTo>
                  <a:cubicBezTo>
                    <a:pt x="766" y="574"/>
                    <a:pt x="881" y="459"/>
                    <a:pt x="881" y="287"/>
                  </a:cubicBezTo>
                  <a:cubicBezTo>
                    <a:pt x="881" y="153"/>
                    <a:pt x="747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81"/>
            <p:cNvSpPr/>
            <p:nvPr/>
          </p:nvSpPr>
          <p:spPr>
            <a:xfrm>
              <a:off x="2224388" y="4343375"/>
              <a:ext cx="78500" cy="14375"/>
            </a:xfrm>
            <a:custGeom>
              <a:avLst/>
              <a:gdLst/>
              <a:ahLst/>
              <a:cxnLst/>
              <a:rect l="l" t="t" r="r" b="b"/>
              <a:pathLst>
                <a:path w="3140" h="575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cubicBezTo>
                    <a:pt x="1" y="459"/>
                    <a:pt x="116" y="574"/>
                    <a:pt x="288" y="574"/>
                  </a:cubicBezTo>
                  <a:lnTo>
                    <a:pt x="2853" y="574"/>
                  </a:lnTo>
                  <a:cubicBezTo>
                    <a:pt x="3006" y="574"/>
                    <a:pt x="3140" y="459"/>
                    <a:pt x="3140" y="287"/>
                  </a:cubicBezTo>
                  <a:cubicBezTo>
                    <a:pt x="3121" y="153"/>
                    <a:pt x="2987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81"/>
            <p:cNvSpPr/>
            <p:nvPr/>
          </p:nvSpPr>
          <p:spPr>
            <a:xfrm>
              <a:off x="2243063" y="4551050"/>
              <a:ext cx="14375" cy="31600"/>
            </a:xfrm>
            <a:custGeom>
              <a:avLst/>
              <a:gdLst/>
              <a:ahLst/>
              <a:cxnLst/>
              <a:rect l="l" t="t" r="r" b="b"/>
              <a:pathLst>
                <a:path w="575" h="1264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976"/>
                  </a:lnTo>
                  <a:cubicBezTo>
                    <a:pt x="19" y="1149"/>
                    <a:pt x="134" y="1263"/>
                    <a:pt x="287" y="1263"/>
                  </a:cubicBezTo>
                  <a:cubicBezTo>
                    <a:pt x="460" y="1263"/>
                    <a:pt x="574" y="1149"/>
                    <a:pt x="574" y="976"/>
                  </a:cubicBezTo>
                  <a:lnTo>
                    <a:pt x="574" y="287"/>
                  </a:lnTo>
                  <a:cubicBezTo>
                    <a:pt x="574" y="115"/>
                    <a:pt x="46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81"/>
            <p:cNvSpPr/>
            <p:nvPr/>
          </p:nvSpPr>
          <p:spPr>
            <a:xfrm>
              <a:off x="2183713" y="4440025"/>
              <a:ext cx="89025" cy="14375"/>
            </a:xfrm>
            <a:custGeom>
              <a:avLst/>
              <a:gdLst/>
              <a:ahLst/>
              <a:cxnLst/>
              <a:rect l="l" t="t" r="r" b="b"/>
              <a:pathLst>
                <a:path w="3561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8"/>
                  </a:cubicBezTo>
                  <a:cubicBezTo>
                    <a:pt x="1" y="441"/>
                    <a:pt x="116" y="575"/>
                    <a:pt x="288" y="575"/>
                  </a:cubicBezTo>
                  <a:lnTo>
                    <a:pt x="3274" y="575"/>
                  </a:lnTo>
                  <a:cubicBezTo>
                    <a:pt x="3446" y="575"/>
                    <a:pt x="3561" y="441"/>
                    <a:pt x="3561" y="288"/>
                  </a:cubicBezTo>
                  <a:cubicBezTo>
                    <a:pt x="3561" y="115"/>
                    <a:pt x="3446" y="0"/>
                    <a:pt x="3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9" name="Google Shape;3259;p81"/>
          <p:cNvGrpSpPr/>
          <p:nvPr/>
        </p:nvGrpSpPr>
        <p:grpSpPr>
          <a:xfrm>
            <a:off x="2577485" y="3938963"/>
            <a:ext cx="415375" cy="483325"/>
            <a:chOff x="2645488" y="4132350"/>
            <a:chExt cx="415375" cy="483325"/>
          </a:xfrm>
        </p:grpSpPr>
        <p:sp>
          <p:nvSpPr>
            <p:cNvPr id="3260" name="Google Shape;3260;p81"/>
            <p:cNvSpPr/>
            <p:nvPr/>
          </p:nvSpPr>
          <p:spPr>
            <a:xfrm>
              <a:off x="2819188" y="4327450"/>
              <a:ext cx="67500" cy="92500"/>
            </a:xfrm>
            <a:custGeom>
              <a:avLst/>
              <a:gdLst/>
              <a:ahLst/>
              <a:cxnLst/>
              <a:rect l="l" t="t" r="r" b="b"/>
              <a:pathLst>
                <a:path w="2700" h="3700" extrusionOk="0">
                  <a:moveTo>
                    <a:pt x="1434" y="1"/>
                  </a:moveTo>
                  <a:cubicBezTo>
                    <a:pt x="1206" y="1"/>
                    <a:pt x="977" y="53"/>
                    <a:pt x="785" y="159"/>
                  </a:cubicBezTo>
                  <a:cubicBezTo>
                    <a:pt x="230" y="465"/>
                    <a:pt x="192" y="1039"/>
                    <a:pt x="479" y="1613"/>
                  </a:cubicBezTo>
                  <a:lnTo>
                    <a:pt x="268" y="1613"/>
                  </a:lnTo>
                  <a:cubicBezTo>
                    <a:pt x="115" y="1613"/>
                    <a:pt x="1" y="1747"/>
                    <a:pt x="1" y="1900"/>
                  </a:cubicBezTo>
                  <a:cubicBezTo>
                    <a:pt x="1" y="2073"/>
                    <a:pt x="115" y="2207"/>
                    <a:pt x="268" y="2207"/>
                  </a:cubicBezTo>
                  <a:lnTo>
                    <a:pt x="690" y="2207"/>
                  </a:lnTo>
                  <a:cubicBezTo>
                    <a:pt x="709" y="2494"/>
                    <a:pt x="709" y="2609"/>
                    <a:pt x="479" y="2915"/>
                  </a:cubicBezTo>
                  <a:lnTo>
                    <a:pt x="211" y="3221"/>
                  </a:lnTo>
                  <a:cubicBezTo>
                    <a:pt x="135" y="3317"/>
                    <a:pt x="135" y="3412"/>
                    <a:pt x="173" y="3508"/>
                  </a:cubicBezTo>
                  <a:cubicBezTo>
                    <a:pt x="230" y="3604"/>
                    <a:pt x="326" y="3680"/>
                    <a:pt x="441" y="3680"/>
                  </a:cubicBezTo>
                  <a:lnTo>
                    <a:pt x="2412" y="3700"/>
                  </a:lnTo>
                  <a:cubicBezTo>
                    <a:pt x="2546" y="3700"/>
                    <a:pt x="2699" y="3585"/>
                    <a:pt x="2699" y="3412"/>
                  </a:cubicBezTo>
                  <a:cubicBezTo>
                    <a:pt x="2699" y="3240"/>
                    <a:pt x="2565" y="3125"/>
                    <a:pt x="2412" y="3125"/>
                  </a:cubicBezTo>
                  <a:lnTo>
                    <a:pt x="1015" y="3106"/>
                  </a:lnTo>
                  <a:cubicBezTo>
                    <a:pt x="1226" y="2762"/>
                    <a:pt x="1302" y="2551"/>
                    <a:pt x="1283" y="2168"/>
                  </a:cubicBezTo>
                  <a:lnTo>
                    <a:pt x="1685" y="2168"/>
                  </a:lnTo>
                  <a:cubicBezTo>
                    <a:pt x="1857" y="2168"/>
                    <a:pt x="1972" y="2053"/>
                    <a:pt x="1972" y="1881"/>
                  </a:cubicBezTo>
                  <a:cubicBezTo>
                    <a:pt x="1972" y="1709"/>
                    <a:pt x="1857" y="1594"/>
                    <a:pt x="1685" y="1594"/>
                  </a:cubicBezTo>
                  <a:lnTo>
                    <a:pt x="1130" y="1594"/>
                  </a:lnTo>
                  <a:cubicBezTo>
                    <a:pt x="900" y="1307"/>
                    <a:pt x="709" y="848"/>
                    <a:pt x="1072" y="675"/>
                  </a:cubicBezTo>
                  <a:cubicBezTo>
                    <a:pt x="1178" y="608"/>
                    <a:pt x="1307" y="575"/>
                    <a:pt x="1434" y="575"/>
                  </a:cubicBezTo>
                  <a:cubicBezTo>
                    <a:pt x="1560" y="575"/>
                    <a:pt x="1685" y="608"/>
                    <a:pt x="1781" y="675"/>
                  </a:cubicBezTo>
                  <a:cubicBezTo>
                    <a:pt x="1934" y="771"/>
                    <a:pt x="2049" y="886"/>
                    <a:pt x="2068" y="982"/>
                  </a:cubicBezTo>
                  <a:cubicBezTo>
                    <a:pt x="2116" y="1095"/>
                    <a:pt x="2220" y="1182"/>
                    <a:pt x="2356" y="1182"/>
                  </a:cubicBezTo>
                  <a:cubicBezTo>
                    <a:pt x="2380" y="1182"/>
                    <a:pt x="2405" y="1179"/>
                    <a:pt x="2431" y="1173"/>
                  </a:cubicBezTo>
                  <a:cubicBezTo>
                    <a:pt x="2585" y="1116"/>
                    <a:pt x="2661" y="982"/>
                    <a:pt x="2623" y="809"/>
                  </a:cubicBezTo>
                  <a:cubicBezTo>
                    <a:pt x="2546" y="561"/>
                    <a:pt x="2355" y="331"/>
                    <a:pt x="2068" y="159"/>
                  </a:cubicBezTo>
                  <a:cubicBezTo>
                    <a:pt x="1886" y="53"/>
                    <a:pt x="1661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81"/>
            <p:cNvSpPr/>
            <p:nvPr/>
          </p:nvSpPr>
          <p:spPr>
            <a:xfrm>
              <a:off x="2901488" y="4366800"/>
              <a:ext cx="26825" cy="14400"/>
            </a:xfrm>
            <a:custGeom>
              <a:avLst/>
              <a:gdLst/>
              <a:ahLst/>
              <a:cxnLst/>
              <a:rect l="l" t="t" r="r" b="b"/>
              <a:pathLst>
                <a:path w="1073" h="576" extrusionOk="0">
                  <a:moveTo>
                    <a:pt x="288" y="1"/>
                  </a:moveTo>
                  <a:cubicBezTo>
                    <a:pt x="116" y="1"/>
                    <a:pt x="1" y="116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785" y="575"/>
                  </a:lnTo>
                  <a:cubicBezTo>
                    <a:pt x="958" y="575"/>
                    <a:pt x="1073" y="460"/>
                    <a:pt x="1073" y="288"/>
                  </a:cubicBezTo>
                  <a:cubicBezTo>
                    <a:pt x="1073" y="116"/>
                    <a:pt x="958" y="1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81"/>
            <p:cNvSpPr/>
            <p:nvPr/>
          </p:nvSpPr>
          <p:spPr>
            <a:xfrm>
              <a:off x="2776613" y="4366800"/>
              <a:ext cx="26800" cy="14400"/>
            </a:xfrm>
            <a:custGeom>
              <a:avLst/>
              <a:gdLst/>
              <a:ahLst/>
              <a:cxnLst/>
              <a:rect l="l" t="t" r="r" b="b"/>
              <a:pathLst>
                <a:path w="1072" h="576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785" y="575"/>
                  </a:lnTo>
                  <a:cubicBezTo>
                    <a:pt x="957" y="575"/>
                    <a:pt x="1072" y="460"/>
                    <a:pt x="1072" y="288"/>
                  </a:cubicBezTo>
                  <a:cubicBezTo>
                    <a:pt x="1072" y="116"/>
                    <a:pt x="957" y="1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81"/>
            <p:cNvSpPr/>
            <p:nvPr/>
          </p:nvSpPr>
          <p:spPr>
            <a:xfrm>
              <a:off x="2704813" y="4225650"/>
              <a:ext cx="295275" cy="295750"/>
            </a:xfrm>
            <a:custGeom>
              <a:avLst/>
              <a:gdLst/>
              <a:ahLst/>
              <a:cxnLst/>
              <a:rect l="l" t="t" r="r" b="b"/>
              <a:pathLst>
                <a:path w="11811" h="11830" extrusionOk="0">
                  <a:moveTo>
                    <a:pt x="5915" y="1"/>
                  </a:moveTo>
                  <a:cubicBezTo>
                    <a:pt x="2661" y="1"/>
                    <a:pt x="1" y="2661"/>
                    <a:pt x="1" y="5915"/>
                  </a:cubicBezTo>
                  <a:cubicBezTo>
                    <a:pt x="1" y="6929"/>
                    <a:pt x="269" y="7944"/>
                    <a:pt x="767" y="8824"/>
                  </a:cubicBezTo>
                  <a:cubicBezTo>
                    <a:pt x="1245" y="9686"/>
                    <a:pt x="1953" y="10413"/>
                    <a:pt x="2795" y="10930"/>
                  </a:cubicBezTo>
                  <a:cubicBezTo>
                    <a:pt x="2852" y="10958"/>
                    <a:pt x="2909" y="10974"/>
                    <a:pt x="2963" y="10974"/>
                  </a:cubicBezTo>
                  <a:cubicBezTo>
                    <a:pt x="3052" y="10974"/>
                    <a:pt x="3130" y="10930"/>
                    <a:pt x="3178" y="10834"/>
                  </a:cubicBezTo>
                  <a:cubicBezTo>
                    <a:pt x="3255" y="10700"/>
                    <a:pt x="3236" y="10528"/>
                    <a:pt x="3083" y="10451"/>
                  </a:cubicBezTo>
                  <a:cubicBezTo>
                    <a:pt x="1513" y="9475"/>
                    <a:pt x="556" y="7772"/>
                    <a:pt x="556" y="5915"/>
                  </a:cubicBezTo>
                  <a:cubicBezTo>
                    <a:pt x="556" y="2967"/>
                    <a:pt x="2949" y="575"/>
                    <a:pt x="5877" y="575"/>
                  </a:cubicBezTo>
                  <a:cubicBezTo>
                    <a:pt x="8825" y="575"/>
                    <a:pt x="11217" y="2967"/>
                    <a:pt x="11217" y="5915"/>
                  </a:cubicBezTo>
                  <a:cubicBezTo>
                    <a:pt x="11217" y="8843"/>
                    <a:pt x="8825" y="11236"/>
                    <a:pt x="5877" y="11236"/>
                  </a:cubicBezTo>
                  <a:cubicBezTo>
                    <a:pt x="5265" y="11236"/>
                    <a:pt x="4633" y="11121"/>
                    <a:pt x="4040" y="10930"/>
                  </a:cubicBezTo>
                  <a:cubicBezTo>
                    <a:pt x="4016" y="10923"/>
                    <a:pt x="3992" y="10920"/>
                    <a:pt x="3967" y="10920"/>
                  </a:cubicBezTo>
                  <a:cubicBezTo>
                    <a:pt x="3849" y="10920"/>
                    <a:pt x="3723" y="10991"/>
                    <a:pt x="3676" y="11102"/>
                  </a:cubicBezTo>
                  <a:cubicBezTo>
                    <a:pt x="3657" y="11255"/>
                    <a:pt x="3733" y="11408"/>
                    <a:pt x="3867" y="11466"/>
                  </a:cubicBezTo>
                  <a:cubicBezTo>
                    <a:pt x="4518" y="11695"/>
                    <a:pt x="5207" y="11829"/>
                    <a:pt x="5915" y="11829"/>
                  </a:cubicBezTo>
                  <a:cubicBezTo>
                    <a:pt x="9169" y="11829"/>
                    <a:pt x="11811" y="9169"/>
                    <a:pt x="11811" y="5915"/>
                  </a:cubicBezTo>
                  <a:cubicBezTo>
                    <a:pt x="11811" y="2661"/>
                    <a:pt x="9150" y="1"/>
                    <a:pt x="5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81"/>
            <p:cNvSpPr/>
            <p:nvPr/>
          </p:nvSpPr>
          <p:spPr>
            <a:xfrm>
              <a:off x="2743113" y="4264400"/>
              <a:ext cx="218700" cy="219200"/>
            </a:xfrm>
            <a:custGeom>
              <a:avLst/>
              <a:gdLst/>
              <a:ahLst/>
              <a:cxnLst/>
              <a:rect l="l" t="t" r="r" b="b"/>
              <a:pathLst>
                <a:path w="8748" h="8768" extrusionOk="0">
                  <a:moveTo>
                    <a:pt x="4594" y="1"/>
                  </a:moveTo>
                  <a:cubicBezTo>
                    <a:pt x="4441" y="1"/>
                    <a:pt x="4307" y="135"/>
                    <a:pt x="4307" y="269"/>
                  </a:cubicBezTo>
                  <a:cubicBezTo>
                    <a:pt x="4307" y="441"/>
                    <a:pt x="4422" y="556"/>
                    <a:pt x="4575" y="556"/>
                  </a:cubicBezTo>
                  <a:cubicBezTo>
                    <a:pt x="6604" y="652"/>
                    <a:pt x="8211" y="2336"/>
                    <a:pt x="8211" y="4365"/>
                  </a:cubicBezTo>
                  <a:cubicBezTo>
                    <a:pt x="8211" y="6470"/>
                    <a:pt x="6489" y="8193"/>
                    <a:pt x="4383" y="8193"/>
                  </a:cubicBezTo>
                  <a:cubicBezTo>
                    <a:pt x="2278" y="8193"/>
                    <a:pt x="555" y="6470"/>
                    <a:pt x="555" y="4365"/>
                  </a:cubicBezTo>
                  <a:cubicBezTo>
                    <a:pt x="555" y="3484"/>
                    <a:pt x="842" y="2661"/>
                    <a:pt x="1378" y="1972"/>
                  </a:cubicBezTo>
                  <a:cubicBezTo>
                    <a:pt x="1914" y="1302"/>
                    <a:pt x="2680" y="843"/>
                    <a:pt x="3484" y="633"/>
                  </a:cubicBezTo>
                  <a:cubicBezTo>
                    <a:pt x="3637" y="613"/>
                    <a:pt x="3733" y="441"/>
                    <a:pt x="3713" y="288"/>
                  </a:cubicBezTo>
                  <a:cubicBezTo>
                    <a:pt x="3678" y="183"/>
                    <a:pt x="3564" y="94"/>
                    <a:pt x="3413" y="94"/>
                  </a:cubicBezTo>
                  <a:cubicBezTo>
                    <a:pt x="3398" y="94"/>
                    <a:pt x="3384" y="95"/>
                    <a:pt x="3369" y="97"/>
                  </a:cubicBezTo>
                  <a:cubicBezTo>
                    <a:pt x="2412" y="326"/>
                    <a:pt x="1570" y="862"/>
                    <a:pt x="957" y="1628"/>
                  </a:cubicBezTo>
                  <a:cubicBezTo>
                    <a:pt x="326" y="2393"/>
                    <a:pt x="0" y="3370"/>
                    <a:pt x="0" y="4384"/>
                  </a:cubicBezTo>
                  <a:cubicBezTo>
                    <a:pt x="0" y="6796"/>
                    <a:pt x="1953" y="8767"/>
                    <a:pt x="4383" y="8767"/>
                  </a:cubicBezTo>
                  <a:cubicBezTo>
                    <a:pt x="6795" y="8767"/>
                    <a:pt x="8747" y="6796"/>
                    <a:pt x="8747" y="4384"/>
                  </a:cubicBezTo>
                  <a:cubicBezTo>
                    <a:pt x="8747" y="2049"/>
                    <a:pt x="6910" y="135"/>
                    <a:pt x="4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81"/>
            <p:cNvSpPr/>
            <p:nvPr/>
          </p:nvSpPr>
          <p:spPr>
            <a:xfrm>
              <a:off x="2645488" y="4132350"/>
              <a:ext cx="415375" cy="483325"/>
            </a:xfrm>
            <a:custGeom>
              <a:avLst/>
              <a:gdLst/>
              <a:ahLst/>
              <a:cxnLst/>
              <a:rect l="l" t="t" r="r" b="b"/>
              <a:pathLst>
                <a:path w="16615" h="19333" extrusionOk="0">
                  <a:moveTo>
                    <a:pt x="14624" y="0"/>
                  </a:moveTo>
                  <a:cubicBezTo>
                    <a:pt x="14471" y="0"/>
                    <a:pt x="14337" y="77"/>
                    <a:pt x="14241" y="172"/>
                  </a:cubicBezTo>
                  <a:lnTo>
                    <a:pt x="12806" y="1818"/>
                  </a:lnTo>
                  <a:cubicBezTo>
                    <a:pt x="12652" y="1972"/>
                    <a:pt x="12633" y="2182"/>
                    <a:pt x="12729" y="2374"/>
                  </a:cubicBezTo>
                  <a:cubicBezTo>
                    <a:pt x="12806" y="2565"/>
                    <a:pt x="12997" y="2661"/>
                    <a:pt x="13188" y="2661"/>
                  </a:cubicBezTo>
                  <a:lnTo>
                    <a:pt x="13495" y="2661"/>
                  </a:lnTo>
                  <a:lnTo>
                    <a:pt x="13495" y="4307"/>
                  </a:lnTo>
                  <a:cubicBezTo>
                    <a:pt x="12097" y="2967"/>
                    <a:pt x="10241" y="2201"/>
                    <a:pt x="8308" y="2201"/>
                  </a:cubicBezTo>
                  <a:cubicBezTo>
                    <a:pt x="4192" y="2201"/>
                    <a:pt x="843" y="5551"/>
                    <a:pt x="843" y="9666"/>
                  </a:cubicBezTo>
                  <a:lnTo>
                    <a:pt x="843" y="13781"/>
                  </a:lnTo>
                  <a:lnTo>
                    <a:pt x="843" y="16672"/>
                  </a:lnTo>
                  <a:lnTo>
                    <a:pt x="517" y="16672"/>
                  </a:lnTo>
                  <a:cubicBezTo>
                    <a:pt x="326" y="16672"/>
                    <a:pt x="134" y="16806"/>
                    <a:pt x="77" y="16959"/>
                  </a:cubicBezTo>
                  <a:cubicBezTo>
                    <a:pt x="0" y="17150"/>
                    <a:pt x="20" y="17341"/>
                    <a:pt x="134" y="17514"/>
                  </a:cubicBezTo>
                  <a:lnTo>
                    <a:pt x="1570" y="19160"/>
                  </a:lnTo>
                  <a:cubicBezTo>
                    <a:pt x="1666" y="19294"/>
                    <a:pt x="1819" y="19332"/>
                    <a:pt x="1953" y="19332"/>
                  </a:cubicBezTo>
                  <a:cubicBezTo>
                    <a:pt x="2106" y="19332"/>
                    <a:pt x="2240" y="19256"/>
                    <a:pt x="2355" y="19160"/>
                  </a:cubicBezTo>
                  <a:lnTo>
                    <a:pt x="3790" y="17514"/>
                  </a:lnTo>
                  <a:cubicBezTo>
                    <a:pt x="3924" y="17380"/>
                    <a:pt x="3943" y="17150"/>
                    <a:pt x="3848" y="16959"/>
                  </a:cubicBezTo>
                  <a:cubicBezTo>
                    <a:pt x="3790" y="16767"/>
                    <a:pt x="3599" y="16672"/>
                    <a:pt x="3408" y="16672"/>
                  </a:cubicBezTo>
                  <a:lnTo>
                    <a:pt x="3082" y="16672"/>
                  </a:lnTo>
                  <a:lnTo>
                    <a:pt x="3082" y="15025"/>
                  </a:lnTo>
                  <a:cubicBezTo>
                    <a:pt x="4479" y="16365"/>
                    <a:pt x="6336" y="17131"/>
                    <a:pt x="8288" y="17131"/>
                  </a:cubicBezTo>
                  <a:cubicBezTo>
                    <a:pt x="12404" y="17131"/>
                    <a:pt x="15753" y="13781"/>
                    <a:pt x="15753" y="9666"/>
                  </a:cubicBezTo>
                  <a:lnTo>
                    <a:pt x="15753" y="5130"/>
                  </a:lnTo>
                  <a:cubicBezTo>
                    <a:pt x="15753" y="4957"/>
                    <a:pt x="15619" y="4843"/>
                    <a:pt x="15466" y="4843"/>
                  </a:cubicBezTo>
                  <a:cubicBezTo>
                    <a:pt x="15294" y="4843"/>
                    <a:pt x="15179" y="4957"/>
                    <a:pt x="15179" y="5130"/>
                  </a:cubicBezTo>
                  <a:lnTo>
                    <a:pt x="15179" y="9666"/>
                  </a:lnTo>
                  <a:cubicBezTo>
                    <a:pt x="15179" y="13475"/>
                    <a:pt x="12078" y="16557"/>
                    <a:pt x="8288" y="16557"/>
                  </a:cubicBezTo>
                  <a:cubicBezTo>
                    <a:pt x="6240" y="16557"/>
                    <a:pt x="4326" y="15676"/>
                    <a:pt x="3025" y="14126"/>
                  </a:cubicBezTo>
                  <a:cubicBezTo>
                    <a:pt x="2973" y="14061"/>
                    <a:pt x="2903" y="14022"/>
                    <a:pt x="2822" y="14022"/>
                  </a:cubicBezTo>
                  <a:cubicBezTo>
                    <a:pt x="2783" y="14022"/>
                    <a:pt x="2742" y="14031"/>
                    <a:pt x="2699" y="14049"/>
                  </a:cubicBezTo>
                  <a:cubicBezTo>
                    <a:pt x="2584" y="14088"/>
                    <a:pt x="2508" y="14183"/>
                    <a:pt x="2508" y="14317"/>
                  </a:cubicBezTo>
                  <a:lnTo>
                    <a:pt x="2508" y="16748"/>
                  </a:lnTo>
                  <a:cubicBezTo>
                    <a:pt x="2508" y="17035"/>
                    <a:pt x="2718" y="17246"/>
                    <a:pt x="3025" y="17246"/>
                  </a:cubicBezTo>
                  <a:lnTo>
                    <a:pt x="3254" y="17246"/>
                  </a:lnTo>
                  <a:lnTo>
                    <a:pt x="1934" y="18758"/>
                  </a:lnTo>
                  <a:lnTo>
                    <a:pt x="632" y="17246"/>
                  </a:lnTo>
                  <a:lnTo>
                    <a:pt x="862" y="17246"/>
                  </a:lnTo>
                  <a:cubicBezTo>
                    <a:pt x="1149" y="17246"/>
                    <a:pt x="1359" y="17035"/>
                    <a:pt x="1359" y="16748"/>
                  </a:cubicBezTo>
                  <a:lnTo>
                    <a:pt x="1359" y="13800"/>
                  </a:lnTo>
                  <a:lnTo>
                    <a:pt x="1359" y="9685"/>
                  </a:lnTo>
                  <a:cubicBezTo>
                    <a:pt x="1359" y="5895"/>
                    <a:pt x="4460" y="2795"/>
                    <a:pt x="8250" y="2795"/>
                  </a:cubicBezTo>
                  <a:cubicBezTo>
                    <a:pt x="10298" y="2795"/>
                    <a:pt x="12212" y="3694"/>
                    <a:pt x="13514" y="5245"/>
                  </a:cubicBezTo>
                  <a:cubicBezTo>
                    <a:pt x="13566" y="5310"/>
                    <a:pt x="13636" y="5340"/>
                    <a:pt x="13718" y="5340"/>
                  </a:cubicBezTo>
                  <a:cubicBezTo>
                    <a:pt x="13756" y="5340"/>
                    <a:pt x="13797" y="5333"/>
                    <a:pt x="13839" y="5321"/>
                  </a:cubicBezTo>
                  <a:cubicBezTo>
                    <a:pt x="13954" y="5264"/>
                    <a:pt x="14031" y="5168"/>
                    <a:pt x="14031" y="5053"/>
                  </a:cubicBezTo>
                  <a:lnTo>
                    <a:pt x="14031" y="2603"/>
                  </a:lnTo>
                  <a:cubicBezTo>
                    <a:pt x="14031" y="2316"/>
                    <a:pt x="13801" y="2106"/>
                    <a:pt x="13514" y="2106"/>
                  </a:cubicBezTo>
                  <a:lnTo>
                    <a:pt x="13284" y="2106"/>
                  </a:lnTo>
                  <a:lnTo>
                    <a:pt x="14605" y="593"/>
                  </a:lnTo>
                  <a:lnTo>
                    <a:pt x="15906" y="2106"/>
                  </a:lnTo>
                  <a:lnTo>
                    <a:pt x="15677" y="2106"/>
                  </a:lnTo>
                  <a:cubicBezTo>
                    <a:pt x="15390" y="2106"/>
                    <a:pt x="15179" y="2316"/>
                    <a:pt x="15179" y="2603"/>
                  </a:cubicBezTo>
                  <a:lnTo>
                    <a:pt x="15179" y="4000"/>
                  </a:lnTo>
                  <a:cubicBezTo>
                    <a:pt x="15179" y="4173"/>
                    <a:pt x="15294" y="4288"/>
                    <a:pt x="15466" y="4288"/>
                  </a:cubicBezTo>
                  <a:cubicBezTo>
                    <a:pt x="15619" y="4288"/>
                    <a:pt x="15753" y="4173"/>
                    <a:pt x="15753" y="4000"/>
                  </a:cubicBezTo>
                  <a:lnTo>
                    <a:pt x="15753" y="2661"/>
                  </a:lnTo>
                  <a:lnTo>
                    <a:pt x="16059" y="2661"/>
                  </a:lnTo>
                  <a:cubicBezTo>
                    <a:pt x="16251" y="2661"/>
                    <a:pt x="16442" y="2546"/>
                    <a:pt x="16519" y="2374"/>
                  </a:cubicBezTo>
                  <a:cubicBezTo>
                    <a:pt x="16615" y="2182"/>
                    <a:pt x="16557" y="1952"/>
                    <a:pt x="16442" y="1818"/>
                  </a:cubicBezTo>
                  <a:lnTo>
                    <a:pt x="15007" y="172"/>
                  </a:lnTo>
                  <a:cubicBezTo>
                    <a:pt x="14911" y="58"/>
                    <a:pt x="14758" y="0"/>
                    <a:pt x="14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6" name="Google Shape;3266;p81"/>
          <p:cNvGrpSpPr/>
          <p:nvPr/>
        </p:nvGrpSpPr>
        <p:grpSpPr>
          <a:xfrm>
            <a:off x="3203621" y="3971875"/>
            <a:ext cx="483325" cy="417500"/>
            <a:chOff x="3328813" y="4119425"/>
            <a:chExt cx="483325" cy="417500"/>
          </a:xfrm>
        </p:grpSpPr>
        <p:sp>
          <p:nvSpPr>
            <p:cNvPr id="3267" name="Google Shape;3267;p81"/>
            <p:cNvSpPr/>
            <p:nvPr/>
          </p:nvSpPr>
          <p:spPr>
            <a:xfrm>
              <a:off x="3674288" y="41443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1"/>
                  </a:moveTo>
                  <a:cubicBezTo>
                    <a:pt x="116" y="1"/>
                    <a:pt x="1" y="11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32" y="575"/>
                  </a:lnTo>
                  <a:cubicBezTo>
                    <a:pt x="786" y="575"/>
                    <a:pt x="920" y="460"/>
                    <a:pt x="920" y="288"/>
                  </a:cubicBezTo>
                  <a:cubicBezTo>
                    <a:pt x="920" y="115"/>
                    <a:pt x="786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81"/>
            <p:cNvSpPr/>
            <p:nvPr/>
          </p:nvSpPr>
          <p:spPr>
            <a:xfrm>
              <a:off x="3707788" y="41443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1"/>
                  </a:moveTo>
                  <a:cubicBezTo>
                    <a:pt x="115" y="1"/>
                    <a:pt x="1" y="115"/>
                    <a:pt x="1" y="288"/>
                  </a:cubicBezTo>
                  <a:cubicBezTo>
                    <a:pt x="1" y="460"/>
                    <a:pt x="115" y="575"/>
                    <a:pt x="288" y="575"/>
                  </a:cubicBezTo>
                  <a:lnTo>
                    <a:pt x="632" y="575"/>
                  </a:lnTo>
                  <a:cubicBezTo>
                    <a:pt x="785" y="575"/>
                    <a:pt x="919" y="460"/>
                    <a:pt x="919" y="288"/>
                  </a:cubicBezTo>
                  <a:cubicBezTo>
                    <a:pt x="919" y="115"/>
                    <a:pt x="78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1"/>
            <p:cNvSpPr/>
            <p:nvPr/>
          </p:nvSpPr>
          <p:spPr>
            <a:xfrm>
              <a:off x="3740813" y="414430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1"/>
                  </a:moveTo>
                  <a:cubicBezTo>
                    <a:pt x="115" y="1"/>
                    <a:pt x="0" y="11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15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81"/>
            <p:cNvSpPr/>
            <p:nvPr/>
          </p:nvSpPr>
          <p:spPr>
            <a:xfrm>
              <a:off x="3562313" y="4470175"/>
              <a:ext cx="14400" cy="21075"/>
            </a:xfrm>
            <a:custGeom>
              <a:avLst/>
              <a:gdLst/>
              <a:ahLst/>
              <a:cxnLst/>
              <a:rect l="l" t="t" r="r" b="b"/>
              <a:pathLst>
                <a:path w="576" h="843" extrusionOk="0">
                  <a:moveTo>
                    <a:pt x="288" y="0"/>
                  </a:moveTo>
                  <a:cubicBezTo>
                    <a:pt x="135" y="0"/>
                    <a:pt x="1" y="115"/>
                    <a:pt x="1" y="287"/>
                  </a:cubicBezTo>
                  <a:lnTo>
                    <a:pt x="1" y="555"/>
                  </a:lnTo>
                  <a:cubicBezTo>
                    <a:pt x="1" y="728"/>
                    <a:pt x="135" y="843"/>
                    <a:pt x="288" y="843"/>
                  </a:cubicBezTo>
                  <a:cubicBezTo>
                    <a:pt x="460" y="843"/>
                    <a:pt x="575" y="728"/>
                    <a:pt x="575" y="555"/>
                  </a:cubicBezTo>
                  <a:lnTo>
                    <a:pt x="575" y="287"/>
                  </a:lnTo>
                  <a:cubicBezTo>
                    <a:pt x="575" y="115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81"/>
            <p:cNvSpPr/>
            <p:nvPr/>
          </p:nvSpPr>
          <p:spPr>
            <a:xfrm>
              <a:off x="3328813" y="4119425"/>
              <a:ext cx="483325" cy="417500"/>
            </a:xfrm>
            <a:custGeom>
              <a:avLst/>
              <a:gdLst/>
              <a:ahLst/>
              <a:cxnLst/>
              <a:rect l="l" t="t" r="r" b="b"/>
              <a:pathLst>
                <a:path w="19333" h="16700" extrusionOk="0">
                  <a:moveTo>
                    <a:pt x="689" y="0"/>
                  </a:moveTo>
                  <a:cubicBezTo>
                    <a:pt x="307" y="0"/>
                    <a:pt x="0" y="307"/>
                    <a:pt x="0" y="689"/>
                  </a:cubicBezTo>
                  <a:lnTo>
                    <a:pt x="0" y="12442"/>
                  </a:lnTo>
                  <a:cubicBezTo>
                    <a:pt x="0" y="12824"/>
                    <a:pt x="307" y="13131"/>
                    <a:pt x="689" y="13131"/>
                  </a:cubicBezTo>
                  <a:lnTo>
                    <a:pt x="7848" y="13131"/>
                  </a:lnTo>
                  <a:cubicBezTo>
                    <a:pt x="7944" y="13456"/>
                    <a:pt x="7982" y="13820"/>
                    <a:pt x="7944" y="14145"/>
                  </a:cubicBezTo>
                  <a:cubicBezTo>
                    <a:pt x="7905" y="14298"/>
                    <a:pt x="8020" y="14432"/>
                    <a:pt x="8173" y="14471"/>
                  </a:cubicBezTo>
                  <a:cubicBezTo>
                    <a:pt x="8185" y="14472"/>
                    <a:pt x="8196" y="14473"/>
                    <a:pt x="8207" y="14473"/>
                  </a:cubicBezTo>
                  <a:cubicBezTo>
                    <a:pt x="8345" y="14473"/>
                    <a:pt x="8462" y="14364"/>
                    <a:pt x="8480" y="14222"/>
                  </a:cubicBezTo>
                  <a:cubicBezTo>
                    <a:pt x="8537" y="13858"/>
                    <a:pt x="8518" y="13475"/>
                    <a:pt x="8441" y="13131"/>
                  </a:cubicBezTo>
                  <a:lnTo>
                    <a:pt x="10910" y="13131"/>
                  </a:lnTo>
                  <a:cubicBezTo>
                    <a:pt x="10681" y="13954"/>
                    <a:pt x="10853" y="14815"/>
                    <a:pt x="11408" y="15657"/>
                  </a:cubicBezTo>
                  <a:cubicBezTo>
                    <a:pt x="10824" y="15590"/>
                    <a:pt x="10236" y="15557"/>
                    <a:pt x="9647" y="15557"/>
                  </a:cubicBezTo>
                  <a:cubicBezTo>
                    <a:pt x="9059" y="15557"/>
                    <a:pt x="8470" y="15590"/>
                    <a:pt x="7886" y="15657"/>
                  </a:cubicBezTo>
                  <a:cubicBezTo>
                    <a:pt x="7944" y="15581"/>
                    <a:pt x="7963" y="15542"/>
                    <a:pt x="8001" y="15466"/>
                  </a:cubicBezTo>
                  <a:cubicBezTo>
                    <a:pt x="8078" y="15332"/>
                    <a:pt x="8039" y="15160"/>
                    <a:pt x="7905" y="15083"/>
                  </a:cubicBezTo>
                  <a:cubicBezTo>
                    <a:pt x="7863" y="15059"/>
                    <a:pt x="7817" y="15048"/>
                    <a:pt x="7772" y="15048"/>
                  </a:cubicBezTo>
                  <a:cubicBezTo>
                    <a:pt x="7673" y="15048"/>
                    <a:pt x="7575" y="15100"/>
                    <a:pt x="7523" y="15179"/>
                  </a:cubicBezTo>
                  <a:cubicBezTo>
                    <a:pt x="7408" y="15370"/>
                    <a:pt x="7274" y="15581"/>
                    <a:pt x="7101" y="15772"/>
                  </a:cubicBezTo>
                  <a:cubicBezTo>
                    <a:pt x="6604" y="15868"/>
                    <a:pt x="6068" y="16002"/>
                    <a:pt x="5570" y="16136"/>
                  </a:cubicBezTo>
                  <a:cubicBezTo>
                    <a:pt x="5417" y="16193"/>
                    <a:pt x="5321" y="16327"/>
                    <a:pt x="5379" y="16499"/>
                  </a:cubicBezTo>
                  <a:cubicBezTo>
                    <a:pt x="5411" y="16613"/>
                    <a:pt x="5527" y="16699"/>
                    <a:pt x="5666" y="16699"/>
                  </a:cubicBezTo>
                  <a:cubicBezTo>
                    <a:pt x="5691" y="16699"/>
                    <a:pt x="5716" y="16697"/>
                    <a:pt x="5742" y="16691"/>
                  </a:cubicBezTo>
                  <a:cubicBezTo>
                    <a:pt x="7044" y="16308"/>
                    <a:pt x="8350" y="16117"/>
                    <a:pt x="9659" y="16117"/>
                  </a:cubicBezTo>
                  <a:cubicBezTo>
                    <a:pt x="10968" y="16117"/>
                    <a:pt x="12279" y="16308"/>
                    <a:pt x="13590" y="16691"/>
                  </a:cubicBezTo>
                  <a:lnTo>
                    <a:pt x="13648" y="16691"/>
                  </a:lnTo>
                  <a:cubicBezTo>
                    <a:pt x="13781" y="16691"/>
                    <a:pt x="13896" y="16614"/>
                    <a:pt x="13915" y="16480"/>
                  </a:cubicBezTo>
                  <a:cubicBezTo>
                    <a:pt x="13973" y="16327"/>
                    <a:pt x="13877" y="16155"/>
                    <a:pt x="13724" y="16117"/>
                  </a:cubicBezTo>
                  <a:cubicBezTo>
                    <a:pt x="13226" y="15964"/>
                    <a:pt x="12690" y="15849"/>
                    <a:pt x="12193" y="15753"/>
                  </a:cubicBezTo>
                  <a:cubicBezTo>
                    <a:pt x="11427" y="14853"/>
                    <a:pt x="11217" y="13992"/>
                    <a:pt x="11485" y="13092"/>
                  </a:cubicBezTo>
                  <a:lnTo>
                    <a:pt x="18624" y="13092"/>
                  </a:lnTo>
                  <a:cubicBezTo>
                    <a:pt x="19007" y="13092"/>
                    <a:pt x="19332" y="12786"/>
                    <a:pt x="19332" y="12403"/>
                  </a:cubicBezTo>
                  <a:lnTo>
                    <a:pt x="19332" y="9953"/>
                  </a:lnTo>
                  <a:cubicBezTo>
                    <a:pt x="19332" y="9781"/>
                    <a:pt x="19198" y="9647"/>
                    <a:pt x="19045" y="9647"/>
                  </a:cubicBezTo>
                  <a:cubicBezTo>
                    <a:pt x="18873" y="9647"/>
                    <a:pt x="18758" y="9781"/>
                    <a:pt x="18758" y="9953"/>
                  </a:cubicBezTo>
                  <a:lnTo>
                    <a:pt x="18758" y="12442"/>
                  </a:lnTo>
                  <a:cubicBezTo>
                    <a:pt x="18758" y="12499"/>
                    <a:pt x="18701" y="12557"/>
                    <a:pt x="18624" y="12557"/>
                  </a:cubicBezTo>
                  <a:lnTo>
                    <a:pt x="670" y="12557"/>
                  </a:lnTo>
                  <a:cubicBezTo>
                    <a:pt x="594" y="12557"/>
                    <a:pt x="536" y="12499"/>
                    <a:pt x="536" y="12442"/>
                  </a:cubicBezTo>
                  <a:lnTo>
                    <a:pt x="536" y="2565"/>
                  </a:lnTo>
                  <a:lnTo>
                    <a:pt x="2029" y="2565"/>
                  </a:lnTo>
                  <a:cubicBezTo>
                    <a:pt x="2259" y="2565"/>
                    <a:pt x="2489" y="2431"/>
                    <a:pt x="2546" y="2221"/>
                  </a:cubicBezTo>
                  <a:lnTo>
                    <a:pt x="2680" y="1914"/>
                  </a:lnTo>
                  <a:lnTo>
                    <a:pt x="5207" y="1914"/>
                  </a:lnTo>
                  <a:lnTo>
                    <a:pt x="5321" y="2221"/>
                  </a:lnTo>
                  <a:cubicBezTo>
                    <a:pt x="5417" y="2431"/>
                    <a:pt x="5647" y="2565"/>
                    <a:pt x="5857" y="2565"/>
                  </a:cubicBezTo>
                  <a:lnTo>
                    <a:pt x="18758" y="2565"/>
                  </a:lnTo>
                  <a:lnTo>
                    <a:pt x="18758" y="8786"/>
                  </a:lnTo>
                  <a:cubicBezTo>
                    <a:pt x="18758" y="8958"/>
                    <a:pt x="18873" y="9092"/>
                    <a:pt x="19045" y="9092"/>
                  </a:cubicBezTo>
                  <a:cubicBezTo>
                    <a:pt x="19198" y="9092"/>
                    <a:pt x="19332" y="8958"/>
                    <a:pt x="19332" y="8786"/>
                  </a:cubicBezTo>
                  <a:lnTo>
                    <a:pt x="19332" y="651"/>
                  </a:lnTo>
                  <a:cubicBezTo>
                    <a:pt x="19332" y="307"/>
                    <a:pt x="19007" y="0"/>
                    <a:pt x="18624" y="0"/>
                  </a:cubicBezTo>
                  <a:lnTo>
                    <a:pt x="3407" y="0"/>
                  </a:lnTo>
                  <a:cubicBezTo>
                    <a:pt x="3254" y="0"/>
                    <a:pt x="3120" y="115"/>
                    <a:pt x="3120" y="287"/>
                  </a:cubicBezTo>
                  <a:cubicBezTo>
                    <a:pt x="3120" y="441"/>
                    <a:pt x="3254" y="575"/>
                    <a:pt x="3407" y="575"/>
                  </a:cubicBezTo>
                  <a:lnTo>
                    <a:pt x="18624" y="575"/>
                  </a:lnTo>
                  <a:cubicBezTo>
                    <a:pt x="18701" y="575"/>
                    <a:pt x="18758" y="613"/>
                    <a:pt x="18758" y="689"/>
                  </a:cubicBezTo>
                  <a:lnTo>
                    <a:pt x="18758" y="2029"/>
                  </a:lnTo>
                  <a:lnTo>
                    <a:pt x="5857" y="2029"/>
                  </a:lnTo>
                  <a:lnTo>
                    <a:pt x="5742" y="1723"/>
                  </a:lnTo>
                  <a:cubicBezTo>
                    <a:pt x="5647" y="1493"/>
                    <a:pt x="5417" y="1359"/>
                    <a:pt x="5207" y="1359"/>
                  </a:cubicBezTo>
                  <a:lnTo>
                    <a:pt x="2718" y="1359"/>
                  </a:lnTo>
                  <a:cubicBezTo>
                    <a:pt x="2489" y="1359"/>
                    <a:pt x="2259" y="1493"/>
                    <a:pt x="2201" y="1723"/>
                  </a:cubicBezTo>
                  <a:lnTo>
                    <a:pt x="2067" y="2029"/>
                  </a:lnTo>
                  <a:lnTo>
                    <a:pt x="574" y="2029"/>
                  </a:lnTo>
                  <a:lnTo>
                    <a:pt x="574" y="689"/>
                  </a:lnTo>
                  <a:cubicBezTo>
                    <a:pt x="574" y="613"/>
                    <a:pt x="613" y="575"/>
                    <a:pt x="689" y="575"/>
                  </a:cubicBezTo>
                  <a:lnTo>
                    <a:pt x="2297" y="575"/>
                  </a:lnTo>
                  <a:cubicBezTo>
                    <a:pt x="2450" y="575"/>
                    <a:pt x="2584" y="441"/>
                    <a:pt x="2584" y="287"/>
                  </a:cubicBezTo>
                  <a:cubicBezTo>
                    <a:pt x="2584" y="115"/>
                    <a:pt x="2450" y="0"/>
                    <a:pt x="2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1"/>
            <p:cNvSpPr/>
            <p:nvPr/>
          </p:nvSpPr>
          <p:spPr>
            <a:xfrm>
              <a:off x="3434563" y="4208900"/>
              <a:ext cx="268950" cy="200050"/>
            </a:xfrm>
            <a:custGeom>
              <a:avLst/>
              <a:gdLst/>
              <a:ahLst/>
              <a:cxnLst/>
              <a:rect l="l" t="t" r="r" b="b"/>
              <a:pathLst>
                <a:path w="10758" h="8002" extrusionOk="0">
                  <a:moveTo>
                    <a:pt x="957" y="537"/>
                  </a:moveTo>
                  <a:cubicBezTo>
                    <a:pt x="1130" y="537"/>
                    <a:pt x="1283" y="671"/>
                    <a:pt x="1283" y="862"/>
                  </a:cubicBezTo>
                  <a:cubicBezTo>
                    <a:pt x="1283" y="1034"/>
                    <a:pt x="1149" y="1206"/>
                    <a:pt x="957" y="1206"/>
                  </a:cubicBezTo>
                  <a:cubicBezTo>
                    <a:pt x="785" y="1206"/>
                    <a:pt x="613" y="1053"/>
                    <a:pt x="613" y="862"/>
                  </a:cubicBezTo>
                  <a:cubicBezTo>
                    <a:pt x="651" y="671"/>
                    <a:pt x="785" y="537"/>
                    <a:pt x="957" y="537"/>
                  </a:cubicBezTo>
                  <a:close/>
                  <a:moveTo>
                    <a:pt x="9877" y="537"/>
                  </a:moveTo>
                  <a:cubicBezTo>
                    <a:pt x="10049" y="537"/>
                    <a:pt x="10202" y="671"/>
                    <a:pt x="10202" y="862"/>
                  </a:cubicBezTo>
                  <a:cubicBezTo>
                    <a:pt x="10202" y="1034"/>
                    <a:pt x="10068" y="1206"/>
                    <a:pt x="9877" y="1206"/>
                  </a:cubicBezTo>
                  <a:cubicBezTo>
                    <a:pt x="9705" y="1206"/>
                    <a:pt x="9551" y="1053"/>
                    <a:pt x="9551" y="862"/>
                  </a:cubicBezTo>
                  <a:cubicBezTo>
                    <a:pt x="9551" y="671"/>
                    <a:pt x="9705" y="537"/>
                    <a:pt x="9877" y="537"/>
                  </a:cubicBezTo>
                  <a:close/>
                  <a:moveTo>
                    <a:pt x="5417" y="843"/>
                  </a:moveTo>
                  <a:cubicBezTo>
                    <a:pt x="5743" y="843"/>
                    <a:pt x="5991" y="1111"/>
                    <a:pt x="5991" y="1417"/>
                  </a:cubicBezTo>
                  <a:lnTo>
                    <a:pt x="5991" y="1628"/>
                  </a:lnTo>
                  <a:lnTo>
                    <a:pt x="4843" y="1628"/>
                  </a:lnTo>
                  <a:lnTo>
                    <a:pt x="4843" y="1417"/>
                  </a:lnTo>
                  <a:lnTo>
                    <a:pt x="4862" y="1417"/>
                  </a:lnTo>
                  <a:cubicBezTo>
                    <a:pt x="4862" y="1111"/>
                    <a:pt x="5111" y="843"/>
                    <a:pt x="5417" y="843"/>
                  </a:cubicBezTo>
                  <a:close/>
                  <a:moveTo>
                    <a:pt x="7025" y="2163"/>
                  </a:moveTo>
                  <a:cubicBezTo>
                    <a:pt x="7082" y="2163"/>
                    <a:pt x="7101" y="2183"/>
                    <a:pt x="7101" y="2221"/>
                  </a:cubicBezTo>
                  <a:lnTo>
                    <a:pt x="7944" y="7044"/>
                  </a:lnTo>
                  <a:cubicBezTo>
                    <a:pt x="7886" y="7083"/>
                    <a:pt x="7886" y="7102"/>
                    <a:pt x="7867" y="7102"/>
                  </a:cubicBezTo>
                  <a:cubicBezTo>
                    <a:pt x="7867" y="7102"/>
                    <a:pt x="7848" y="7140"/>
                    <a:pt x="7829" y="7140"/>
                  </a:cubicBezTo>
                  <a:lnTo>
                    <a:pt x="3044" y="7140"/>
                  </a:lnTo>
                  <a:cubicBezTo>
                    <a:pt x="3005" y="7140"/>
                    <a:pt x="2986" y="7102"/>
                    <a:pt x="2986" y="7102"/>
                  </a:cubicBezTo>
                  <a:cubicBezTo>
                    <a:pt x="2986" y="7102"/>
                    <a:pt x="2967" y="7083"/>
                    <a:pt x="2967" y="7044"/>
                  </a:cubicBezTo>
                  <a:lnTo>
                    <a:pt x="3809" y="2221"/>
                  </a:lnTo>
                  <a:cubicBezTo>
                    <a:pt x="3809" y="2183"/>
                    <a:pt x="3848" y="2163"/>
                    <a:pt x="3867" y="2163"/>
                  </a:cubicBezTo>
                  <a:lnTo>
                    <a:pt x="4307" y="2163"/>
                  </a:lnTo>
                  <a:lnTo>
                    <a:pt x="4307" y="2738"/>
                  </a:lnTo>
                  <a:cubicBezTo>
                    <a:pt x="4307" y="2891"/>
                    <a:pt x="4422" y="3025"/>
                    <a:pt x="4594" y="3025"/>
                  </a:cubicBezTo>
                  <a:cubicBezTo>
                    <a:pt x="4766" y="3025"/>
                    <a:pt x="4881" y="2891"/>
                    <a:pt x="4881" y="2738"/>
                  </a:cubicBezTo>
                  <a:lnTo>
                    <a:pt x="4881" y="2163"/>
                  </a:lnTo>
                  <a:lnTo>
                    <a:pt x="6030" y="2163"/>
                  </a:lnTo>
                  <a:lnTo>
                    <a:pt x="6030" y="2738"/>
                  </a:lnTo>
                  <a:cubicBezTo>
                    <a:pt x="6030" y="2891"/>
                    <a:pt x="6144" y="3025"/>
                    <a:pt x="6317" y="3025"/>
                  </a:cubicBezTo>
                  <a:cubicBezTo>
                    <a:pt x="6489" y="3025"/>
                    <a:pt x="6604" y="2891"/>
                    <a:pt x="6604" y="2738"/>
                  </a:cubicBezTo>
                  <a:lnTo>
                    <a:pt x="6604" y="2163"/>
                  </a:lnTo>
                  <a:close/>
                  <a:moveTo>
                    <a:pt x="957" y="6776"/>
                  </a:moveTo>
                  <a:cubicBezTo>
                    <a:pt x="1130" y="6776"/>
                    <a:pt x="1283" y="6910"/>
                    <a:pt x="1283" y="7102"/>
                  </a:cubicBezTo>
                  <a:cubicBezTo>
                    <a:pt x="1283" y="7293"/>
                    <a:pt x="1149" y="7446"/>
                    <a:pt x="957" y="7446"/>
                  </a:cubicBezTo>
                  <a:cubicBezTo>
                    <a:pt x="785" y="7446"/>
                    <a:pt x="613" y="7293"/>
                    <a:pt x="613" y="7102"/>
                  </a:cubicBezTo>
                  <a:cubicBezTo>
                    <a:pt x="613" y="6949"/>
                    <a:pt x="766" y="6776"/>
                    <a:pt x="957" y="6776"/>
                  </a:cubicBezTo>
                  <a:close/>
                  <a:moveTo>
                    <a:pt x="9877" y="6776"/>
                  </a:moveTo>
                  <a:cubicBezTo>
                    <a:pt x="10049" y="6776"/>
                    <a:pt x="10202" y="6910"/>
                    <a:pt x="10202" y="7102"/>
                  </a:cubicBezTo>
                  <a:cubicBezTo>
                    <a:pt x="10221" y="7293"/>
                    <a:pt x="10068" y="7446"/>
                    <a:pt x="9877" y="7446"/>
                  </a:cubicBezTo>
                  <a:cubicBezTo>
                    <a:pt x="9705" y="7446"/>
                    <a:pt x="9551" y="7293"/>
                    <a:pt x="9551" y="7102"/>
                  </a:cubicBezTo>
                  <a:cubicBezTo>
                    <a:pt x="9551" y="6949"/>
                    <a:pt x="9685" y="6776"/>
                    <a:pt x="9877" y="6776"/>
                  </a:cubicBezTo>
                  <a:close/>
                  <a:moveTo>
                    <a:pt x="881" y="1"/>
                  </a:moveTo>
                  <a:cubicBezTo>
                    <a:pt x="383" y="1"/>
                    <a:pt x="0" y="403"/>
                    <a:pt x="0" y="881"/>
                  </a:cubicBezTo>
                  <a:cubicBezTo>
                    <a:pt x="0" y="1264"/>
                    <a:pt x="268" y="1608"/>
                    <a:pt x="594" y="1723"/>
                  </a:cubicBezTo>
                  <a:lnTo>
                    <a:pt x="594" y="3197"/>
                  </a:lnTo>
                  <a:cubicBezTo>
                    <a:pt x="594" y="3369"/>
                    <a:pt x="709" y="3484"/>
                    <a:pt x="881" y="3484"/>
                  </a:cubicBezTo>
                  <a:lnTo>
                    <a:pt x="2910" y="3484"/>
                  </a:lnTo>
                  <a:lnTo>
                    <a:pt x="2757" y="4499"/>
                  </a:lnTo>
                  <a:lnTo>
                    <a:pt x="881" y="4499"/>
                  </a:lnTo>
                  <a:cubicBezTo>
                    <a:pt x="709" y="4499"/>
                    <a:pt x="594" y="4613"/>
                    <a:pt x="594" y="4786"/>
                  </a:cubicBezTo>
                  <a:lnTo>
                    <a:pt x="594" y="6279"/>
                  </a:lnTo>
                  <a:cubicBezTo>
                    <a:pt x="230" y="6394"/>
                    <a:pt x="0" y="6719"/>
                    <a:pt x="0" y="7102"/>
                  </a:cubicBezTo>
                  <a:cubicBezTo>
                    <a:pt x="0" y="7619"/>
                    <a:pt x="402" y="8001"/>
                    <a:pt x="881" y="8001"/>
                  </a:cubicBezTo>
                  <a:cubicBezTo>
                    <a:pt x="1378" y="8001"/>
                    <a:pt x="1761" y="7580"/>
                    <a:pt x="1761" y="7102"/>
                  </a:cubicBezTo>
                  <a:cubicBezTo>
                    <a:pt x="1761" y="6719"/>
                    <a:pt x="1493" y="6394"/>
                    <a:pt x="1168" y="6279"/>
                  </a:cubicBezTo>
                  <a:lnTo>
                    <a:pt x="1168" y="5073"/>
                  </a:lnTo>
                  <a:lnTo>
                    <a:pt x="2642" y="5073"/>
                  </a:lnTo>
                  <a:lnTo>
                    <a:pt x="2316" y="6968"/>
                  </a:lnTo>
                  <a:cubicBezTo>
                    <a:pt x="2297" y="7159"/>
                    <a:pt x="2335" y="7351"/>
                    <a:pt x="2469" y="7485"/>
                  </a:cubicBezTo>
                  <a:cubicBezTo>
                    <a:pt x="2584" y="7638"/>
                    <a:pt x="2776" y="7733"/>
                    <a:pt x="2967" y="7733"/>
                  </a:cubicBezTo>
                  <a:lnTo>
                    <a:pt x="7752" y="7733"/>
                  </a:lnTo>
                  <a:cubicBezTo>
                    <a:pt x="7944" y="7733"/>
                    <a:pt x="8116" y="7657"/>
                    <a:pt x="8250" y="7485"/>
                  </a:cubicBezTo>
                  <a:cubicBezTo>
                    <a:pt x="8365" y="7351"/>
                    <a:pt x="8422" y="7159"/>
                    <a:pt x="8403" y="6968"/>
                  </a:cubicBezTo>
                  <a:lnTo>
                    <a:pt x="8059" y="5073"/>
                  </a:lnTo>
                  <a:lnTo>
                    <a:pt x="9551" y="5073"/>
                  </a:lnTo>
                  <a:lnTo>
                    <a:pt x="9551" y="6279"/>
                  </a:lnTo>
                  <a:cubicBezTo>
                    <a:pt x="9226" y="6394"/>
                    <a:pt x="8996" y="6719"/>
                    <a:pt x="8996" y="7102"/>
                  </a:cubicBezTo>
                  <a:cubicBezTo>
                    <a:pt x="8996" y="7619"/>
                    <a:pt x="9398" y="8001"/>
                    <a:pt x="9877" y="8001"/>
                  </a:cubicBezTo>
                  <a:cubicBezTo>
                    <a:pt x="10375" y="8001"/>
                    <a:pt x="10757" y="7580"/>
                    <a:pt x="10757" y="7102"/>
                  </a:cubicBezTo>
                  <a:cubicBezTo>
                    <a:pt x="10757" y="6719"/>
                    <a:pt x="10489" y="6394"/>
                    <a:pt x="10164" y="6279"/>
                  </a:cubicBezTo>
                  <a:lnTo>
                    <a:pt x="10164" y="4786"/>
                  </a:lnTo>
                  <a:cubicBezTo>
                    <a:pt x="10164" y="4613"/>
                    <a:pt x="10049" y="4499"/>
                    <a:pt x="9877" y="4499"/>
                  </a:cubicBezTo>
                  <a:lnTo>
                    <a:pt x="8020" y="4499"/>
                  </a:lnTo>
                  <a:lnTo>
                    <a:pt x="7848" y="3484"/>
                  </a:lnTo>
                  <a:lnTo>
                    <a:pt x="9877" y="3484"/>
                  </a:lnTo>
                  <a:cubicBezTo>
                    <a:pt x="10049" y="3484"/>
                    <a:pt x="10164" y="3369"/>
                    <a:pt x="10164" y="3197"/>
                  </a:cubicBezTo>
                  <a:lnTo>
                    <a:pt x="10164" y="1723"/>
                  </a:lnTo>
                  <a:cubicBezTo>
                    <a:pt x="10528" y="1608"/>
                    <a:pt x="10757" y="1264"/>
                    <a:pt x="10757" y="881"/>
                  </a:cubicBezTo>
                  <a:cubicBezTo>
                    <a:pt x="10757" y="383"/>
                    <a:pt x="10355" y="1"/>
                    <a:pt x="9877" y="1"/>
                  </a:cubicBezTo>
                  <a:cubicBezTo>
                    <a:pt x="9379" y="1"/>
                    <a:pt x="8996" y="403"/>
                    <a:pt x="8996" y="881"/>
                  </a:cubicBezTo>
                  <a:cubicBezTo>
                    <a:pt x="8996" y="1264"/>
                    <a:pt x="9264" y="1608"/>
                    <a:pt x="9590" y="1723"/>
                  </a:cubicBezTo>
                  <a:lnTo>
                    <a:pt x="9590" y="2910"/>
                  </a:lnTo>
                  <a:lnTo>
                    <a:pt x="7752" y="2910"/>
                  </a:lnTo>
                  <a:lnTo>
                    <a:pt x="7599" y="2144"/>
                  </a:lnTo>
                  <a:cubicBezTo>
                    <a:pt x="7561" y="1838"/>
                    <a:pt x="7293" y="1628"/>
                    <a:pt x="6968" y="1628"/>
                  </a:cubicBezTo>
                  <a:lnTo>
                    <a:pt x="6527" y="1628"/>
                  </a:lnTo>
                  <a:lnTo>
                    <a:pt x="6527" y="1417"/>
                  </a:lnTo>
                  <a:cubicBezTo>
                    <a:pt x="6527" y="785"/>
                    <a:pt x="6030" y="269"/>
                    <a:pt x="5379" y="269"/>
                  </a:cubicBezTo>
                  <a:cubicBezTo>
                    <a:pt x="4747" y="269"/>
                    <a:pt x="4230" y="766"/>
                    <a:pt x="4230" y="1417"/>
                  </a:cubicBezTo>
                  <a:lnTo>
                    <a:pt x="4230" y="1628"/>
                  </a:lnTo>
                  <a:lnTo>
                    <a:pt x="3790" y="1628"/>
                  </a:lnTo>
                  <a:cubicBezTo>
                    <a:pt x="3484" y="1628"/>
                    <a:pt x="3235" y="1838"/>
                    <a:pt x="3159" y="2144"/>
                  </a:cubicBezTo>
                  <a:lnTo>
                    <a:pt x="3005" y="2910"/>
                  </a:lnTo>
                  <a:lnTo>
                    <a:pt x="1168" y="2910"/>
                  </a:lnTo>
                  <a:lnTo>
                    <a:pt x="1168" y="1723"/>
                  </a:lnTo>
                  <a:cubicBezTo>
                    <a:pt x="1532" y="1608"/>
                    <a:pt x="1761" y="1264"/>
                    <a:pt x="1761" y="881"/>
                  </a:cubicBezTo>
                  <a:cubicBezTo>
                    <a:pt x="1761" y="383"/>
                    <a:pt x="1359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81"/>
            <p:cNvSpPr/>
            <p:nvPr/>
          </p:nvSpPr>
          <p:spPr>
            <a:xfrm>
              <a:off x="3360388" y="4282600"/>
              <a:ext cx="76600" cy="52650"/>
            </a:xfrm>
            <a:custGeom>
              <a:avLst/>
              <a:gdLst/>
              <a:ahLst/>
              <a:cxnLst/>
              <a:rect l="l" t="t" r="r" b="b"/>
              <a:pathLst>
                <a:path w="3064" h="2106" extrusionOk="0">
                  <a:moveTo>
                    <a:pt x="2489" y="574"/>
                  </a:moveTo>
                  <a:lnTo>
                    <a:pt x="2489" y="1531"/>
                  </a:lnTo>
                  <a:lnTo>
                    <a:pt x="556" y="1531"/>
                  </a:lnTo>
                  <a:lnTo>
                    <a:pt x="556" y="574"/>
                  </a:lnTo>
                  <a:close/>
                  <a:moveTo>
                    <a:pt x="460" y="0"/>
                  </a:moveTo>
                  <a:cubicBezTo>
                    <a:pt x="211" y="0"/>
                    <a:pt x="1" y="192"/>
                    <a:pt x="1" y="460"/>
                  </a:cubicBezTo>
                  <a:lnTo>
                    <a:pt x="1" y="1646"/>
                  </a:lnTo>
                  <a:cubicBezTo>
                    <a:pt x="1" y="1895"/>
                    <a:pt x="192" y="2106"/>
                    <a:pt x="460" y="2106"/>
                  </a:cubicBezTo>
                  <a:lnTo>
                    <a:pt x="2604" y="2106"/>
                  </a:lnTo>
                  <a:cubicBezTo>
                    <a:pt x="2852" y="2106"/>
                    <a:pt x="3063" y="1914"/>
                    <a:pt x="3063" y="1646"/>
                  </a:cubicBezTo>
                  <a:lnTo>
                    <a:pt x="3063" y="460"/>
                  </a:lnTo>
                  <a:cubicBezTo>
                    <a:pt x="3063" y="192"/>
                    <a:pt x="2872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81"/>
            <p:cNvSpPr/>
            <p:nvPr/>
          </p:nvSpPr>
          <p:spPr>
            <a:xfrm>
              <a:off x="3703013" y="4282125"/>
              <a:ext cx="76575" cy="52650"/>
            </a:xfrm>
            <a:custGeom>
              <a:avLst/>
              <a:gdLst/>
              <a:ahLst/>
              <a:cxnLst/>
              <a:rect l="l" t="t" r="r" b="b"/>
              <a:pathLst>
                <a:path w="3063" h="2106" extrusionOk="0">
                  <a:moveTo>
                    <a:pt x="2508" y="574"/>
                  </a:moveTo>
                  <a:lnTo>
                    <a:pt x="2508" y="1531"/>
                  </a:lnTo>
                  <a:lnTo>
                    <a:pt x="574" y="1531"/>
                  </a:lnTo>
                  <a:lnTo>
                    <a:pt x="574" y="574"/>
                  </a:lnTo>
                  <a:close/>
                  <a:moveTo>
                    <a:pt x="460" y="0"/>
                  </a:moveTo>
                  <a:cubicBezTo>
                    <a:pt x="211" y="0"/>
                    <a:pt x="0" y="191"/>
                    <a:pt x="0" y="440"/>
                  </a:cubicBezTo>
                  <a:lnTo>
                    <a:pt x="0" y="1646"/>
                  </a:lnTo>
                  <a:cubicBezTo>
                    <a:pt x="0" y="1914"/>
                    <a:pt x="211" y="2106"/>
                    <a:pt x="460" y="2106"/>
                  </a:cubicBezTo>
                  <a:lnTo>
                    <a:pt x="2603" y="2106"/>
                  </a:lnTo>
                  <a:cubicBezTo>
                    <a:pt x="2852" y="2106"/>
                    <a:pt x="3063" y="1914"/>
                    <a:pt x="3063" y="1646"/>
                  </a:cubicBezTo>
                  <a:lnTo>
                    <a:pt x="3063" y="440"/>
                  </a:lnTo>
                  <a:cubicBezTo>
                    <a:pt x="3063" y="211"/>
                    <a:pt x="2871" y="0"/>
                    <a:pt x="2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5" name="Google Shape;3275;p81"/>
          <p:cNvGrpSpPr/>
          <p:nvPr/>
        </p:nvGrpSpPr>
        <p:grpSpPr>
          <a:xfrm>
            <a:off x="3897707" y="3971775"/>
            <a:ext cx="484300" cy="417700"/>
            <a:chOff x="4004938" y="4112725"/>
            <a:chExt cx="484300" cy="417700"/>
          </a:xfrm>
        </p:grpSpPr>
        <p:sp>
          <p:nvSpPr>
            <p:cNvPr id="3276" name="Google Shape;3276;p81"/>
            <p:cNvSpPr/>
            <p:nvPr/>
          </p:nvSpPr>
          <p:spPr>
            <a:xfrm>
              <a:off x="4351388" y="41376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1"/>
                  </a:moveTo>
                  <a:cubicBezTo>
                    <a:pt x="116" y="1"/>
                    <a:pt x="1" y="11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32" y="575"/>
                  </a:lnTo>
                  <a:cubicBezTo>
                    <a:pt x="785" y="575"/>
                    <a:pt x="919" y="460"/>
                    <a:pt x="919" y="288"/>
                  </a:cubicBezTo>
                  <a:cubicBezTo>
                    <a:pt x="919" y="115"/>
                    <a:pt x="78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81"/>
            <p:cNvSpPr/>
            <p:nvPr/>
          </p:nvSpPr>
          <p:spPr>
            <a:xfrm>
              <a:off x="4384413" y="41376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1"/>
                  </a:moveTo>
                  <a:cubicBezTo>
                    <a:pt x="115" y="1"/>
                    <a:pt x="0" y="115"/>
                    <a:pt x="0" y="288"/>
                  </a:cubicBezTo>
                  <a:cubicBezTo>
                    <a:pt x="0" y="460"/>
                    <a:pt x="115" y="575"/>
                    <a:pt x="288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15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81"/>
            <p:cNvSpPr/>
            <p:nvPr/>
          </p:nvSpPr>
          <p:spPr>
            <a:xfrm>
              <a:off x="4417438" y="413760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1"/>
                  </a:moveTo>
                  <a:cubicBezTo>
                    <a:pt x="115" y="1"/>
                    <a:pt x="0" y="11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15"/>
                    <a:pt x="78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81"/>
            <p:cNvSpPr/>
            <p:nvPr/>
          </p:nvSpPr>
          <p:spPr>
            <a:xfrm>
              <a:off x="4239413" y="4463475"/>
              <a:ext cx="14400" cy="21075"/>
            </a:xfrm>
            <a:custGeom>
              <a:avLst/>
              <a:gdLst/>
              <a:ahLst/>
              <a:cxnLst/>
              <a:rect l="l" t="t" r="r" b="b"/>
              <a:pathLst>
                <a:path w="576" h="843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lnTo>
                    <a:pt x="1" y="555"/>
                  </a:lnTo>
                  <a:cubicBezTo>
                    <a:pt x="1" y="728"/>
                    <a:pt x="116" y="843"/>
                    <a:pt x="288" y="843"/>
                  </a:cubicBezTo>
                  <a:cubicBezTo>
                    <a:pt x="460" y="843"/>
                    <a:pt x="575" y="728"/>
                    <a:pt x="575" y="555"/>
                  </a:cubicBezTo>
                  <a:lnTo>
                    <a:pt x="575" y="287"/>
                  </a:lnTo>
                  <a:cubicBezTo>
                    <a:pt x="575" y="134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81"/>
            <p:cNvSpPr/>
            <p:nvPr/>
          </p:nvSpPr>
          <p:spPr>
            <a:xfrm>
              <a:off x="4004938" y="4112725"/>
              <a:ext cx="484300" cy="417700"/>
            </a:xfrm>
            <a:custGeom>
              <a:avLst/>
              <a:gdLst/>
              <a:ahLst/>
              <a:cxnLst/>
              <a:rect l="l" t="t" r="r" b="b"/>
              <a:pathLst>
                <a:path w="19372" h="16708" extrusionOk="0">
                  <a:moveTo>
                    <a:pt x="709" y="0"/>
                  </a:moveTo>
                  <a:cubicBezTo>
                    <a:pt x="326" y="0"/>
                    <a:pt x="1" y="307"/>
                    <a:pt x="1" y="689"/>
                  </a:cubicBezTo>
                  <a:lnTo>
                    <a:pt x="1" y="12442"/>
                  </a:lnTo>
                  <a:cubicBezTo>
                    <a:pt x="1" y="12825"/>
                    <a:pt x="326" y="13131"/>
                    <a:pt x="709" y="13131"/>
                  </a:cubicBezTo>
                  <a:lnTo>
                    <a:pt x="7849" y="13131"/>
                  </a:lnTo>
                  <a:cubicBezTo>
                    <a:pt x="7944" y="13456"/>
                    <a:pt x="8002" y="13820"/>
                    <a:pt x="7944" y="14164"/>
                  </a:cubicBezTo>
                  <a:cubicBezTo>
                    <a:pt x="7925" y="14298"/>
                    <a:pt x="8040" y="14451"/>
                    <a:pt x="8193" y="14471"/>
                  </a:cubicBezTo>
                  <a:cubicBezTo>
                    <a:pt x="8203" y="14472"/>
                    <a:pt x="8213" y="14473"/>
                    <a:pt x="8223" y="14473"/>
                  </a:cubicBezTo>
                  <a:cubicBezTo>
                    <a:pt x="8349" y="14473"/>
                    <a:pt x="8482" y="14364"/>
                    <a:pt x="8499" y="14222"/>
                  </a:cubicBezTo>
                  <a:cubicBezTo>
                    <a:pt x="8557" y="13877"/>
                    <a:pt x="8518" y="13494"/>
                    <a:pt x="8442" y="13131"/>
                  </a:cubicBezTo>
                  <a:lnTo>
                    <a:pt x="10930" y="13131"/>
                  </a:lnTo>
                  <a:cubicBezTo>
                    <a:pt x="10720" y="13973"/>
                    <a:pt x="10892" y="14834"/>
                    <a:pt x="11447" y="15657"/>
                  </a:cubicBezTo>
                  <a:cubicBezTo>
                    <a:pt x="10863" y="15590"/>
                    <a:pt x="10275" y="15557"/>
                    <a:pt x="9686" y="15557"/>
                  </a:cubicBezTo>
                  <a:cubicBezTo>
                    <a:pt x="9097" y="15557"/>
                    <a:pt x="8509" y="15590"/>
                    <a:pt x="7925" y="15657"/>
                  </a:cubicBezTo>
                  <a:cubicBezTo>
                    <a:pt x="7963" y="15600"/>
                    <a:pt x="8002" y="15542"/>
                    <a:pt x="8040" y="15466"/>
                  </a:cubicBezTo>
                  <a:cubicBezTo>
                    <a:pt x="8117" y="15332"/>
                    <a:pt x="8059" y="15160"/>
                    <a:pt x="7944" y="15083"/>
                  </a:cubicBezTo>
                  <a:cubicBezTo>
                    <a:pt x="7903" y="15065"/>
                    <a:pt x="7858" y="15057"/>
                    <a:pt x="7813" y="15057"/>
                  </a:cubicBezTo>
                  <a:cubicBezTo>
                    <a:pt x="7713" y="15057"/>
                    <a:pt x="7614" y="15100"/>
                    <a:pt x="7561" y="15179"/>
                  </a:cubicBezTo>
                  <a:cubicBezTo>
                    <a:pt x="7447" y="15370"/>
                    <a:pt x="7293" y="15600"/>
                    <a:pt x="7140" y="15791"/>
                  </a:cubicBezTo>
                  <a:cubicBezTo>
                    <a:pt x="6624" y="15887"/>
                    <a:pt x="6107" y="16002"/>
                    <a:pt x="5609" y="16136"/>
                  </a:cubicBezTo>
                  <a:cubicBezTo>
                    <a:pt x="5456" y="16193"/>
                    <a:pt x="5360" y="16327"/>
                    <a:pt x="5418" y="16500"/>
                  </a:cubicBezTo>
                  <a:cubicBezTo>
                    <a:pt x="5448" y="16622"/>
                    <a:pt x="5552" y="16708"/>
                    <a:pt x="5671" y="16708"/>
                  </a:cubicBezTo>
                  <a:cubicBezTo>
                    <a:pt x="5701" y="16708"/>
                    <a:pt x="5732" y="16702"/>
                    <a:pt x="5762" y="16691"/>
                  </a:cubicBezTo>
                  <a:cubicBezTo>
                    <a:pt x="6336" y="16519"/>
                    <a:pt x="6911" y="16404"/>
                    <a:pt x="7466" y="16308"/>
                  </a:cubicBezTo>
                  <a:cubicBezTo>
                    <a:pt x="8193" y="16193"/>
                    <a:pt x="8930" y="16136"/>
                    <a:pt x="9669" y="16136"/>
                  </a:cubicBezTo>
                  <a:cubicBezTo>
                    <a:pt x="10409" y="16136"/>
                    <a:pt x="11150" y="16193"/>
                    <a:pt x="11887" y="16308"/>
                  </a:cubicBezTo>
                  <a:cubicBezTo>
                    <a:pt x="12461" y="16404"/>
                    <a:pt x="13036" y="16519"/>
                    <a:pt x="13591" y="16691"/>
                  </a:cubicBezTo>
                  <a:lnTo>
                    <a:pt x="13667" y="16691"/>
                  </a:lnTo>
                  <a:cubicBezTo>
                    <a:pt x="13782" y="16691"/>
                    <a:pt x="13897" y="16614"/>
                    <a:pt x="13935" y="16480"/>
                  </a:cubicBezTo>
                  <a:cubicBezTo>
                    <a:pt x="13974" y="16327"/>
                    <a:pt x="13878" y="16174"/>
                    <a:pt x="13744" y="16117"/>
                  </a:cubicBezTo>
                  <a:cubicBezTo>
                    <a:pt x="13227" y="15983"/>
                    <a:pt x="12710" y="15849"/>
                    <a:pt x="12213" y="15753"/>
                  </a:cubicBezTo>
                  <a:cubicBezTo>
                    <a:pt x="11447" y="14853"/>
                    <a:pt x="11236" y="13992"/>
                    <a:pt x="11485" y="13112"/>
                  </a:cubicBezTo>
                  <a:lnTo>
                    <a:pt x="18644" y="13112"/>
                  </a:lnTo>
                  <a:cubicBezTo>
                    <a:pt x="19027" y="13112"/>
                    <a:pt x="19333" y="12786"/>
                    <a:pt x="19333" y="12403"/>
                  </a:cubicBezTo>
                  <a:lnTo>
                    <a:pt x="19333" y="9915"/>
                  </a:lnTo>
                  <a:cubicBezTo>
                    <a:pt x="19333" y="9762"/>
                    <a:pt x="19218" y="9628"/>
                    <a:pt x="19046" y="9628"/>
                  </a:cubicBezTo>
                  <a:cubicBezTo>
                    <a:pt x="18874" y="9628"/>
                    <a:pt x="18759" y="9762"/>
                    <a:pt x="18759" y="9915"/>
                  </a:cubicBezTo>
                  <a:lnTo>
                    <a:pt x="18759" y="12403"/>
                  </a:lnTo>
                  <a:cubicBezTo>
                    <a:pt x="18759" y="12480"/>
                    <a:pt x="18720" y="12537"/>
                    <a:pt x="18644" y="12537"/>
                  </a:cubicBezTo>
                  <a:lnTo>
                    <a:pt x="671" y="12537"/>
                  </a:lnTo>
                  <a:cubicBezTo>
                    <a:pt x="594" y="12537"/>
                    <a:pt x="556" y="12480"/>
                    <a:pt x="556" y="12403"/>
                  </a:cubicBezTo>
                  <a:lnTo>
                    <a:pt x="556" y="2546"/>
                  </a:lnTo>
                  <a:lnTo>
                    <a:pt x="2030" y="2546"/>
                  </a:lnTo>
                  <a:cubicBezTo>
                    <a:pt x="2279" y="2546"/>
                    <a:pt x="2489" y="2412"/>
                    <a:pt x="2566" y="2201"/>
                  </a:cubicBezTo>
                  <a:lnTo>
                    <a:pt x="2681" y="1876"/>
                  </a:lnTo>
                  <a:lnTo>
                    <a:pt x="5226" y="1876"/>
                  </a:lnTo>
                  <a:lnTo>
                    <a:pt x="5341" y="2201"/>
                  </a:lnTo>
                  <a:cubicBezTo>
                    <a:pt x="5437" y="2412"/>
                    <a:pt x="5647" y="2546"/>
                    <a:pt x="5858" y="2546"/>
                  </a:cubicBezTo>
                  <a:lnTo>
                    <a:pt x="18797" y="2546"/>
                  </a:lnTo>
                  <a:lnTo>
                    <a:pt x="18797" y="8767"/>
                  </a:lnTo>
                  <a:cubicBezTo>
                    <a:pt x="18797" y="8939"/>
                    <a:pt x="18912" y="9054"/>
                    <a:pt x="19084" y="9054"/>
                  </a:cubicBezTo>
                  <a:cubicBezTo>
                    <a:pt x="19237" y="9054"/>
                    <a:pt x="19371" y="8939"/>
                    <a:pt x="19371" y="8767"/>
                  </a:cubicBezTo>
                  <a:lnTo>
                    <a:pt x="19371" y="632"/>
                  </a:lnTo>
                  <a:cubicBezTo>
                    <a:pt x="19333" y="287"/>
                    <a:pt x="19027" y="0"/>
                    <a:pt x="18663" y="0"/>
                  </a:cubicBezTo>
                  <a:lnTo>
                    <a:pt x="3446" y="0"/>
                  </a:lnTo>
                  <a:cubicBezTo>
                    <a:pt x="3293" y="0"/>
                    <a:pt x="3159" y="115"/>
                    <a:pt x="3159" y="287"/>
                  </a:cubicBezTo>
                  <a:cubicBezTo>
                    <a:pt x="3159" y="460"/>
                    <a:pt x="3293" y="575"/>
                    <a:pt x="3446" y="575"/>
                  </a:cubicBezTo>
                  <a:lnTo>
                    <a:pt x="18663" y="575"/>
                  </a:lnTo>
                  <a:cubicBezTo>
                    <a:pt x="18740" y="575"/>
                    <a:pt x="18797" y="613"/>
                    <a:pt x="18797" y="689"/>
                  </a:cubicBezTo>
                  <a:lnTo>
                    <a:pt x="18797" y="2029"/>
                  </a:lnTo>
                  <a:lnTo>
                    <a:pt x="5877" y="2029"/>
                  </a:lnTo>
                  <a:lnTo>
                    <a:pt x="5743" y="1723"/>
                  </a:lnTo>
                  <a:cubicBezTo>
                    <a:pt x="5647" y="1512"/>
                    <a:pt x="5437" y="1359"/>
                    <a:pt x="5226" y="1359"/>
                  </a:cubicBezTo>
                  <a:lnTo>
                    <a:pt x="2738" y="1359"/>
                  </a:lnTo>
                  <a:cubicBezTo>
                    <a:pt x="2489" y="1359"/>
                    <a:pt x="2279" y="1512"/>
                    <a:pt x="2202" y="1723"/>
                  </a:cubicBezTo>
                  <a:lnTo>
                    <a:pt x="2087" y="2029"/>
                  </a:lnTo>
                  <a:lnTo>
                    <a:pt x="575" y="2029"/>
                  </a:lnTo>
                  <a:lnTo>
                    <a:pt x="575" y="689"/>
                  </a:lnTo>
                  <a:cubicBezTo>
                    <a:pt x="575" y="613"/>
                    <a:pt x="633" y="575"/>
                    <a:pt x="709" y="575"/>
                  </a:cubicBezTo>
                  <a:lnTo>
                    <a:pt x="2298" y="575"/>
                  </a:lnTo>
                  <a:cubicBezTo>
                    <a:pt x="2470" y="575"/>
                    <a:pt x="2585" y="460"/>
                    <a:pt x="2585" y="287"/>
                  </a:cubicBezTo>
                  <a:cubicBezTo>
                    <a:pt x="2585" y="115"/>
                    <a:pt x="2470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81"/>
            <p:cNvSpPr/>
            <p:nvPr/>
          </p:nvSpPr>
          <p:spPr>
            <a:xfrm>
              <a:off x="4064288" y="4182100"/>
              <a:ext cx="363700" cy="239275"/>
            </a:xfrm>
            <a:custGeom>
              <a:avLst/>
              <a:gdLst/>
              <a:ahLst/>
              <a:cxnLst/>
              <a:rect l="l" t="t" r="r" b="b"/>
              <a:pathLst>
                <a:path w="14548" h="9571" extrusionOk="0">
                  <a:moveTo>
                    <a:pt x="2355" y="556"/>
                  </a:moveTo>
                  <a:cubicBezTo>
                    <a:pt x="2508" y="556"/>
                    <a:pt x="2680" y="690"/>
                    <a:pt x="2680" y="881"/>
                  </a:cubicBezTo>
                  <a:cubicBezTo>
                    <a:pt x="2680" y="1073"/>
                    <a:pt x="2527" y="1226"/>
                    <a:pt x="2355" y="1226"/>
                  </a:cubicBezTo>
                  <a:cubicBezTo>
                    <a:pt x="2182" y="1226"/>
                    <a:pt x="2010" y="1073"/>
                    <a:pt x="2010" y="881"/>
                  </a:cubicBezTo>
                  <a:cubicBezTo>
                    <a:pt x="2010" y="690"/>
                    <a:pt x="2163" y="556"/>
                    <a:pt x="2355" y="556"/>
                  </a:cubicBezTo>
                  <a:close/>
                  <a:moveTo>
                    <a:pt x="12250" y="556"/>
                  </a:moveTo>
                  <a:cubicBezTo>
                    <a:pt x="12423" y="556"/>
                    <a:pt x="12595" y="690"/>
                    <a:pt x="12595" y="881"/>
                  </a:cubicBezTo>
                  <a:cubicBezTo>
                    <a:pt x="12595" y="1073"/>
                    <a:pt x="12442" y="1226"/>
                    <a:pt x="12250" y="1226"/>
                  </a:cubicBezTo>
                  <a:cubicBezTo>
                    <a:pt x="12078" y="1226"/>
                    <a:pt x="11925" y="1073"/>
                    <a:pt x="11925" y="881"/>
                  </a:cubicBezTo>
                  <a:cubicBezTo>
                    <a:pt x="11944" y="690"/>
                    <a:pt x="12078" y="556"/>
                    <a:pt x="12250" y="556"/>
                  </a:cubicBezTo>
                  <a:close/>
                  <a:moveTo>
                    <a:pt x="938" y="4441"/>
                  </a:moveTo>
                  <a:cubicBezTo>
                    <a:pt x="1130" y="4441"/>
                    <a:pt x="1264" y="4594"/>
                    <a:pt x="1264" y="4786"/>
                  </a:cubicBezTo>
                  <a:cubicBezTo>
                    <a:pt x="1264" y="4977"/>
                    <a:pt x="1111" y="5111"/>
                    <a:pt x="938" y="5111"/>
                  </a:cubicBezTo>
                  <a:cubicBezTo>
                    <a:pt x="766" y="5111"/>
                    <a:pt x="594" y="4977"/>
                    <a:pt x="594" y="4786"/>
                  </a:cubicBezTo>
                  <a:cubicBezTo>
                    <a:pt x="594" y="4594"/>
                    <a:pt x="747" y="4441"/>
                    <a:pt x="938" y="4441"/>
                  </a:cubicBezTo>
                  <a:close/>
                  <a:moveTo>
                    <a:pt x="13667" y="4480"/>
                  </a:moveTo>
                  <a:cubicBezTo>
                    <a:pt x="13839" y="4480"/>
                    <a:pt x="13992" y="4614"/>
                    <a:pt x="13992" y="4805"/>
                  </a:cubicBezTo>
                  <a:cubicBezTo>
                    <a:pt x="13992" y="4977"/>
                    <a:pt x="13858" y="5150"/>
                    <a:pt x="13667" y="5150"/>
                  </a:cubicBezTo>
                  <a:cubicBezTo>
                    <a:pt x="13475" y="5150"/>
                    <a:pt x="13322" y="4996"/>
                    <a:pt x="13322" y="4805"/>
                  </a:cubicBezTo>
                  <a:cubicBezTo>
                    <a:pt x="13361" y="4614"/>
                    <a:pt x="13494" y="4480"/>
                    <a:pt x="13667" y="4480"/>
                  </a:cubicBezTo>
                  <a:close/>
                  <a:moveTo>
                    <a:pt x="5953" y="1723"/>
                  </a:moveTo>
                  <a:cubicBezTo>
                    <a:pt x="5991" y="1723"/>
                    <a:pt x="6011" y="1723"/>
                    <a:pt x="6030" y="1743"/>
                  </a:cubicBezTo>
                  <a:lnTo>
                    <a:pt x="6393" y="1953"/>
                  </a:lnTo>
                  <a:cubicBezTo>
                    <a:pt x="6489" y="2030"/>
                    <a:pt x="6623" y="2049"/>
                    <a:pt x="6738" y="2049"/>
                  </a:cubicBezTo>
                  <a:lnTo>
                    <a:pt x="7791" y="2049"/>
                  </a:lnTo>
                  <a:cubicBezTo>
                    <a:pt x="7925" y="2049"/>
                    <a:pt x="8039" y="2030"/>
                    <a:pt x="8154" y="1953"/>
                  </a:cubicBezTo>
                  <a:lnTo>
                    <a:pt x="8518" y="1743"/>
                  </a:lnTo>
                  <a:cubicBezTo>
                    <a:pt x="8537" y="1733"/>
                    <a:pt x="8556" y="1728"/>
                    <a:pt x="8575" y="1728"/>
                  </a:cubicBezTo>
                  <a:cubicBezTo>
                    <a:pt x="8594" y="1728"/>
                    <a:pt x="8614" y="1733"/>
                    <a:pt x="8633" y="1743"/>
                  </a:cubicBezTo>
                  <a:lnTo>
                    <a:pt x="9284" y="2106"/>
                  </a:lnTo>
                  <a:cubicBezTo>
                    <a:pt x="9341" y="2125"/>
                    <a:pt x="9360" y="2183"/>
                    <a:pt x="9341" y="2202"/>
                  </a:cubicBezTo>
                  <a:lnTo>
                    <a:pt x="9341" y="2604"/>
                  </a:lnTo>
                  <a:cubicBezTo>
                    <a:pt x="9341" y="2719"/>
                    <a:pt x="9360" y="2853"/>
                    <a:pt x="9418" y="2967"/>
                  </a:cubicBezTo>
                  <a:lnTo>
                    <a:pt x="9953" y="3867"/>
                  </a:lnTo>
                  <a:cubicBezTo>
                    <a:pt x="10030" y="4001"/>
                    <a:pt x="10107" y="4059"/>
                    <a:pt x="10221" y="4135"/>
                  </a:cubicBezTo>
                  <a:lnTo>
                    <a:pt x="10585" y="4326"/>
                  </a:lnTo>
                  <a:cubicBezTo>
                    <a:pt x="10623" y="4346"/>
                    <a:pt x="10643" y="4403"/>
                    <a:pt x="10643" y="4422"/>
                  </a:cubicBezTo>
                  <a:lnTo>
                    <a:pt x="10643" y="5169"/>
                  </a:lnTo>
                  <a:cubicBezTo>
                    <a:pt x="10643" y="5207"/>
                    <a:pt x="10623" y="5245"/>
                    <a:pt x="10585" y="5264"/>
                  </a:cubicBezTo>
                  <a:lnTo>
                    <a:pt x="10221" y="5456"/>
                  </a:lnTo>
                  <a:cubicBezTo>
                    <a:pt x="10107" y="5532"/>
                    <a:pt x="10030" y="5590"/>
                    <a:pt x="9953" y="5724"/>
                  </a:cubicBezTo>
                  <a:lnTo>
                    <a:pt x="9418" y="6623"/>
                  </a:lnTo>
                  <a:cubicBezTo>
                    <a:pt x="9360" y="6719"/>
                    <a:pt x="9341" y="6872"/>
                    <a:pt x="9341" y="6987"/>
                  </a:cubicBezTo>
                  <a:lnTo>
                    <a:pt x="9341" y="7389"/>
                  </a:lnTo>
                  <a:cubicBezTo>
                    <a:pt x="9341" y="7446"/>
                    <a:pt x="9303" y="7466"/>
                    <a:pt x="9284" y="7485"/>
                  </a:cubicBezTo>
                  <a:lnTo>
                    <a:pt x="8633" y="7848"/>
                  </a:lnTo>
                  <a:cubicBezTo>
                    <a:pt x="8614" y="7858"/>
                    <a:pt x="8590" y="7863"/>
                    <a:pt x="8568" y="7863"/>
                  </a:cubicBezTo>
                  <a:cubicBezTo>
                    <a:pt x="8547" y="7863"/>
                    <a:pt x="8528" y="7858"/>
                    <a:pt x="8518" y="7848"/>
                  </a:cubicBezTo>
                  <a:lnTo>
                    <a:pt x="8154" y="7638"/>
                  </a:lnTo>
                  <a:cubicBezTo>
                    <a:pt x="8059" y="7561"/>
                    <a:pt x="7925" y="7542"/>
                    <a:pt x="7791" y="7542"/>
                  </a:cubicBezTo>
                  <a:lnTo>
                    <a:pt x="6738" y="7542"/>
                  </a:lnTo>
                  <a:cubicBezTo>
                    <a:pt x="6623" y="7542"/>
                    <a:pt x="6508" y="7561"/>
                    <a:pt x="6393" y="7638"/>
                  </a:cubicBezTo>
                  <a:lnTo>
                    <a:pt x="6030" y="7848"/>
                  </a:lnTo>
                  <a:cubicBezTo>
                    <a:pt x="6001" y="7858"/>
                    <a:pt x="5982" y="7863"/>
                    <a:pt x="5965" y="7863"/>
                  </a:cubicBezTo>
                  <a:cubicBezTo>
                    <a:pt x="5948" y="7863"/>
                    <a:pt x="5934" y="7858"/>
                    <a:pt x="5915" y="7848"/>
                  </a:cubicBezTo>
                  <a:lnTo>
                    <a:pt x="5264" y="7485"/>
                  </a:lnTo>
                  <a:cubicBezTo>
                    <a:pt x="5207" y="7466"/>
                    <a:pt x="5187" y="7408"/>
                    <a:pt x="5207" y="7389"/>
                  </a:cubicBezTo>
                  <a:lnTo>
                    <a:pt x="5207" y="6987"/>
                  </a:lnTo>
                  <a:cubicBezTo>
                    <a:pt x="5207" y="6872"/>
                    <a:pt x="5187" y="6738"/>
                    <a:pt x="5111" y="6623"/>
                  </a:cubicBezTo>
                  <a:lnTo>
                    <a:pt x="4594" y="5724"/>
                  </a:lnTo>
                  <a:cubicBezTo>
                    <a:pt x="4518" y="5590"/>
                    <a:pt x="4441" y="5532"/>
                    <a:pt x="4326" y="5456"/>
                  </a:cubicBezTo>
                  <a:lnTo>
                    <a:pt x="3962" y="5264"/>
                  </a:lnTo>
                  <a:cubicBezTo>
                    <a:pt x="3924" y="5245"/>
                    <a:pt x="3905" y="5188"/>
                    <a:pt x="3905" y="5169"/>
                  </a:cubicBezTo>
                  <a:lnTo>
                    <a:pt x="3905" y="4422"/>
                  </a:lnTo>
                  <a:cubicBezTo>
                    <a:pt x="3905" y="4384"/>
                    <a:pt x="3924" y="4346"/>
                    <a:pt x="3962" y="4326"/>
                  </a:cubicBezTo>
                  <a:lnTo>
                    <a:pt x="4326" y="4135"/>
                  </a:lnTo>
                  <a:cubicBezTo>
                    <a:pt x="4441" y="4059"/>
                    <a:pt x="4518" y="4001"/>
                    <a:pt x="4594" y="3867"/>
                  </a:cubicBezTo>
                  <a:lnTo>
                    <a:pt x="5111" y="2967"/>
                  </a:lnTo>
                  <a:cubicBezTo>
                    <a:pt x="5187" y="2872"/>
                    <a:pt x="5207" y="2719"/>
                    <a:pt x="5207" y="2604"/>
                  </a:cubicBezTo>
                  <a:lnTo>
                    <a:pt x="5207" y="2202"/>
                  </a:lnTo>
                  <a:cubicBezTo>
                    <a:pt x="5207" y="2144"/>
                    <a:pt x="5245" y="2106"/>
                    <a:pt x="5264" y="2106"/>
                  </a:cubicBezTo>
                  <a:lnTo>
                    <a:pt x="5915" y="1743"/>
                  </a:lnTo>
                  <a:cubicBezTo>
                    <a:pt x="5934" y="1743"/>
                    <a:pt x="5953" y="1723"/>
                    <a:pt x="5953" y="1723"/>
                  </a:cubicBezTo>
                  <a:close/>
                  <a:moveTo>
                    <a:pt x="2355" y="8365"/>
                  </a:moveTo>
                  <a:cubicBezTo>
                    <a:pt x="2508" y="8365"/>
                    <a:pt x="2680" y="8518"/>
                    <a:pt x="2680" y="8710"/>
                  </a:cubicBezTo>
                  <a:cubicBezTo>
                    <a:pt x="2680" y="8901"/>
                    <a:pt x="2508" y="9035"/>
                    <a:pt x="2355" y="9035"/>
                  </a:cubicBezTo>
                  <a:cubicBezTo>
                    <a:pt x="2182" y="9035"/>
                    <a:pt x="2010" y="8901"/>
                    <a:pt x="2010" y="8710"/>
                  </a:cubicBezTo>
                  <a:cubicBezTo>
                    <a:pt x="2010" y="8537"/>
                    <a:pt x="2163" y="8365"/>
                    <a:pt x="2355" y="8365"/>
                  </a:cubicBezTo>
                  <a:close/>
                  <a:moveTo>
                    <a:pt x="12250" y="8365"/>
                  </a:moveTo>
                  <a:cubicBezTo>
                    <a:pt x="12423" y="8365"/>
                    <a:pt x="12595" y="8518"/>
                    <a:pt x="12595" y="8710"/>
                  </a:cubicBezTo>
                  <a:cubicBezTo>
                    <a:pt x="12595" y="8901"/>
                    <a:pt x="12442" y="9035"/>
                    <a:pt x="12250" y="9035"/>
                  </a:cubicBezTo>
                  <a:cubicBezTo>
                    <a:pt x="12078" y="9035"/>
                    <a:pt x="11925" y="8901"/>
                    <a:pt x="11925" y="8710"/>
                  </a:cubicBezTo>
                  <a:cubicBezTo>
                    <a:pt x="11925" y="8537"/>
                    <a:pt x="12059" y="8365"/>
                    <a:pt x="12250" y="8365"/>
                  </a:cubicBezTo>
                  <a:close/>
                  <a:moveTo>
                    <a:pt x="2297" y="1"/>
                  </a:moveTo>
                  <a:cubicBezTo>
                    <a:pt x="1800" y="1"/>
                    <a:pt x="1417" y="403"/>
                    <a:pt x="1417" y="881"/>
                  </a:cubicBezTo>
                  <a:cubicBezTo>
                    <a:pt x="1417" y="1264"/>
                    <a:pt x="1685" y="1589"/>
                    <a:pt x="2010" y="1723"/>
                  </a:cubicBezTo>
                  <a:lnTo>
                    <a:pt x="2010" y="3197"/>
                  </a:lnTo>
                  <a:cubicBezTo>
                    <a:pt x="2010" y="3369"/>
                    <a:pt x="2125" y="3484"/>
                    <a:pt x="2297" y="3484"/>
                  </a:cubicBezTo>
                  <a:lnTo>
                    <a:pt x="4173" y="3484"/>
                  </a:lnTo>
                  <a:lnTo>
                    <a:pt x="4116" y="3561"/>
                  </a:lnTo>
                  <a:cubicBezTo>
                    <a:pt x="4116" y="3580"/>
                    <a:pt x="4096" y="3580"/>
                    <a:pt x="4077" y="3618"/>
                  </a:cubicBezTo>
                  <a:lnTo>
                    <a:pt x="3714" y="3791"/>
                  </a:lnTo>
                  <a:cubicBezTo>
                    <a:pt x="3503" y="3925"/>
                    <a:pt x="3350" y="4154"/>
                    <a:pt x="3350" y="4403"/>
                  </a:cubicBezTo>
                  <a:lnTo>
                    <a:pt x="3350" y="4499"/>
                  </a:lnTo>
                  <a:lnTo>
                    <a:pt x="1723" y="4499"/>
                  </a:lnTo>
                  <a:cubicBezTo>
                    <a:pt x="1608" y="4135"/>
                    <a:pt x="1264" y="3886"/>
                    <a:pt x="881" y="3886"/>
                  </a:cubicBezTo>
                  <a:cubicBezTo>
                    <a:pt x="383" y="3886"/>
                    <a:pt x="0" y="4307"/>
                    <a:pt x="0" y="4786"/>
                  </a:cubicBezTo>
                  <a:cubicBezTo>
                    <a:pt x="0" y="5284"/>
                    <a:pt x="402" y="5666"/>
                    <a:pt x="881" y="5666"/>
                  </a:cubicBezTo>
                  <a:cubicBezTo>
                    <a:pt x="1264" y="5666"/>
                    <a:pt x="1608" y="5398"/>
                    <a:pt x="1723" y="5073"/>
                  </a:cubicBezTo>
                  <a:lnTo>
                    <a:pt x="3350" y="5073"/>
                  </a:lnTo>
                  <a:lnTo>
                    <a:pt x="3350" y="5169"/>
                  </a:lnTo>
                  <a:cubicBezTo>
                    <a:pt x="3350" y="5398"/>
                    <a:pt x="3503" y="5647"/>
                    <a:pt x="3714" y="5762"/>
                  </a:cubicBezTo>
                  <a:lnTo>
                    <a:pt x="4077" y="5953"/>
                  </a:lnTo>
                  <a:cubicBezTo>
                    <a:pt x="4096" y="5953"/>
                    <a:pt x="4096" y="5973"/>
                    <a:pt x="4116" y="6011"/>
                  </a:cubicBezTo>
                  <a:lnTo>
                    <a:pt x="4173" y="6068"/>
                  </a:lnTo>
                  <a:lnTo>
                    <a:pt x="2297" y="6068"/>
                  </a:lnTo>
                  <a:cubicBezTo>
                    <a:pt x="2125" y="6068"/>
                    <a:pt x="2010" y="6183"/>
                    <a:pt x="2010" y="6355"/>
                  </a:cubicBezTo>
                  <a:lnTo>
                    <a:pt x="2010" y="7848"/>
                  </a:lnTo>
                  <a:cubicBezTo>
                    <a:pt x="1646" y="7963"/>
                    <a:pt x="1417" y="8308"/>
                    <a:pt x="1417" y="8691"/>
                  </a:cubicBezTo>
                  <a:cubicBezTo>
                    <a:pt x="1417" y="9188"/>
                    <a:pt x="1819" y="9571"/>
                    <a:pt x="2297" y="9571"/>
                  </a:cubicBezTo>
                  <a:cubicBezTo>
                    <a:pt x="2795" y="9571"/>
                    <a:pt x="3178" y="9169"/>
                    <a:pt x="3178" y="8691"/>
                  </a:cubicBezTo>
                  <a:cubicBezTo>
                    <a:pt x="3178" y="8308"/>
                    <a:pt x="2929" y="7963"/>
                    <a:pt x="2584" y="7848"/>
                  </a:cubicBezTo>
                  <a:lnTo>
                    <a:pt x="2584" y="6642"/>
                  </a:lnTo>
                  <a:lnTo>
                    <a:pt x="4479" y="6642"/>
                  </a:lnTo>
                  <a:lnTo>
                    <a:pt x="4613" y="6910"/>
                  </a:lnTo>
                  <a:cubicBezTo>
                    <a:pt x="4613" y="6930"/>
                    <a:pt x="4652" y="6968"/>
                    <a:pt x="4652" y="6987"/>
                  </a:cubicBezTo>
                  <a:lnTo>
                    <a:pt x="4652" y="7389"/>
                  </a:lnTo>
                  <a:cubicBezTo>
                    <a:pt x="4652" y="7638"/>
                    <a:pt x="4766" y="7867"/>
                    <a:pt x="4977" y="7982"/>
                  </a:cubicBezTo>
                  <a:lnTo>
                    <a:pt x="5628" y="8346"/>
                  </a:lnTo>
                  <a:cubicBezTo>
                    <a:pt x="5723" y="8423"/>
                    <a:pt x="5838" y="8442"/>
                    <a:pt x="5953" y="8442"/>
                  </a:cubicBezTo>
                  <a:cubicBezTo>
                    <a:pt x="6068" y="8442"/>
                    <a:pt x="6202" y="8423"/>
                    <a:pt x="6317" y="8346"/>
                  </a:cubicBezTo>
                  <a:lnTo>
                    <a:pt x="6680" y="8135"/>
                  </a:lnTo>
                  <a:cubicBezTo>
                    <a:pt x="6700" y="8135"/>
                    <a:pt x="6719" y="8116"/>
                    <a:pt x="6738" y="8116"/>
                  </a:cubicBezTo>
                  <a:lnTo>
                    <a:pt x="7791" y="8116"/>
                  </a:lnTo>
                  <a:cubicBezTo>
                    <a:pt x="7829" y="8116"/>
                    <a:pt x="7848" y="8116"/>
                    <a:pt x="7867" y="8135"/>
                  </a:cubicBezTo>
                  <a:lnTo>
                    <a:pt x="8231" y="8346"/>
                  </a:lnTo>
                  <a:cubicBezTo>
                    <a:pt x="8336" y="8403"/>
                    <a:pt x="8456" y="8432"/>
                    <a:pt x="8575" y="8432"/>
                  </a:cubicBezTo>
                  <a:cubicBezTo>
                    <a:pt x="8695" y="8432"/>
                    <a:pt x="8815" y="8403"/>
                    <a:pt x="8920" y="8346"/>
                  </a:cubicBezTo>
                  <a:lnTo>
                    <a:pt x="9571" y="7982"/>
                  </a:lnTo>
                  <a:cubicBezTo>
                    <a:pt x="9781" y="7867"/>
                    <a:pt x="9934" y="7638"/>
                    <a:pt x="9896" y="7389"/>
                  </a:cubicBezTo>
                  <a:lnTo>
                    <a:pt x="9896" y="6987"/>
                  </a:lnTo>
                  <a:cubicBezTo>
                    <a:pt x="9896" y="6968"/>
                    <a:pt x="9896" y="6930"/>
                    <a:pt x="9934" y="6910"/>
                  </a:cubicBezTo>
                  <a:lnTo>
                    <a:pt x="10068" y="6642"/>
                  </a:lnTo>
                  <a:lnTo>
                    <a:pt x="11963" y="6642"/>
                  </a:lnTo>
                  <a:lnTo>
                    <a:pt x="11963" y="7848"/>
                  </a:lnTo>
                  <a:cubicBezTo>
                    <a:pt x="11600" y="7963"/>
                    <a:pt x="11370" y="8308"/>
                    <a:pt x="11370" y="8691"/>
                  </a:cubicBezTo>
                  <a:cubicBezTo>
                    <a:pt x="11370" y="9188"/>
                    <a:pt x="11772" y="9571"/>
                    <a:pt x="12250" y="9571"/>
                  </a:cubicBezTo>
                  <a:cubicBezTo>
                    <a:pt x="12748" y="9571"/>
                    <a:pt x="13131" y="9169"/>
                    <a:pt x="13131" y="8691"/>
                  </a:cubicBezTo>
                  <a:cubicBezTo>
                    <a:pt x="13131" y="8308"/>
                    <a:pt x="12863" y="7963"/>
                    <a:pt x="12537" y="7848"/>
                  </a:cubicBezTo>
                  <a:lnTo>
                    <a:pt x="12537" y="6355"/>
                  </a:lnTo>
                  <a:cubicBezTo>
                    <a:pt x="12537" y="6183"/>
                    <a:pt x="12423" y="6068"/>
                    <a:pt x="12250" y="6068"/>
                  </a:cubicBezTo>
                  <a:lnTo>
                    <a:pt x="10375" y="6068"/>
                  </a:lnTo>
                  <a:lnTo>
                    <a:pt x="10432" y="6011"/>
                  </a:lnTo>
                  <a:cubicBezTo>
                    <a:pt x="10451" y="5973"/>
                    <a:pt x="10489" y="5973"/>
                    <a:pt x="10489" y="5953"/>
                  </a:cubicBezTo>
                  <a:lnTo>
                    <a:pt x="10834" y="5762"/>
                  </a:lnTo>
                  <a:cubicBezTo>
                    <a:pt x="11064" y="5647"/>
                    <a:pt x="11198" y="5398"/>
                    <a:pt x="11198" y="5169"/>
                  </a:cubicBezTo>
                  <a:lnTo>
                    <a:pt x="11198" y="5073"/>
                  </a:lnTo>
                  <a:lnTo>
                    <a:pt x="12825" y="5073"/>
                  </a:lnTo>
                  <a:cubicBezTo>
                    <a:pt x="12939" y="5437"/>
                    <a:pt x="13284" y="5666"/>
                    <a:pt x="13667" y="5666"/>
                  </a:cubicBezTo>
                  <a:cubicBezTo>
                    <a:pt x="14164" y="5666"/>
                    <a:pt x="14547" y="5264"/>
                    <a:pt x="14547" y="4786"/>
                  </a:cubicBezTo>
                  <a:cubicBezTo>
                    <a:pt x="14547" y="4269"/>
                    <a:pt x="14145" y="3886"/>
                    <a:pt x="13667" y="3886"/>
                  </a:cubicBezTo>
                  <a:cubicBezTo>
                    <a:pt x="13284" y="3886"/>
                    <a:pt x="12939" y="4154"/>
                    <a:pt x="12825" y="4499"/>
                  </a:cubicBezTo>
                  <a:lnTo>
                    <a:pt x="11198" y="4499"/>
                  </a:lnTo>
                  <a:lnTo>
                    <a:pt x="11198" y="4403"/>
                  </a:lnTo>
                  <a:cubicBezTo>
                    <a:pt x="11198" y="4154"/>
                    <a:pt x="11064" y="3925"/>
                    <a:pt x="10834" y="3791"/>
                  </a:cubicBezTo>
                  <a:lnTo>
                    <a:pt x="10489" y="3618"/>
                  </a:lnTo>
                  <a:cubicBezTo>
                    <a:pt x="10451" y="3618"/>
                    <a:pt x="10451" y="3580"/>
                    <a:pt x="10432" y="3561"/>
                  </a:cubicBezTo>
                  <a:lnTo>
                    <a:pt x="10375" y="3484"/>
                  </a:lnTo>
                  <a:lnTo>
                    <a:pt x="12250" y="3484"/>
                  </a:lnTo>
                  <a:cubicBezTo>
                    <a:pt x="12423" y="3484"/>
                    <a:pt x="12537" y="3369"/>
                    <a:pt x="12537" y="3197"/>
                  </a:cubicBezTo>
                  <a:lnTo>
                    <a:pt x="12537" y="1723"/>
                  </a:lnTo>
                  <a:cubicBezTo>
                    <a:pt x="12901" y="1589"/>
                    <a:pt x="13131" y="1264"/>
                    <a:pt x="13131" y="881"/>
                  </a:cubicBezTo>
                  <a:cubicBezTo>
                    <a:pt x="13131" y="384"/>
                    <a:pt x="12729" y="1"/>
                    <a:pt x="12250" y="1"/>
                  </a:cubicBezTo>
                  <a:cubicBezTo>
                    <a:pt x="11753" y="1"/>
                    <a:pt x="11370" y="403"/>
                    <a:pt x="11370" y="881"/>
                  </a:cubicBezTo>
                  <a:cubicBezTo>
                    <a:pt x="11370" y="1264"/>
                    <a:pt x="11619" y="1589"/>
                    <a:pt x="11963" y="1723"/>
                  </a:cubicBezTo>
                  <a:lnTo>
                    <a:pt x="11963" y="2910"/>
                  </a:lnTo>
                  <a:lnTo>
                    <a:pt x="10068" y="2910"/>
                  </a:lnTo>
                  <a:lnTo>
                    <a:pt x="9934" y="2642"/>
                  </a:lnTo>
                  <a:cubicBezTo>
                    <a:pt x="9934" y="2623"/>
                    <a:pt x="9896" y="2604"/>
                    <a:pt x="9896" y="2585"/>
                  </a:cubicBezTo>
                  <a:lnTo>
                    <a:pt x="9896" y="2164"/>
                  </a:lnTo>
                  <a:cubicBezTo>
                    <a:pt x="9896" y="1934"/>
                    <a:pt x="9781" y="1685"/>
                    <a:pt x="9571" y="1570"/>
                  </a:cubicBezTo>
                  <a:lnTo>
                    <a:pt x="8920" y="1207"/>
                  </a:lnTo>
                  <a:cubicBezTo>
                    <a:pt x="8815" y="1149"/>
                    <a:pt x="8695" y="1120"/>
                    <a:pt x="8575" y="1120"/>
                  </a:cubicBezTo>
                  <a:cubicBezTo>
                    <a:pt x="8456" y="1120"/>
                    <a:pt x="8336" y="1149"/>
                    <a:pt x="8231" y="1207"/>
                  </a:cubicBezTo>
                  <a:lnTo>
                    <a:pt x="7867" y="1436"/>
                  </a:lnTo>
                  <a:cubicBezTo>
                    <a:pt x="7848" y="1436"/>
                    <a:pt x="7829" y="1455"/>
                    <a:pt x="7791" y="1455"/>
                  </a:cubicBezTo>
                  <a:lnTo>
                    <a:pt x="6738" y="1455"/>
                  </a:lnTo>
                  <a:cubicBezTo>
                    <a:pt x="6719" y="1455"/>
                    <a:pt x="6700" y="1455"/>
                    <a:pt x="6680" y="1436"/>
                  </a:cubicBezTo>
                  <a:lnTo>
                    <a:pt x="6317" y="1207"/>
                  </a:lnTo>
                  <a:cubicBezTo>
                    <a:pt x="6211" y="1149"/>
                    <a:pt x="6092" y="1120"/>
                    <a:pt x="5972" y="1120"/>
                  </a:cubicBezTo>
                  <a:cubicBezTo>
                    <a:pt x="5853" y="1120"/>
                    <a:pt x="5733" y="1149"/>
                    <a:pt x="5628" y="1207"/>
                  </a:cubicBezTo>
                  <a:lnTo>
                    <a:pt x="4977" y="1570"/>
                  </a:lnTo>
                  <a:cubicBezTo>
                    <a:pt x="4766" y="1685"/>
                    <a:pt x="4613" y="1934"/>
                    <a:pt x="4652" y="2164"/>
                  </a:cubicBezTo>
                  <a:lnTo>
                    <a:pt x="4652" y="2585"/>
                  </a:lnTo>
                  <a:cubicBezTo>
                    <a:pt x="4652" y="2604"/>
                    <a:pt x="4652" y="2623"/>
                    <a:pt x="4613" y="2642"/>
                  </a:cubicBezTo>
                  <a:lnTo>
                    <a:pt x="4479" y="2910"/>
                  </a:lnTo>
                  <a:lnTo>
                    <a:pt x="2584" y="2910"/>
                  </a:lnTo>
                  <a:lnTo>
                    <a:pt x="2584" y="1723"/>
                  </a:lnTo>
                  <a:cubicBezTo>
                    <a:pt x="2948" y="1589"/>
                    <a:pt x="3178" y="1264"/>
                    <a:pt x="3178" y="881"/>
                  </a:cubicBezTo>
                  <a:cubicBezTo>
                    <a:pt x="3178" y="384"/>
                    <a:pt x="2776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81"/>
            <p:cNvSpPr/>
            <p:nvPr/>
          </p:nvSpPr>
          <p:spPr>
            <a:xfrm>
              <a:off x="4193963" y="4249575"/>
              <a:ext cx="105300" cy="105300"/>
            </a:xfrm>
            <a:custGeom>
              <a:avLst/>
              <a:gdLst/>
              <a:ahLst/>
              <a:cxnLst/>
              <a:rect l="l" t="t" r="r" b="b"/>
              <a:pathLst>
                <a:path w="4212" h="4212" extrusionOk="0">
                  <a:moveTo>
                    <a:pt x="2106" y="556"/>
                  </a:moveTo>
                  <a:cubicBezTo>
                    <a:pt x="2948" y="556"/>
                    <a:pt x="3637" y="1245"/>
                    <a:pt x="3637" y="2087"/>
                  </a:cubicBezTo>
                  <a:cubicBezTo>
                    <a:pt x="3637" y="2948"/>
                    <a:pt x="2948" y="3618"/>
                    <a:pt x="2106" y="3618"/>
                  </a:cubicBezTo>
                  <a:cubicBezTo>
                    <a:pt x="1283" y="3618"/>
                    <a:pt x="575" y="2929"/>
                    <a:pt x="575" y="2087"/>
                  </a:cubicBezTo>
                  <a:cubicBezTo>
                    <a:pt x="575" y="1245"/>
                    <a:pt x="1283" y="556"/>
                    <a:pt x="2106" y="556"/>
                  </a:cubicBezTo>
                  <a:close/>
                  <a:moveTo>
                    <a:pt x="2106" y="1"/>
                  </a:moveTo>
                  <a:cubicBezTo>
                    <a:pt x="957" y="1"/>
                    <a:pt x="0" y="938"/>
                    <a:pt x="0" y="2106"/>
                  </a:cubicBezTo>
                  <a:cubicBezTo>
                    <a:pt x="0" y="3254"/>
                    <a:pt x="938" y="4211"/>
                    <a:pt x="2106" y="4211"/>
                  </a:cubicBezTo>
                  <a:cubicBezTo>
                    <a:pt x="3274" y="4211"/>
                    <a:pt x="4211" y="3274"/>
                    <a:pt x="4211" y="2106"/>
                  </a:cubicBezTo>
                  <a:cubicBezTo>
                    <a:pt x="4211" y="938"/>
                    <a:pt x="3254" y="1"/>
                    <a:pt x="2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81"/>
            <p:cNvSpPr/>
            <p:nvPr/>
          </p:nvSpPr>
          <p:spPr>
            <a:xfrm>
              <a:off x="4224588" y="4272550"/>
              <a:ext cx="45000" cy="58875"/>
            </a:xfrm>
            <a:custGeom>
              <a:avLst/>
              <a:gdLst/>
              <a:ahLst/>
              <a:cxnLst/>
              <a:rect l="l" t="t" r="r" b="b"/>
              <a:pathLst>
                <a:path w="1800" h="2355" extrusionOk="0">
                  <a:moveTo>
                    <a:pt x="943" y="0"/>
                  </a:moveTo>
                  <a:cubicBezTo>
                    <a:pt x="790" y="0"/>
                    <a:pt x="632" y="39"/>
                    <a:pt x="498" y="115"/>
                  </a:cubicBezTo>
                  <a:cubicBezTo>
                    <a:pt x="211" y="268"/>
                    <a:pt x="96" y="594"/>
                    <a:pt x="211" y="938"/>
                  </a:cubicBezTo>
                  <a:cubicBezTo>
                    <a:pt x="96" y="976"/>
                    <a:pt x="0" y="1091"/>
                    <a:pt x="0" y="1225"/>
                  </a:cubicBezTo>
                  <a:cubicBezTo>
                    <a:pt x="0" y="1398"/>
                    <a:pt x="115" y="1532"/>
                    <a:pt x="288" y="1532"/>
                  </a:cubicBezTo>
                  <a:lnTo>
                    <a:pt x="402" y="1532"/>
                  </a:lnTo>
                  <a:cubicBezTo>
                    <a:pt x="402" y="1570"/>
                    <a:pt x="383" y="1646"/>
                    <a:pt x="288" y="1742"/>
                  </a:cubicBezTo>
                  <a:lnTo>
                    <a:pt x="134" y="1914"/>
                  </a:lnTo>
                  <a:cubicBezTo>
                    <a:pt x="77" y="2010"/>
                    <a:pt x="77" y="2087"/>
                    <a:pt x="115" y="2201"/>
                  </a:cubicBezTo>
                  <a:cubicBezTo>
                    <a:pt x="173" y="2297"/>
                    <a:pt x="268" y="2355"/>
                    <a:pt x="383" y="2355"/>
                  </a:cubicBezTo>
                  <a:lnTo>
                    <a:pt x="1513" y="2355"/>
                  </a:lnTo>
                  <a:cubicBezTo>
                    <a:pt x="1647" y="2355"/>
                    <a:pt x="1800" y="2240"/>
                    <a:pt x="1800" y="2067"/>
                  </a:cubicBezTo>
                  <a:cubicBezTo>
                    <a:pt x="1781" y="1914"/>
                    <a:pt x="1647" y="1780"/>
                    <a:pt x="1493" y="1780"/>
                  </a:cubicBezTo>
                  <a:lnTo>
                    <a:pt x="881" y="1780"/>
                  </a:lnTo>
                  <a:cubicBezTo>
                    <a:pt x="938" y="1685"/>
                    <a:pt x="957" y="1589"/>
                    <a:pt x="957" y="1493"/>
                  </a:cubicBezTo>
                  <a:lnTo>
                    <a:pt x="1053" y="1493"/>
                  </a:lnTo>
                  <a:cubicBezTo>
                    <a:pt x="1225" y="1493"/>
                    <a:pt x="1340" y="1378"/>
                    <a:pt x="1340" y="1206"/>
                  </a:cubicBezTo>
                  <a:cubicBezTo>
                    <a:pt x="1340" y="1034"/>
                    <a:pt x="1225" y="919"/>
                    <a:pt x="1053" y="919"/>
                  </a:cubicBezTo>
                  <a:lnTo>
                    <a:pt x="804" y="919"/>
                  </a:lnTo>
                  <a:cubicBezTo>
                    <a:pt x="766" y="842"/>
                    <a:pt x="709" y="747"/>
                    <a:pt x="709" y="689"/>
                  </a:cubicBezTo>
                  <a:cubicBezTo>
                    <a:pt x="709" y="602"/>
                    <a:pt x="815" y="563"/>
                    <a:pt x="916" y="563"/>
                  </a:cubicBezTo>
                  <a:cubicBezTo>
                    <a:pt x="969" y="563"/>
                    <a:pt x="1020" y="574"/>
                    <a:pt x="1053" y="594"/>
                  </a:cubicBezTo>
                  <a:cubicBezTo>
                    <a:pt x="1130" y="632"/>
                    <a:pt x="1149" y="689"/>
                    <a:pt x="1168" y="708"/>
                  </a:cubicBezTo>
                  <a:cubicBezTo>
                    <a:pt x="1217" y="822"/>
                    <a:pt x="1321" y="908"/>
                    <a:pt x="1456" y="908"/>
                  </a:cubicBezTo>
                  <a:cubicBezTo>
                    <a:pt x="1481" y="908"/>
                    <a:pt x="1506" y="906"/>
                    <a:pt x="1532" y="900"/>
                  </a:cubicBezTo>
                  <a:cubicBezTo>
                    <a:pt x="1666" y="842"/>
                    <a:pt x="1761" y="708"/>
                    <a:pt x="1723" y="536"/>
                  </a:cubicBezTo>
                  <a:cubicBezTo>
                    <a:pt x="1666" y="364"/>
                    <a:pt x="1532" y="211"/>
                    <a:pt x="1359" y="115"/>
                  </a:cubicBezTo>
                  <a:cubicBezTo>
                    <a:pt x="1245" y="39"/>
                    <a:pt x="1096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4" name="Google Shape;3284;p81"/>
          <p:cNvGrpSpPr/>
          <p:nvPr/>
        </p:nvGrpSpPr>
        <p:grpSpPr>
          <a:xfrm>
            <a:off x="4592768" y="3971875"/>
            <a:ext cx="484275" cy="417500"/>
            <a:chOff x="4694488" y="4119425"/>
            <a:chExt cx="484275" cy="417500"/>
          </a:xfrm>
        </p:grpSpPr>
        <p:sp>
          <p:nvSpPr>
            <p:cNvPr id="3285" name="Google Shape;3285;p81"/>
            <p:cNvSpPr/>
            <p:nvPr/>
          </p:nvSpPr>
          <p:spPr>
            <a:xfrm>
              <a:off x="5041413" y="41443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307" y="1"/>
                  </a:moveTo>
                  <a:cubicBezTo>
                    <a:pt x="134" y="1"/>
                    <a:pt x="0" y="115"/>
                    <a:pt x="0" y="288"/>
                  </a:cubicBezTo>
                  <a:cubicBezTo>
                    <a:pt x="0" y="460"/>
                    <a:pt x="134" y="575"/>
                    <a:pt x="307" y="575"/>
                  </a:cubicBezTo>
                  <a:lnTo>
                    <a:pt x="632" y="575"/>
                  </a:lnTo>
                  <a:cubicBezTo>
                    <a:pt x="804" y="575"/>
                    <a:pt x="919" y="460"/>
                    <a:pt x="919" y="288"/>
                  </a:cubicBezTo>
                  <a:cubicBezTo>
                    <a:pt x="919" y="115"/>
                    <a:pt x="804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81"/>
            <p:cNvSpPr/>
            <p:nvPr/>
          </p:nvSpPr>
          <p:spPr>
            <a:xfrm>
              <a:off x="5074438" y="4144300"/>
              <a:ext cx="22975" cy="14375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287" y="1"/>
                  </a:moveTo>
                  <a:cubicBezTo>
                    <a:pt x="134" y="1"/>
                    <a:pt x="0" y="115"/>
                    <a:pt x="0" y="288"/>
                  </a:cubicBezTo>
                  <a:cubicBezTo>
                    <a:pt x="0" y="460"/>
                    <a:pt x="134" y="575"/>
                    <a:pt x="287" y="575"/>
                  </a:cubicBezTo>
                  <a:lnTo>
                    <a:pt x="632" y="575"/>
                  </a:lnTo>
                  <a:cubicBezTo>
                    <a:pt x="804" y="575"/>
                    <a:pt x="919" y="460"/>
                    <a:pt x="919" y="288"/>
                  </a:cubicBezTo>
                  <a:cubicBezTo>
                    <a:pt x="919" y="115"/>
                    <a:pt x="804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81"/>
            <p:cNvSpPr/>
            <p:nvPr/>
          </p:nvSpPr>
          <p:spPr>
            <a:xfrm>
              <a:off x="5107438" y="41443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1"/>
                  </a:moveTo>
                  <a:cubicBezTo>
                    <a:pt x="116" y="1"/>
                    <a:pt x="1" y="11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33" y="575"/>
                  </a:lnTo>
                  <a:cubicBezTo>
                    <a:pt x="786" y="575"/>
                    <a:pt x="920" y="460"/>
                    <a:pt x="920" y="288"/>
                  </a:cubicBezTo>
                  <a:cubicBezTo>
                    <a:pt x="920" y="115"/>
                    <a:pt x="786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81"/>
            <p:cNvSpPr/>
            <p:nvPr/>
          </p:nvSpPr>
          <p:spPr>
            <a:xfrm>
              <a:off x="4929913" y="4470175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8" y="0"/>
                  </a:moveTo>
                  <a:cubicBezTo>
                    <a:pt x="116" y="0"/>
                    <a:pt x="1" y="115"/>
                    <a:pt x="1" y="287"/>
                  </a:cubicBezTo>
                  <a:lnTo>
                    <a:pt x="1" y="555"/>
                  </a:lnTo>
                  <a:cubicBezTo>
                    <a:pt x="1" y="728"/>
                    <a:pt x="116" y="843"/>
                    <a:pt x="288" y="843"/>
                  </a:cubicBezTo>
                  <a:cubicBezTo>
                    <a:pt x="460" y="843"/>
                    <a:pt x="575" y="728"/>
                    <a:pt x="575" y="555"/>
                  </a:cubicBezTo>
                  <a:lnTo>
                    <a:pt x="575" y="287"/>
                  </a:lnTo>
                  <a:cubicBezTo>
                    <a:pt x="575" y="115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81"/>
            <p:cNvSpPr/>
            <p:nvPr/>
          </p:nvSpPr>
          <p:spPr>
            <a:xfrm>
              <a:off x="4911738" y="4273150"/>
              <a:ext cx="51700" cy="70250"/>
            </a:xfrm>
            <a:custGeom>
              <a:avLst/>
              <a:gdLst/>
              <a:ahLst/>
              <a:cxnLst/>
              <a:rect l="l" t="t" r="r" b="b"/>
              <a:pathLst>
                <a:path w="2068" h="2810" extrusionOk="0">
                  <a:moveTo>
                    <a:pt x="1115" y="0"/>
                  </a:moveTo>
                  <a:cubicBezTo>
                    <a:pt x="938" y="0"/>
                    <a:pt x="756" y="43"/>
                    <a:pt x="594" y="129"/>
                  </a:cubicBezTo>
                  <a:cubicBezTo>
                    <a:pt x="268" y="321"/>
                    <a:pt x="115" y="704"/>
                    <a:pt x="287" y="1163"/>
                  </a:cubicBezTo>
                  <a:cubicBezTo>
                    <a:pt x="115" y="1163"/>
                    <a:pt x="0" y="1278"/>
                    <a:pt x="0" y="1450"/>
                  </a:cubicBezTo>
                  <a:cubicBezTo>
                    <a:pt x="0" y="1622"/>
                    <a:pt x="115" y="1737"/>
                    <a:pt x="287" y="1737"/>
                  </a:cubicBezTo>
                  <a:lnTo>
                    <a:pt x="498" y="1737"/>
                  </a:lnTo>
                  <a:cubicBezTo>
                    <a:pt x="479" y="1852"/>
                    <a:pt x="460" y="1929"/>
                    <a:pt x="326" y="2120"/>
                  </a:cubicBezTo>
                  <a:lnTo>
                    <a:pt x="153" y="2331"/>
                  </a:lnTo>
                  <a:cubicBezTo>
                    <a:pt x="77" y="2426"/>
                    <a:pt x="77" y="2522"/>
                    <a:pt x="115" y="2618"/>
                  </a:cubicBezTo>
                  <a:cubicBezTo>
                    <a:pt x="173" y="2713"/>
                    <a:pt x="268" y="2790"/>
                    <a:pt x="383" y="2790"/>
                  </a:cubicBezTo>
                  <a:lnTo>
                    <a:pt x="1780" y="2809"/>
                  </a:lnTo>
                  <a:cubicBezTo>
                    <a:pt x="1914" y="2809"/>
                    <a:pt x="2068" y="2694"/>
                    <a:pt x="2068" y="2522"/>
                  </a:cubicBezTo>
                  <a:cubicBezTo>
                    <a:pt x="2068" y="2369"/>
                    <a:pt x="1934" y="2235"/>
                    <a:pt x="1780" y="2235"/>
                  </a:cubicBezTo>
                  <a:lnTo>
                    <a:pt x="938" y="2235"/>
                  </a:lnTo>
                  <a:cubicBezTo>
                    <a:pt x="1034" y="2063"/>
                    <a:pt x="1053" y="1929"/>
                    <a:pt x="1053" y="1737"/>
                  </a:cubicBezTo>
                  <a:lnTo>
                    <a:pt x="1245" y="1737"/>
                  </a:lnTo>
                  <a:cubicBezTo>
                    <a:pt x="1417" y="1737"/>
                    <a:pt x="1532" y="1622"/>
                    <a:pt x="1532" y="1450"/>
                  </a:cubicBezTo>
                  <a:cubicBezTo>
                    <a:pt x="1532" y="1278"/>
                    <a:pt x="1417" y="1163"/>
                    <a:pt x="1245" y="1163"/>
                  </a:cubicBezTo>
                  <a:lnTo>
                    <a:pt x="919" y="1163"/>
                  </a:lnTo>
                  <a:cubicBezTo>
                    <a:pt x="823" y="991"/>
                    <a:pt x="689" y="723"/>
                    <a:pt x="862" y="627"/>
                  </a:cubicBezTo>
                  <a:cubicBezTo>
                    <a:pt x="919" y="598"/>
                    <a:pt x="1005" y="584"/>
                    <a:pt x="1089" y="584"/>
                  </a:cubicBezTo>
                  <a:cubicBezTo>
                    <a:pt x="1173" y="584"/>
                    <a:pt x="1254" y="598"/>
                    <a:pt x="1302" y="627"/>
                  </a:cubicBezTo>
                  <a:cubicBezTo>
                    <a:pt x="1398" y="684"/>
                    <a:pt x="1436" y="761"/>
                    <a:pt x="1455" y="799"/>
                  </a:cubicBezTo>
                  <a:cubicBezTo>
                    <a:pt x="1501" y="922"/>
                    <a:pt x="1596" y="1008"/>
                    <a:pt x="1720" y="1008"/>
                  </a:cubicBezTo>
                  <a:cubicBezTo>
                    <a:pt x="1751" y="1008"/>
                    <a:pt x="1784" y="1002"/>
                    <a:pt x="1819" y="991"/>
                  </a:cubicBezTo>
                  <a:cubicBezTo>
                    <a:pt x="1972" y="952"/>
                    <a:pt x="2068" y="799"/>
                    <a:pt x="2010" y="627"/>
                  </a:cubicBezTo>
                  <a:cubicBezTo>
                    <a:pt x="1972" y="436"/>
                    <a:pt x="1800" y="244"/>
                    <a:pt x="1608" y="129"/>
                  </a:cubicBezTo>
                  <a:cubicBezTo>
                    <a:pt x="1465" y="43"/>
                    <a:pt x="1292" y="0"/>
                    <a:pt x="1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81"/>
            <p:cNvSpPr/>
            <p:nvPr/>
          </p:nvSpPr>
          <p:spPr>
            <a:xfrm>
              <a:off x="4694488" y="4119425"/>
              <a:ext cx="484275" cy="417500"/>
            </a:xfrm>
            <a:custGeom>
              <a:avLst/>
              <a:gdLst/>
              <a:ahLst/>
              <a:cxnLst/>
              <a:rect l="l" t="t" r="r" b="b"/>
              <a:pathLst>
                <a:path w="19371" h="16700" extrusionOk="0">
                  <a:moveTo>
                    <a:pt x="9705" y="4269"/>
                  </a:moveTo>
                  <a:cubicBezTo>
                    <a:pt x="9896" y="4269"/>
                    <a:pt x="10049" y="4441"/>
                    <a:pt x="10049" y="4632"/>
                  </a:cubicBezTo>
                  <a:cubicBezTo>
                    <a:pt x="10049" y="4824"/>
                    <a:pt x="9896" y="4996"/>
                    <a:pt x="9705" y="4996"/>
                  </a:cubicBezTo>
                  <a:cubicBezTo>
                    <a:pt x="9513" y="4996"/>
                    <a:pt x="9341" y="4824"/>
                    <a:pt x="9341" y="4632"/>
                  </a:cubicBezTo>
                  <a:cubicBezTo>
                    <a:pt x="9341" y="4441"/>
                    <a:pt x="9513" y="4269"/>
                    <a:pt x="9705" y="4269"/>
                  </a:cubicBezTo>
                  <a:close/>
                  <a:moveTo>
                    <a:pt x="5953" y="5417"/>
                  </a:moveTo>
                  <a:cubicBezTo>
                    <a:pt x="6145" y="5417"/>
                    <a:pt x="6298" y="5589"/>
                    <a:pt x="6298" y="5781"/>
                  </a:cubicBezTo>
                  <a:cubicBezTo>
                    <a:pt x="6298" y="5972"/>
                    <a:pt x="6145" y="6144"/>
                    <a:pt x="5953" y="6144"/>
                  </a:cubicBezTo>
                  <a:cubicBezTo>
                    <a:pt x="5762" y="6144"/>
                    <a:pt x="5590" y="5972"/>
                    <a:pt x="5590" y="5781"/>
                  </a:cubicBezTo>
                  <a:cubicBezTo>
                    <a:pt x="5590" y="5589"/>
                    <a:pt x="5762" y="5417"/>
                    <a:pt x="5953" y="5417"/>
                  </a:cubicBezTo>
                  <a:close/>
                  <a:moveTo>
                    <a:pt x="13456" y="5417"/>
                  </a:moveTo>
                  <a:cubicBezTo>
                    <a:pt x="13648" y="5417"/>
                    <a:pt x="13820" y="5589"/>
                    <a:pt x="13820" y="5781"/>
                  </a:cubicBezTo>
                  <a:cubicBezTo>
                    <a:pt x="13820" y="5972"/>
                    <a:pt x="13648" y="6144"/>
                    <a:pt x="13456" y="6144"/>
                  </a:cubicBezTo>
                  <a:cubicBezTo>
                    <a:pt x="13265" y="6144"/>
                    <a:pt x="13093" y="5972"/>
                    <a:pt x="13093" y="5781"/>
                  </a:cubicBezTo>
                  <a:cubicBezTo>
                    <a:pt x="13093" y="5589"/>
                    <a:pt x="13265" y="5417"/>
                    <a:pt x="13456" y="5417"/>
                  </a:cubicBezTo>
                  <a:close/>
                  <a:moveTo>
                    <a:pt x="5953" y="9016"/>
                  </a:moveTo>
                  <a:cubicBezTo>
                    <a:pt x="6145" y="9016"/>
                    <a:pt x="6298" y="9188"/>
                    <a:pt x="6298" y="9379"/>
                  </a:cubicBezTo>
                  <a:cubicBezTo>
                    <a:pt x="6298" y="9571"/>
                    <a:pt x="6145" y="9724"/>
                    <a:pt x="5953" y="9724"/>
                  </a:cubicBezTo>
                  <a:cubicBezTo>
                    <a:pt x="5762" y="9724"/>
                    <a:pt x="5590" y="9571"/>
                    <a:pt x="5590" y="9379"/>
                  </a:cubicBezTo>
                  <a:cubicBezTo>
                    <a:pt x="5570" y="9169"/>
                    <a:pt x="5724" y="9016"/>
                    <a:pt x="5953" y="9016"/>
                  </a:cubicBezTo>
                  <a:close/>
                  <a:moveTo>
                    <a:pt x="13456" y="9016"/>
                  </a:moveTo>
                  <a:cubicBezTo>
                    <a:pt x="13648" y="9016"/>
                    <a:pt x="13820" y="9188"/>
                    <a:pt x="13820" y="9379"/>
                  </a:cubicBezTo>
                  <a:cubicBezTo>
                    <a:pt x="13820" y="9571"/>
                    <a:pt x="13648" y="9724"/>
                    <a:pt x="13456" y="9724"/>
                  </a:cubicBezTo>
                  <a:cubicBezTo>
                    <a:pt x="13265" y="9724"/>
                    <a:pt x="13093" y="9571"/>
                    <a:pt x="13093" y="9379"/>
                  </a:cubicBezTo>
                  <a:cubicBezTo>
                    <a:pt x="13093" y="9169"/>
                    <a:pt x="13265" y="9016"/>
                    <a:pt x="13456" y="9016"/>
                  </a:cubicBezTo>
                  <a:close/>
                  <a:moveTo>
                    <a:pt x="9705" y="10126"/>
                  </a:moveTo>
                  <a:cubicBezTo>
                    <a:pt x="9896" y="10126"/>
                    <a:pt x="10049" y="10298"/>
                    <a:pt x="10049" y="10489"/>
                  </a:cubicBezTo>
                  <a:cubicBezTo>
                    <a:pt x="10049" y="10681"/>
                    <a:pt x="9896" y="10853"/>
                    <a:pt x="9705" y="10853"/>
                  </a:cubicBezTo>
                  <a:cubicBezTo>
                    <a:pt x="9513" y="10853"/>
                    <a:pt x="9341" y="10681"/>
                    <a:pt x="9341" y="10489"/>
                  </a:cubicBezTo>
                  <a:cubicBezTo>
                    <a:pt x="9341" y="10298"/>
                    <a:pt x="9494" y="10126"/>
                    <a:pt x="9705" y="10126"/>
                  </a:cubicBezTo>
                  <a:close/>
                  <a:moveTo>
                    <a:pt x="709" y="0"/>
                  </a:moveTo>
                  <a:cubicBezTo>
                    <a:pt x="326" y="0"/>
                    <a:pt x="1" y="307"/>
                    <a:pt x="1" y="689"/>
                  </a:cubicBezTo>
                  <a:lnTo>
                    <a:pt x="1" y="12442"/>
                  </a:lnTo>
                  <a:cubicBezTo>
                    <a:pt x="1" y="12824"/>
                    <a:pt x="326" y="13131"/>
                    <a:pt x="709" y="13131"/>
                  </a:cubicBezTo>
                  <a:lnTo>
                    <a:pt x="7848" y="13131"/>
                  </a:lnTo>
                  <a:cubicBezTo>
                    <a:pt x="7944" y="13456"/>
                    <a:pt x="8001" y="13820"/>
                    <a:pt x="7944" y="14145"/>
                  </a:cubicBezTo>
                  <a:cubicBezTo>
                    <a:pt x="7925" y="14298"/>
                    <a:pt x="8040" y="14432"/>
                    <a:pt x="8193" y="14471"/>
                  </a:cubicBezTo>
                  <a:cubicBezTo>
                    <a:pt x="8203" y="14472"/>
                    <a:pt x="8212" y="14473"/>
                    <a:pt x="8222" y="14473"/>
                  </a:cubicBezTo>
                  <a:cubicBezTo>
                    <a:pt x="8348" y="14473"/>
                    <a:pt x="8481" y="14364"/>
                    <a:pt x="8499" y="14222"/>
                  </a:cubicBezTo>
                  <a:cubicBezTo>
                    <a:pt x="8556" y="13858"/>
                    <a:pt x="8518" y="13475"/>
                    <a:pt x="8461" y="13131"/>
                  </a:cubicBezTo>
                  <a:lnTo>
                    <a:pt x="10949" y="13131"/>
                  </a:lnTo>
                  <a:cubicBezTo>
                    <a:pt x="10719" y="13954"/>
                    <a:pt x="10892" y="14815"/>
                    <a:pt x="11447" y="15657"/>
                  </a:cubicBezTo>
                  <a:cubicBezTo>
                    <a:pt x="10863" y="15590"/>
                    <a:pt x="10274" y="15557"/>
                    <a:pt x="9686" y="15557"/>
                  </a:cubicBezTo>
                  <a:cubicBezTo>
                    <a:pt x="9097" y="15557"/>
                    <a:pt x="8509" y="15590"/>
                    <a:pt x="7925" y="15657"/>
                  </a:cubicBezTo>
                  <a:cubicBezTo>
                    <a:pt x="7982" y="15581"/>
                    <a:pt x="8001" y="15542"/>
                    <a:pt x="8040" y="15466"/>
                  </a:cubicBezTo>
                  <a:cubicBezTo>
                    <a:pt x="8116" y="15332"/>
                    <a:pt x="8078" y="15160"/>
                    <a:pt x="7944" y="15083"/>
                  </a:cubicBezTo>
                  <a:cubicBezTo>
                    <a:pt x="7902" y="15059"/>
                    <a:pt x="7856" y="15048"/>
                    <a:pt x="7811" y="15048"/>
                  </a:cubicBezTo>
                  <a:cubicBezTo>
                    <a:pt x="7711" y="15048"/>
                    <a:pt x="7614" y="15100"/>
                    <a:pt x="7561" y="15179"/>
                  </a:cubicBezTo>
                  <a:cubicBezTo>
                    <a:pt x="7446" y="15370"/>
                    <a:pt x="7312" y="15581"/>
                    <a:pt x="7140" y="15772"/>
                  </a:cubicBezTo>
                  <a:cubicBezTo>
                    <a:pt x="6642" y="15868"/>
                    <a:pt x="6106" y="16002"/>
                    <a:pt x="5609" y="16136"/>
                  </a:cubicBezTo>
                  <a:cubicBezTo>
                    <a:pt x="5456" y="16193"/>
                    <a:pt x="5360" y="16327"/>
                    <a:pt x="5417" y="16499"/>
                  </a:cubicBezTo>
                  <a:cubicBezTo>
                    <a:pt x="5450" y="16613"/>
                    <a:pt x="5565" y="16699"/>
                    <a:pt x="5705" y="16699"/>
                  </a:cubicBezTo>
                  <a:cubicBezTo>
                    <a:pt x="5729" y="16699"/>
                    <a:pt x="5755" y="16697"/>
                    <a:pt x="5781" y="16691"/>
                  </a:cubicBezTo>
                  <a:cubicBezTo>
                    <a:pt x="7083" y="16308"/>
                    <a:pt x="8389" y="16117"/>
                    <a:pt x="9698" y="16117"/>
                  </a:cubicBezTo>
                  <a:cubicBezTo>
                    <a:pt x="11006" y="16117"/>
                    <a:pt x="12318" y="16308"/>
                    <a:pt x="13629" y="16691"/>
                  </a:cubicBezTo>
                  <a:lnTo>
                    <a:pt x="13686" y="16691"/>
                  </a:lnTo>
                  <a:cubicBezTo>
                    <a:pt x="13820" y="16691"/>
                    <a:pt x="13935" y="16614"/>
                    <a:pt x="13954" y="16480"/>
                  </a:cubicBezTo>
                  <a:cubicBezTo>
                    <a:pt x="14011" y="16327"/>
                    <a:pt x="13916" y="16155"/>
                    <a:pt x="13763" y="16117"/>
                  </a:cubicBezTo>
                  <a:cubicBezTo>
                    <a:pt x="13265" y="15964"/>
                    <a:pt x="12729" y="15849"/>
                    <a:pt x="12231" y="15753"/>
                  </a:cubicBezTo>
                  <a:cubicBezTo>
                    <a:pt x="11466" y="14853"/>
                    <a:pt x="11255" y="13992"/>
                    <a:pt x="11523" y="13092"/>
                  </a:cubicBezTo>
                  <a:lnTo>
                    <a:pt x="18663" y="13092"/>
                  </a:lnTo>
                  <a:cubicBezTo>
                    <a:pt x="19045" y="13092"/>
                    <a:pt x="19371" y="12786"/>
                    <a:pt x="19371" y="12403"/>
                  </a:cubicBezTo>
                  <a:lnTo>
                    <a:pt x="19371" y="9953"/>
                  </a:lnTo>
                  <a:cubicBezTo>
                    <a:pt x="19371" y="9781"/>
                    <a:pt x="19237" y="9647"/>
                    <a:pt x="19084" y="9647"/>
                  </a:cubicBezTo>
                  <a:cubicBezTo>
                    <a:pt x="18911" y="9647"/>
                    <a:pt x="18797" y="9781"/>
                    <a:pt x="18797" y="9953"/>
                  </a:cubicBezTo>
                  <a:lnTo>
                    <a:pt x="18797" y="12442"/>
                  </a:lnTo>
                  <a:cubicBezTo>
                    <a:pt x="18797" y="12499"/>
                    <a:pt x="18739" y="12557"/>
                    <a:pt x="18663" y="12557"/>
                  </a:cubicBezTo>
                  <a:lnTo>
                    <a:pt x="13303" y="12557"/>
                  </a:lnTo>
                  <a:lnTo>
                    <a:pt x="13667" y="12097"/>
                  </a:lnTo>
                  <a:cubicBezTo>
                    <a:pt x="13724" y="12040"/>
                    <a:pt x="13743" y="11982"/>
                    <a:pt x="13743" y="11925"/>
                  </a:cubicBezTo>
                  <a:lnTo>
                    <a:pt x="13743" y="10260"/>
                  </a:lnTo>
                  <a:cubicBezTo>
                    <a:pt x="14126" y="10126"/>
                    <a:pt x="14394" y="9781"/>
                    <a:pt x="14394" y="9360"/>
                  </a:cubicBezTo>
                  <a:cubicBezTo>
                    <a:pt x="14394" y="8843"/>
                    <a:pt x="13954" y="8441"/>
                    <a:pt x="13456" y="8441"/>
                  </a:cubicBezTo>
                  <a:cubicBezTo>
                    <a:pt x="12920" y="8441"/>
                    <a:pt x="12518" y="8862"/>
                    <a:pt x="12518" y="9360"/>
                  </a:cubicBezTo>
                  <a:cubicBezTo>
                    <a:pt x="12518" y="9781"/>
                    <a:pt x="12786" y="10126"/>
                    <a:pt x="13169" y="10260"/>
                  </a:cubicBezTo>
                  <a:lnTo>
                    <a:pt x="13169" y="11810"/>
                  </a:lnTo>
                  <a:lnTo>
                    <a:pt x="12595" y="12518"/>
                  </a:lnTo>
                  <a:lnTo>
                    <a:pt x="9992" y="12518"/>
                  </a:lnTo>
                  <a:lnTo>
                    <a:pt x="9992" y="11389"/>
                  </a:lnTo>
                  <a:cubicBezTo>
                    <a:pt x="10375" y="11255"/>
                    <a:pt x="10624" y="10910"/>
                    <a:pt x="10624" y="10489"/>
                  </a:cubicBezTo>
                  <a:cubicBezTo>
                    <a:pt x="10624" y="9973"/>
                    <a:pt x="10202" y="9571"/>
                    <a:pt x="9705" y="9571"/>
                  </a:cubicBezTo>
                  <a:cubicBezTo>
                    <a:pt x="9169" y="9571"/>
                    <a:pt x="8767" y="9992"/>
                    <a:pt x="8767" y="10489"/>
                  </a:cubicBezTo>
                  <a:cubicBezTo>
                    <a:pt x="8767" y="10910"/>
                    <a:pt x="9035" y="11255"/>
                    <a:pt x="9418" y="11389"/>
                  </a:cubicBezTo>
                  <a:lnTo>
                    <a:pt x="9418" y="12518"/>
                  </a:lnTo>
                  <a:lnTo>
                    <a:pt x="6795" y="12518"/>
                  </a:lnTo>
                  <a:lnTo>
                    <a:pt x="6221" y="11810"/>
                  </a:lnTo>
                  <a:lnTo>
                    <a:pt x="6221" y="10260"/>
                  </a:lnTo>
                  <a:cubicBezTo>
                    <a:pt x="6623" y="10126"/>
                    <a:pt x="6872" y="9781"/>
                    <a:pt x="6872" y="9360"/>
                  </a:cubicBezTo>
                  <a:cubicBezTo>
                    <a:pt x="6872" y="8843"/>
                    <a:pt x="6451" y="8441"/>
                    <a:pt x="5953" y="8441"/>
                  </a:cubicBezTo>
                  <a:cubicBezTo>
                    <a:pt x="5417" y="8441"/>
                    <a:pt x="5015" y="8862"/>
                    <a:pt x="5015" y="9360"/>
                  </a:cubicBezTo>
                  <a:cubicBezTo>
                    <a:pt x="5015" y="9781"/>
                    <a:pt x="5283" y="10126"/>
                    <a:pt x="5666" y="10260"/>
                  </a:cubicBezTo>
                  <a:lnTo>
                    <a:pt x="5666" y="11925"/>
                  </a:lnTo>
                  <a:cubicBezTo>
                    <a:pt x="5666" y="12001"/>
                    <a:pt x="5685" y="12040"/>
                    <a:pt x="5724" y="12097"/>
                  </a:cubicBezTo>
                  <a:lnTo>
                    <a:pt x="6087" y="12557"/>
                  </a:lnTo>
                  <a:lnTo>
                    <a:pt x="728" y="12557"/>
                  </a:lnTo>
                  <a:cubicBezTo>
                    <a:pt x="651" y="12557"/>
                    <a:pt x="613" y="12499"/>
                    <a:pt x="613" y="12442"/>
                  </a:cubicBezTo>
                  <a:lnTo>
                    <a:pt x="613" y="2565"/>
                  </a:lnTo>
                  <a:lnTo>
                    <a:pt x="2087" y="2565"/>
                  </a:lnTo>
                  <a:cubicBezTo>
                    <a:pt x="2336" y="2565"/>
                    <a:pt x="2546" y="2431"/>
                    <a:pt x="2623" y="2221"/>
                  </a:cubicBezTo>
                  <a:lnTo>
                    <a:pt x="2738" y="1914"/>
                  </a:lnTo>
                  <a:lnTo>
                    <a:pt x="5283" y="1914"/>
                  </a:lnTo>
                  <a:lnTo>
                    <a:pt x="5398" y="2221"/>
                  </a:lnTo>
                  <a:cubicBezTo>
                    <a:pt x="5494" y="2431"/>
                    <a:pt x="5704" y="2565"/>
                    <a:pt x="5915" y="2565"/>
                  </a:cubicBezTo>
                  <a:lnTo>
                    <a:pt x="6087" y="2565"/>
                  </a:lnTo>
                  <a:lnTo>
                    <a:pt x="5724" y="3025"/>
                  </a:lnTo>
                  <a:cubicBezTo>
                    <a:pt x="5685" y="3082"/>
                    <a:pt x="5666" y="3139"/>
                    <a:pt x="5666" y="3197"/>
                  </a:cubicBezTo>
                  <a:lnTo>
                    <a:pt x="5666" y="4862"/>
                  </a:lnTo>
                  <a:cubicBezTo>
                    <a:pt x="5283" y="4996"/>
                    <a:pt x="5015" y="5341"/>
                    <a:pt x="5015" y="5762"/>
                  </a:cubicBezTo>
                  <a:cubicBezTo>
                    <a:pt x="5015" y="6278"/>
                    <a:pt x="5436" y="6699"/>
                    <a:pt x="5953" y="6699"/>
                  </a:cubicBezTo>
                  <a:cubicBezTo>
                    <a:pt x="6470" y="6699"/>
                    <a:pt x="6872" y="6259"/>
                    <a:pt x="6872" y="5762"/>
                  </a:cubicBezTo>
                  <a:cubicBezTo>
                    <a:pt x="6872" y="5341"/>
                    <a:pt x="6623" y="4996"/>
                    <a:pt x="6240" y="4862"/>
                  </a:cubicBezTo>
                  <a:lnTo>
                    <a:pt x="6240" y="3312"/>
                  </a:lnTo>
                  <a:lnTo>
                    <a:pt x="6815" y="2603"/>
                  </a:lnTo>
                  <a:lnTo>
                    <a:pt x="9418" y="2603"/>
                  </a:lnTo>
                  <a:lnTo>
                    <a:pt x="9418" y="3752"/>
                  </a:lnTo>
                  <a:cubicBezTo>
                    <a:pt x="9035" y="3867"/>
                    <a:pt x="8767" y="4230"/>
                    <a:pt x="8767" y="4632"/>
                  </a:cubicBezTo>
                  <a:cubicBezTo>
                    <a:pt x="8767" y="5168"/>
                    <a:pt x="9207" y="5570"/>
                    <a:pt x="9705" y="5570"/>
                  </a:cubicBezTo>
                  <a:cubicBezTo>
                    <a:pt x="10222" y="5570"/>
                    <a:pt x="10643" y="5130"/>
                    <a:pt x="10643" y="4632"/>
                  </a:cubicBezTo>
                  <a:cubicBezTo>
                    <a:pt x="10643" y="4230"/>
                    <a:pt x="10375" y="3867"/>
                    <a:pt x="9992" y="3752"/>
                  </a:cubicBezTo>
                  <a:lnTo>
                    <a:pt x="9992" y="2603"/>
                  </a:lnTo>
                  <a:lnTo>
                    <a:pt x="12595" y="2603"/>
                  </a:lnTo>
                  <a:lnTo>
                    <a:pt x="13169" y="3312"/>
                  </a:lnTo>
                  <a:lnTo>
                    <a:pt x="13169" y="4862"/>
                  </a:lnTo>
                  <a:cubicBezTo>
                    <a:pt x="12786" y="4996"/>
                    <a:pt x="12518" y="5341"/>
                    <a:pt x="12518" y="5762"/>
                  </a:cubicBezTo>
                  <a:cubicBezTo>
                    <a:pt x="12518" y="6278"/>
                    <a:pt x="12959" y="6699"/>
                    <a:pt x="13456" y="6699"/>
                  </a:cubicBezTo>
                  <a:cubicBezTo>
                    <a:pt x="13973" y="6699"/>
                    <a:pt x="14394" y="6259"/>
                    <a:pt x="14394" y="5762"/>
                  </a:cubicBezTo>
                  <a:cubicBezTo>
                    <a:pt x="14394" y="5341"/>
                    <a:pt x="14126" y="4996"/>
                    <a:pt x="13743" y="4862"/>
                  </a:cubicBezTo>
                  <a:lnTo>
                    <a:pt x="13743" y="3197"/>
                  </a:lnTo>
                  <a:cubicBezTo>
                    <a:pt x="13743" y="3120"/>
                    <a:pt x="13724" y="3082"/>
                    <a:pt x="13667" y="3025"/>
                  </a:cubicBezTo>
                  <a:lnTo>
                    <a:pt x="13303" y="2565"/>
                  </a:lnTo>
                  <a:lnTo>
                    <a:pt x="18797" y="2565"/>
                  </a:lnTo>
                  <a:lnTo>
                    <a:pt x="18797" y="8786"/>
                  </a:lnTo>
                  <a:cubicBezTo>
                    <a:pt x="18797" y="8958"/>
                    <a:pt x="18911" y="9092"/>
                    <a:pt x="19084" y="9092"/>
                  </a:cubicBezTo>
                  <a:cubicBezTo>
                    <a:pt x="19256" y="9092"/>
                    <a:pt x="19371" y="8958"/>
                    <a:pt x="19371" y="8786"/>
                  </a:cubicBezTo>
                  <a:lnTo>
                    <a:pt x="19371" y="651"/>
                  </a:lnTo>
                  <a:cubicBezTo>
                    <a:pt x="19371" y="307"/>
                    <a:pt x="19065" y="0"/>
                    <a:pt x="18682" y="0"/>
                  </a:cubicBezTo>
                  <a:lnTo>
                    <a:pt x="3446" y="0"/>
                  </a:lnTo>
                  <a:cubicBezTo>
                    <a:pt x="3293" y="0"/>
                    <a:pt x="3159" y="115"/>
                    <a:pt x="3159" y="287"/>
                  </a:cubicBezTo>
                  <a:cubicBezTo>
                    <a:pt x="3159" y="441"/>
                    <a:pt x="3293" y="575"/>
                    <a:pt x="3446" y="575"/>
                  </a:cubicBezTo>
                  <a:lnTo>
                    <a:pt x="18682" y="575"/>
                  </a:lnTo>
                  <a:cubicBezTo>
                    <a:pt x="18739" y="575"/>
                    <a:pt x="18797" y="613"/>
                    <a:pt x="18797" y="689"/>
                  </a:cubicBezTo>
                  <a:lnTo>
                    <a:pt x="18797" y="2029"/>
                  </a:lnTo>
                  <a:lnTo>
                    <a:pt x="5877" y="2029"/>
                  </a:lnTo>
                  <a:lnTo>
                    <a:pt x="5743" y="1723"/>
                  </a:lnTo>
                  <a:cubicBezTo>
                    <a:pt x="5666" y="1493"/>
                    <a:pt x="5436" y="1359"/>
                    <a:pt x="5226" y="1359"/>
                  </a:cubicBezTo>
                  <a:lnTo>
                    <a:pt x="2738" y="1359"/>
                  </a:lnTo>
                  <a:cubicBezTo>
                    <a:pt x="2489" y="1359"/>
                    <a:pt x="2278" y="1493"/>
                    <a:pt x="2202" y="1723"/>
                  </a:cubicBezTo>
                  <a:lnTo>
                    <a:pt x="2087" y="2029"/>
                  </a:lnTo>
                  <a:lnTo>
                    <a:pt x="575" y="2029"/>
                  </a:lnTo>
                  <a:lnTo>
                    <a:pt x="575" y="689"/>
                  </a:lnTo>
                  <a:cubicBezTo>
                    <a:pt x="575" y="613"/>
                    <a:pt x="632" y="575"/>
                    <a:pt x="709" y="575"/>
                  </a:cubicBezTo>
                  <a:lnTo>
                    <a:pt x="2297" y="575"/>
                  </a:lnTo>
                  <a:cubicBezTo>
                    <a:pt x="2470" y="575"/>
                    <a:pt x="2585" y="441"/>
                    <a:pt x="2585" y="287"/>
                  </a:cubicBezTo>
                  <a:cubicBezTo>
                    <a:pt x="2585" y="115"/>
                    <a:pt x="2470" y="0"/>
                    <a:pt x="2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1" name="Google Shape;3291;p81"/>
          <p:cNvGrpSpPr/>
          <p:nvPr/>
        </p:nvGrpSpPr>
        <p:grpSpPr>
          <a:xfrm>
            <a:off x="5287804" y="3938138"/>
            <a:ext cx="483800" cy="484975"/>
            <a:chOff x="5251013" y="4125650"/>
            <a:chExt cx="483800" cy="484975"/>
          </a:xfrm>
        </p:grpSpPr>
        <p:sp>
          <p:nvSpPr>
            <p:cNvPr id="3292" name="Google Shape;3292;p81"/>
            <p:cNvSpPr/>
            <p:nvPr/>
          </p:nvSpPr>
          <p:spPr>
            <a:xfrm>
              <a:off x="5597438" y="42357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6" y="0"/>
                    <a:pt x="1" y="134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13" y="575"/>
                  </a:lnTo>
                  <a:cubicBezTo>
                    <a:pt x="786" y="575"/>
                    <a:pt x="900" y="460"/>
                    <a:pt x="900" y="288"/>
                  </a:cubicBezTo>
                  <a:cubicBezTo>
                    <a:pt x="900" y="134"/>
                    <a:pt x="78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81"/>
            <p:cNvSpPr/>
            <p:nvPr/>
          </p:nvSpPr>
          <p:spPr>
            <a:xfrm>
              <a:off x="5630938" y="4235700"/>
              <a:ext cx="22525" cy="14375"/>
            </a:xfrm>
            <a:custGeom>
              <a:avLst/>
              <a:gdLst/>
              <a:ahLst/>
              <a:cxnLst/>
              <a:rect l="l" t="t" r="r" b="b"/>
              <a:pathLst>
                <a:path w="901" h="575" extrusionOk="0">
                  <a:moveTo>
                    <a:pt x="288" y="0"/>
                  </a:moveTo>
                  <a:cubicBezTo>
                    <a:pt x="116" y="0"/>
                    <a:pt x="1" y="134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34"/>
                    <a:pt x="76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81"/>
            <p:cNvSpPr/>
            <p:nvPr/>
          </p:nvSpPr>
          <p:spPr>
            <a:xfrm>
              <a:off x="5663963" y="423570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0"/>
                  </a:moveTo>
                  <a:cubicBezTo>
                    <a:pt x="115" y="0"/>
                    <a:pt x="0" y="134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34"/>
                    <a:pt x="76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81"/>
            <p:cNvSpPr/>
            <p:nvPr/>
          </p:nvSpPr>
          <p:spPr>
            <a:xfrm>
              <a:off x="5485963" y="4543375"/>
              <a:ext cx="14375" cy="21100"/>
            </a:xfrm>
            <a:custGeom>
              <a:avLst/>
              <a:gdLst/>
              <a:ahLst/>
              <a:cxnLst/>
              <a:rect l="l" t="t" r="r" b="b"/>
              <a:pathLst>
                <a:path w="575" h="844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lnTo>
                    <a:pt x="0" y="556"/>
                  </a:lnTo>
                  <a:cubicBezTo>
                    <a:pt x="0" y="709"/>
                    <a:pt x="115" y="843"/>
                    <a:pt x="287" y="843"/>
                  </a:cubicBezTo>
                  <a:cubicBezTo>
                    <a:pt x="440" y="805"/>
                    <a:pt x="574" y="690"/>
                    <a:pt x="574" y="556"/>
                  </a:cubicBezTo>
                  <a:lnTo>
                    <a:pt x="574" y="288"/>
                  </a:lnTo>
                  <a:cubicBezTo>
                    <a:pt x="574" y="116"/>
                    <a:pt x="45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81"/>
            <p:cNvSpPr/>
            <p:nvPr/>
          </p:nvSpPr>
          <p:spPr>
            <a:xfrm>
              <a:off x="5251013" y="4125650"/>
              <a:ext cx="483800" cy="484975"/>
            </a:xfrm>
            <a:custGeom>
              <a:avLst/>
              <a:gdLst/>
              <a:ahLst/>
              <a:cxnLst/>
              <a:rect l="l" t="t" r="r" b="b"/>
              <a:pathLst>
                <a:path w="19352" h="19399" extrusionOk="0">
                  <a:moveTo>
                    <a:pt x="13647" y="555"/>
                  </a:moveTo>
                  <a:cubicBezTo>
                    <a:pt x="13934" y="555"/>
                    <a:pt x="14164" y="785"/>
                    <a:pt x="14164" y="1110"/>
                  </a:cubicBezTo>
                  <a:lnTo>
                    <a:pt x="14164" y="1991"/>
                  </a:lnTo>
                  <a:lnTo>
                    <a:pt x="13092" y="1991"/>
                  </a:lnTo>
                  <a:lnTo>
                    <a:pt x="13092" y="1110"/>
                  </a:lnTo>
                  <a:cubicBezTo>
                    <a:pt x="13092" y="804"/>
                    <a:pt x="13322" y="555"/>
                    <a:pt x="13647" y="555"/>
                  </a:cubicBezTo>
                  <a:close/>
                  <a:moveTo>
                    <a:pt x="18662" y="3962"/>
                  </a:moveTo>
                  <a:cubicBezTo>
                    <a:pt x="18739" y="3962"/>
                    <a:pt x="18777" y="4001"/>
                    <a:pt x="18777" y="4077"/>
                  </a:cubicBezTo>
                  <a:lnTo>
                    <a:pt x="18777" y="5417"/>
                  </a:lnTo>
                  <a:lnTo>
                    <a:pt x="13073" y="5417"/>
                  </a:lnTo>
                  <a:lnTo>
                    <a:pt x="13073" y="3962"/>
                  </a:lnTo>
                  <a:close/>
                  <a:moveTo>
                    <a:pt x="12633" y="574"/>
                  </a:moveTo>
                  <a:cubicBezTo>
                    <a:pt x="12537" y="747"/>
                    <a:pt x="12499" y="938"/>
                    <a:pt x="12499" y="1129"/>
                  </a:cubicBezTo>
                  <a:lnTo>
                    <a:pt x="12499" y="13513"/>
                  </a:lnTo>
                  <a:lnTo>
                    <a:pt x="5187" y="13494"/>
                  </a:lnTo>
                  <a:lnTo>
                    <a:pt x="5187" y="574"/>
                  </a:lnTo>
                  <a:close/>
                  <a:moveTo>
                    <a:pt x="5187" y="0"/>
                  </a:moveTo>
                  <a:cubicBezTo>
                    <a:pt x="4881" y="0"/>
                    <a:pt x="4613" y="268"/>
                    <a:pt x="4613" y="574"/>
                  </a:cubicBezTo>
                  <a:lnTo>
                    <a:pt x="4613" y="3426"/>
                  </a:lnTo>
                  <a:lnTo>
                    <a:pt x="3426" y="3426"/>
                  </a:lnTo>
                  <a:cubicBezTo>
                    <a:pt x="3254" y="3426"/>
                    <a:pt x="3139" y="3541"/>
                    <a:pt x="3139" y="3713"/>
                  </a:cubicBezTo>
                  <a:cubicBezTo>
                    <a:pt x="3139" y="3886"/>
                    <a:pt x="3254" y="4001"/>
                    <a:pt x="3426" y="4001"/>
                  </a:cubicBezTo>
                  <a:lnTo>
                    <a:pt x="4613" y="4001"/>
                  </a:lnTo>
                  <a:lnTo>
                    <a:pt x="4613" y="4785"/>
                  </a:lnTo>
                  <a:lnTo>
                    <a:pt x="2737" y="4785"/>
                  </a:lnTo>
                  <a:cubicBezTo>
                    <a:pt x="2488" y="4785"/>
                    <a:pt x="2278" y="4938"/>
                    <a:pt x="2201" y="5149"/>
                  </a:cubicBezTo>
                  <a:lnTo>
                    <a:pt x="2086" y="5455"/>
                  </a:lnTo>
                  <a:lnTo>
                    <a:pt x="574" y="5455"/>
                  </a:lnTo>
                  <a:lnTo>
                    <a:pt x="574" y="4115"/>
                  </a:lnTo>
                  <a:cubicBezTo>
                    <a:pt x="574" y="4058"/>
                    <a:pt x="613" y="4001"/>
                    <a:pt x="689" y="4001"/>
                  </a:cubicBezTo>
                  <a:lnTo>
                    <a:pt x="2297" y="4001"/>
                  </a:lnTo>
                  <a:cubicBezTo>
                    <a:pt x="2469" y="4001"/>
                    <a:pt x="2584" y="3886"/>
                    <a:pt x="2584" y="3713"/>
                  </a:cubicBezTo>
                  <a:cubicBezTo>
                    <a:pt x="2584" y="3541"/>
                    <a:pt x="2469" y="3426"/>
                    <a:pt x="2297" y="3426"/>
                  </a:cubicBezTo>
                  <a:lnTo>
                    <a:pt x="689" y="3426"/>
                  </a:lnTo>
                  <a:cubicBezTo>
                    <a:pt x="306" y="3426"/>
                    <a:pt x="0" y="3733"/>
                    <a:pt x="0" y="4115"/>
                  </a:cubicBezTo>
                  <a:lnTo>
                    <a:pt x="0" y="15121"/>
                  </a:lnTo>
                  <a:cubicBezTo>
                    <a:pt x="0" y="15504"/>
                    <a:pt x="306" y="15810"/>
                    <a:pt x="689" y="15810"/>
                  </a:cubicBezTo>
                  <a:lnTo>
                    <a:pt x="7848" y="15810"/>
                  </a:lnTo>
                  <a:cubicBezTo>
                    <a:pt x="7943" y="16155"/>
                    <a:pt x="7982" y="16518"/>
                    <a:pt x="7943" y="16844"/>
                  </a:cubicBezTo>
                  <a:cubicBezTo>
                    <a:pt x="7924" y="16997"/>
                    <a:pt x="8039" y="17131"/>
                    <a:pt x="8173" y="17150"/>
                  </a:cubicBezTo>
                  <a:cubicBezTo>
                    <a:pt x="8191" y="17155"/>
                    <a:pt x="8209" y="17157"/>
                    <a:pt x="8226" y="17157"/>
                  </a:cubicBezTo>
                  <a:cubicBezTo>
                    <a:pt x="8357" y="17157"/>
                    <a:pt x="8465" y="17039"/>
                    <a:pt x="8498" y="16920"/>
                  </a:cubicBezTo>
                  <a:cubicBezTo>
                    <a:pt x="8537" y="16557"/>
                    <a:pt x="8518" y="16174"/>
                    <a:pt x="8441" y="15810"/>
                  </a:cubicBezTo>
                  <a:lnTo>
                    <a:pt x="10929" y="15810"/>
                  </a:lnTo>
                  <a:cubicBezTo>
                    <a:pt x="10719" y="16652"/>
                    <a:pt x="10891" y="17514"/>
                    <a:pt x="11427" y="18356"/>
                  </a:cubicBezTo>
                  <a:cubicBezTo>
                    <a:pt x="10843" y="18279"/>
                    <a:pt x="10259" y="18241"/>
                    <a:pt x="9676" y="18241"/>
                  </a:cubicBezTo>
                  <a:cubicBezTo>
                    <a:pt x="9092" y="18241"/>
                    <a:pt x="8508" y="18279"/>
                    <a:pt x="7924" y="18356"/>
                  </a:cubicBezTo>
                  <a:cubicBezTo>
                    <a:pt x="7963" y="18279"/>
                    <a:pt x="7982" y="18241"/>
                    <a:pt x="8039" y="18165"/>
                  </a:cubicBezTo>
                  <a:cubicBezTo>
                    <a:pt x="8116" y="18011"/>
                    <a:pt x="8058" y="17858"/>
                    <a:pt x="7943" y="17782"/>
                  </a:cubicBezTo>
                  <a:cubicBezTo>
                    <a:pt x="7895" y="17758"/>
                    <a:pt x="7847" y="17747"/>
                    <a:pt x="7802" y="17747"/>
                  </a:cubicBezTo>
                  <a:cubicBezTo>
                    <a:pt x="7702" y="17747"/>
                    <a:pt x="7613" y="17799"/>
                    <a:pt x="7561" y="17877"/>
                  </a:cubicBezTo>
                  <a:cubicBezTo>
                    <a:pt x="7446" y="18069"/>
                    <a:pt x="7293" y="18279"/>
                    <a:pt x="7120" y="18471"/>
                  </a:cubicBezTo>
                  <a:cubicBezTo>
                    <a:pt x="6623" y="18566"/>
                    <a:pt x="6106" y="18681"/>
                    <a:pt x="5589" y="18834"/>
                  </a:cubicBezTo>
                  <a:cubicBezTo>
                    <a:pt x="5455" y="18873"/>
                    <a:pt x="5359" y="19026"/>
                    <a:pt x="5398" y="19198"/>
                  </a:cubicBezTo>
                  <a:cubicBezTo>
                    <a:pt x="5446" y="19312"/>
                    <a:pt x="5550" y="19398"/>
                    <a:pt x="5686" y="19398"/>
                  </a:cubicBezTo>
                  <a:cubicBezTo>
                    <a:pt x="5710" y="19398"/>
                    <a:pt x="5735" y="19395"/>
                    <a:pt x="5761" y="19390"/>
                  </a:cubicBezTo>
                  <a:cubicBezTo>
                    <a:pt x="7063" y="19007"/>
                    <a:pt x="8374" y="18815"/>
                    <a:pt x="9685" y="18815"/>
                  </a:cubicBezTo>
                  <a:cubicBezTo>
                    <a:pt x="10996" y="18815"/>
                    <a:pt x="12307" y="19007"/>
                    <a:pt x="13609" y="19390"/>
                  </a:cubicBezTo>
                  <a:lnTo>
                    <a:pt x="13686" y="19390"/>
                  </a:lnTo>
                  <a:cubicBezTo>
                    <a:pt x="13800" y="19390"/>
                    <a:pt x="13915" y="19313"/>
                    <a:pt x="13954" y="19160"/>
                  </a:cubicBezTo>
                  <a:cubicBezTo>
                    <a:pt x="13992" y="19026"/>
                    <a:pt x="13896" y="18854"/>
                    <a:pt x="13762" y="18815"/>
                  </a:cubicBezTo>
                  <a:cubicBezTo>
                    <a:pt x="13245" y="18662"/>
                    <a:pt x="12729" y="18547"/>
                    <a:pt x="12231" y="18452"/>
                  </a:cubicBezTo>
                  <a:cubicBezTo>
                    <a:pt x="11465" y="17533"/>
                    <a:pt x="11236" y="16672"/>
                    <a:pt x="11504" y="15791"/>
                  </a:cubicBezTo>
                  <a:lnTo>
                    <a:pt x="18662" y="15791"/>
                  </a:lnTo>
                  <a:cubicBezTo>
                    <a:pt x="19045" y="15791"/>
                    <a:pt x="19351" y="15485"/>
                    <a:pt x="19351" y="15102"/>
                  </a:cubicBezTo>
                  <a:lnTo>
                    <a:pt x="19351" y="12614"/>
                  </a:lnTo>
                  <a:cubicBezTo>
                    <a:pt x="19351" y="12442"/>
                    <a:pt x="19236" y="12327"/>
                    <a:pt x="19064" y="12327"/>
                  </a:cubicBezTo>
                  <a:cubicBezTo>
                    <a:pt x="18892" y="12327"/>
                    <a:pt x="18777" y="12442"/>
                    <a:pt x="18777" y="12614"/>
                  </a:cubicBezTo>
                  <a:lnTo>
                    <a:pt x="18777" y="15102"/>
                  </a:lnTo>
                  <a:cubicBezTo>
                    <a:pt x="18777" y="15179"/>
                    <a:pt x="18739" y="15217"/>
                    <a:pt x="18662" y="15217"/>
                  </a:cubicBezTo>
                  <a:lnTo>
                    <a:pt x="689" y="15217"/>
                  </a:lnTo>
                  <a:cubicBezTo>
                    <a:pt x="613" y="15217"/>
                    <a:pt x="574" y="15179"/>
                    <a:pt x="574" y="15102"/>
                  </a:cubicBezTo>
                  <a:lnTo>
                    <a:pt x="574" y="6010"/>
                  </a:lnTo>
                  <a:lnTo>
                    <a:pt x="2048" y="6010"/>
                  </a:lnTo>
                  <a:cubicBezTo>
                    <a:pt x="2297" y="6010"/>
                    <a:pt x="2507" y="5857"/>
                    <a:pt x="2584" y="5647"/>
                  </a:cubicBezTo>
                  <a:lnTo>
                    <a:pt x="2699" y="5340"/>
                  </a:lnTo>
                  <a:lnTo>
                    <a:pt x="4613" y="5340"/>
                  </a:lnTo>
                  <a:lnTo>
                    <a:pt x="4613" y="13513"/>
                  </a:lnTo>
                  <a:cubicBezTo>
                    <a:pt x="4613" y="13839"/>
                    <a:pt x="4881" y="14088"/>
                    <a:pt x="5187" y="14088"/>
                  </a:cubicBezTo>
                  <a:lnTo>
                    <a:pt x="12480" y="14088"/>
                  </a:lnTo>
                  <a:cubicBezTo>
                    <a:pt x="12805" y="14088"/>
                    <a:pt x="13054" y="13839"/>
                    <a:pt x="13054" y="13513"/>
                  </a:cubicBezTo>
                  <a:lnTo>
                    <a:pt x="13054" y="6029"/>
                  </a:lnTo>
                  <a:lnTo>
                    <a:pt x="18777" y="6029"/>
                  </a:lnTo>
                  <a:lnTo>
                    <a:pt x="18777" y="11484"/>
                  </a:lnTo>
                  <a:cubicBezTo>
                    <a:pt x="18777" y="11657"/>
                    <a:pt x="18892" y="11772"/>
                    <a:pt x="19064" y="11772"/>
                  </a:cubicBezTo>
                  <a:cubicBezTo>
                    <a:pt x="19236" y="11772"/>
                    <a:pt x="19351" y="11657"/>
                    <a:pt x="19351" y="11484"/>
                  </a:cubicBezTo>
                  <a:lnTo>
                    <a:pt x="19351" y="4115"/>
                  </a:lnTo>
                  <a:cubicBezTo>
                    <a:pt x="19351" y="3713"/>
                    <a:pt x="19045" y="3407"/>
                    <a:pt x="18662" y="3407"/>
                  </a:cubicBezTo>
                  <a:lnTo>
                    <a:pt x="13073" y="3407"/>
                  </a:lnTo>
                  <a:lnTo>
                    <a:pt x="13073" y="2565"/>
                  </a:lnTo>
                  <a:lnTo>
                    <a:pt x="14145" y="2565"/>
                  </a:lnTo>
                  <a:cubicBezTo>
                    <a:pt x="14451" y="2565"/>
                    <a:pt x="14719" y="2297"/>
                    <a:pt x="14719" y="1991"/>
                  </a:cubicBezTo>
                  <a:lnTo>
                    <a:pt x="14719" y="1110"/>
                  </a:lnTo>
                  <a:cubicBezTo>
                    <a:pt x="14719" y="479"/>
                    <a:pt x="14222" y="0"/>
                    <a:pt x="13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81"/>
            <p:cNvSpPr/>
            <p:nvPr/>
          </p:nvSpPr>
          <p:spPr>
            <a:xfrm>
              <a:off x="5406988" y="4171100"/>
              <a:ext cx="52675" cy="69400"/>
            </a:xfrm>
            <a:custGeom>
              <a:avLst/>
              <a:gdLst/>
              <a:ahLst/>
              <a:cxnLst/>
              <a:rect l="l" t="t" r="r" b="b"/>
              <a:pathLst>
                <a:path w="2107" h="2776" extrusionOk="0">
                  <a:moveTo>
                    <a:pt x="1156" y="0"/>
                  </a:moveTo>
                  <a:cubicBezTo>
                    <a:pt x="982" y="0"/>
                    <a:pt x="805" y="39"/>
                    <a:pt x="652" y="115"/>
                  </a:cubicBezTo>
                  <a:cubicBezTo>
                    <a:pt x="307" y="307"/>
                    <a:pt x="173" y="690"/>
                    <a:pt x="345" y="1149"/>
                  </a:cubicBezTo>
                  <a:cubicBezTo>
                    <a:pt x="173" y="1149"/>
                    <a:pt x="58" y="1264"/>
                    <a:pt x="58" y="1436"/>
                  </a:cubicBezTo>
                  <a:cubicBezTo>
                    <a:pt x="1" y="1570"/>
                    <a:pt x="154" y="1704"/>
                    <a:pt x="288" y="1704"/>
                  </a:cubicBezTo>
                  <a:lnTo>
                    <a:pt x="518" y="1704"/>
                  </a:lnTo>
                  <a:cubicBezTo>
                    <a:pt x="518" y="1819"/>
                    <a:pt x="479" y="1895"/>
                    <a:pt x="365" y="2087"/>
                  </a:cubicBezTo>
                  <a:lnTo>
                    <a:pt x="192" y="2297"/>
                  </a:lnTo>
                  <a:cubicBezTo>
                    <a:pt x="135" y="2393"/>
                    <a:pt x="135" y="2489"/>
                    <a:pt x="173" y="2584"/>
                  </a:cubicBezTo>
                  <a:cubicBezTo>
                    <a:pt x="231" y="2680"/>
                    <a:pt x="326" y="2757"/>
                    <a:pt x="441" y="2757"/>
                  </a:cubicBezTo>
                  <a:lnTo>
                    <a:pt x="1819" y="2776"/>
                  </a:lnTo>
                  <a:cubicBezTo>
                    <a:pt x="1972" y="2776"/>
                    <a:pt x="2106" y="2661"/>
                    <a:pt x="2106" y="2489"/>
                  </a:cubicBezTo>
                  <a:cubicBezTo>
                    <a:pt x="2106" y="2336"/>
                    <a:pt x="1992" y="2202"/>
                    <a:pt x="1819" y="2202"/>
                  </a:cubicBezTo>
                  <a:lnTo>
                    <a:pt x="977" y="2202"/>
                  </a:lnTo>
                  <a:cubicBezTo>
                    <a:pt x="1073" y="2049"/>
                    <a:pt x="1111" y="1895"/>
                    <a:pt x="1111" y="1704"/>
                  </a:cubicBezTo>
                  <a:lnTo>
                    <a:pt x="1302" y="1704"/>
                  </a:lnTo>
                  <a:cubicBezTo>
                    <a:pt x="1456" y="1704"/>
                    <a:pt x="1590" y="1589"/>
                    <a:pt x="1590" y="1417"/>
                  </a:cubicBezTo>
                  <a:cubicBezTo>
                    <a:pt x="1590" y="1245"/>
                    <a:pt x="1456" y="1130"/>
                    <a:pt x="1302" y="1130"/>
                  </a:cubicBezTo>
                  <a:lnTo>
                    <a:pt x="958" y="1130"/>
                  </a:lnTo>
                  <a:cubicBezTo>
                    <a:pt x="862" y="958"/>
                    <a:pt x="747" y="709"/>
                    <a:pt x="920" y="594"/>
                  </a:cubicBezTo>
                  <a:cubicBezTo>
                    <a:pt x="977" y="565"/>
                    <a:pt x="1058" y="551"/>
                    <a:pt x="1137" y="551"/>
                  </a:cubicBezTo>
                  <a:cubicBezTo>
                    <a:pt x="1216" y="551"/>
                    <a:pt x="1293" y="565"/>
                    <a:pt x="1341" y="594"/>
                  </a:cubicBezTo>
                  <a:cubicBezTo>
                    <a:pt x="1436" y="651"/>
                    <a:pt x="1494" y="728"/>
                    <a:pt x="1513" y="785"/>
                  </a:cubicBezTo>
                  <a:cubicBezTo>
                    <a:pt x="1544" y="908"/>
                    <a:pt x="1648" y="993"/>
                    <a:pt x="1776" y="993"/>
                  </a:cubicBezTo>
                  <a:cubicBezTo>
                    <a:pt x="1809" y="993"/>
                    <a:pt x="1842" y="988"/>
                    <a:pt x="1877" y="977"/>
                  </a:cubicBezTo>
                  <a:cubicBezTo>
                    <a:pt x="2011" y="938"/>
                    <a:pt x="2106" y="785"/>
                    <a:pt x="2068" y="632"/>
                  </a:cubicBezTo>
                  <a:cubicBezTo>
                    <a:pt x="2011" y="441"/>
                    <a:pt x="1838" y="249"/>
                    <a:pt x="1647" y="115"/>
                  </a:cubicBezTo>
                  <a:cubicBezTo>
                    <a:pt x="1503" y="39"/>
                    <a:pt x="1331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81"/>
            <p:cNvSpPr/>
            <p:nvPr/>
          </p:nvSpPr>
          <p:spPr>
            <a:xfrm>
              <a:off x="5472563" y="4182575"/>
              <a:ext cx="65100" cy="14400"/>
            </a:xfrm>
            <a:custGeom>
              <a:avLst/>
              <a:gdLst/>
              <a:ahLst/>
              <a:cxnLst/>
              <a:rect l="l" t="t" r="r" b="b"/>
              <a:pathLst>
                <a:path w="2604" h="576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2316" y="575"/>
                  </a:lnTo>
                  <a:cubicBezTo>
                    <a:pt x="2488" y="575"/>
                    <a:pt x="2603" y="460"/>
                    <a:pt x="2603" y="288"/>
                  </a:cubicBezTo>
                  <a:cubicBezTo>
                    <a:pt x="2603" y="154"/>
                    <a:pt x="2488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81"/>
            <p:cNvSpPr/>
            <p:nvPr/>
          </p:nvSpPr>
          <p:spPr>
            <a:xfrm>
              <a:off x="5472563" y="4212725"/>
              <a:ext cx="65100" cy="14375"/>
            </a:xfrm>
            <a:custGeom>
              <a:avLst/>
              <a:gdLst/>
              <a:ahLst/>
              <a:cxnLst/>
              <a:rect l="l" t="t" r="r" b="b"/>
              <a:pathLst>
                <a:path w="2604" h="575" extrusionOk="0">
                  <a:moveTo>
                    <a:pt x="287" y="1"/>
                  </a:moveTo>
                  <a:cubicBezTo>
                    <a:pt x="115" y="1"/>
                    <a:pt x="0" y="116"/>
                    <a:pt x="0" y="288"/>
                  </a:cubicBezTo>
                  <a:cubicBezTo>
                    <a:pt x="0" y="441"/>
                    <a:pt x="115" y="575"/>
                    <a:pt x="287" y="575"/>
                  </a:cubicBezTo>
                  <a:lnTo>
                    <a:pt x="2316" y="575"/>
                  </a:lnTo>
                  <a:cubicBezTo>
                    <a:pt x="2488" y="575"/>
                    <a:pt x="2603" y="441"/>
                    <a:pt x="2603" y="288"/>
                  </a:cubicBezTo>
                  <a:cubicBezTo>
                    <a:pt x="2603" y="116"/>
                    <a:pt x="2488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81"/>
            <p:cNvSpPr/>
            <p:nvPr/>
          </p:nvSpPr>
          <p:spPr>
            <a:xfrm>
              <a:off x="5472563" y="4241925"/>
              <a:ext cx="65100" cy="14375"/>
            </a:xfrm>
            <a:custGeom>
              <a:avLst/>
              <a:gdLst/>
              <a:ahLst/>
              <a:cxnLst/>
              <a:rect l="l" t="t" r="r" b="b"/>
              <a:pathLst>
                <a:path w="2604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cubicBezTo>
                    <a:pt x="0" y="460"/>
                    <a:pt x="115" y="574"/>
                    <a:pt x="287" y="574"/>
                  </a:cubicBezTo>
                  <a:lnTo>
                    <a:pt x="2316" y="574"/>
                  </a:lnTo>
                  <a:cubicBezTo>
                    <a:pt x="2488" y="574"/>
                    <a:pt x="2603" y="460"/>
                    <a:pt x="2603" y="287"/>
                  </a:cubicBezTo>
                  <a:cubicBezTo>
                    <a:pt x="2603" y="115"/>
                    <a:pt x="2488" y="0"/>
                    <a:pt x="2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81"/>
            <p:cNvSpPr/>
            <p:nvPr/>
          </p:nvSpPr>
          <p:spPr>
            <a:xfrm>
              <a:off x="5406988" y="4271100"/>
              <a:ext cx="130675" cy="14400"/>
            </a:xfrm>
            <a:custGeom>
              <a:avLst/>
              <a:gdLst/>
              <a:ahLst/>
              <a:cxnLst/>
              <a:rect l="l" t="t" r="r" b="b"/>
              <a:pathLst>
                <a:path w="5227" h="576" extrusionOk="0">
                  <a:moveTo>
                    <a:pt x="288" y="1"/>
                  </a:moveTo>
                  <a:cubicBezTo>
                    <a:pt x="135" y="1"/>
                    <a:pt x="1" y="116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4939" y="575"/>
                  </a:lnTo>
                  <a:cubicBezTo>
                    <a:pt x="5111" y="575"/>
                    <a:pt x="5226" y="460"/>
                    <a:pt x="5226" y="288"/>
                  </a:cubicBezTo>
                  <a:cubicBezTo>
                    <a:pt x="5226" y="116"/>
                    <a:pt x="5111" y="1"/>
                    <a:pt x="4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1"/>
            <p:cNvSpPr/>
            <p:nvPr/>
          </p:nvSpPr>
          <p:spPr>
            <a:xfrm>
              <a:off x="5406988" y="4300300"/>
              <a:ext cx="130675" cy="14375"/>
            </a:xfrm>
            <a:custGeom>
              <a:avLst/>
              <a:gdLst/>
              <a:ahLst/>
              <a:cxnLst/>
              <a:rect l="l" t="t" r="r" b="b"/>
              <a:pathLst>
                <a:path w="5227" h="575" extrusionOk="0">
                  <a:moveTo>
                    <a:pt x="288" y="0"/>
                  </a:moveTo>
                  <a:cubicBezTo>
                    <a:pt x="135" y="0"/>
                    <a:pt x="1" y="134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4939" y="575"/>
                  </a:lnTo>
                  <a:cubicBezTo>
                    <a:pt x="5111" y="575"/>
                    <a:pt x="5226" y="460"/>
                    <a:pt x="5226" y="288"/>
                  </a:cubicBezTo>
                  <a:cubicBezTo>
                    <a:pt x="5226" y="134"/>
                    <a:pt x="5111" y="0"/>
                    <a:pt x="4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81"/>
            <p:cNvSpPr/>
            <p:nvPr/>
          </p:nvSpPr>
          <p:spPr>
            <a:xfrm>
              <a:off x="5406988" y="4329975"/>
              <a:ext cx="130675" cy="14375"/>
            </a:xfrm>
            <a:custGeom>
              <a:avLst/>
              <a:gdLst/>
              <a:ahLst/>
              <a:cxnLst/>
              <a:rect l="l" t="t" r="r" b="b"/>
              <a:pathLst>
                <a:path w="5227" h="575" extrusionOk="0">
                  <a:moveTo>
                    <a:pt x="288" y="0"/>
                  </a:moveTo>
                  <a:cubicBezTo>
                    <a:pt x="135" y="0"/>
                    <a:pt x="1" y="115"/>
                    <a:pt x="1" y="287"/>
                  </a:cubicBezTo>
                  <a:cubicBezTo>
                    <a:pt x="1" y="440"/>
                    <a:pt x="135" y="574"/>
                    <a:pt x="288" y="574"/>
                  </a:cubicBezTo>
                  <a:lnTo>
                    <a:pt x="4939" y="574"/>
                  </a:lnTo>
                  <a:cubicBezTo>
                    <a:pt x="5111" y="574"/>
                    <a:pt x="5226" y="440"/>
                    <a:pt x="5226" y="287"/>
                  </a:cubicBezTo>
                  <a:cubicBezTo>
                    <a:pt x="5226" y="115"/>
                    <a:pt x="5111" y="0"/>
                    <a:pt x="4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81"/>
            <p:cNvSpPr/>
            <p:nvPr/>
          </p:nvSpPr>
          <p:spPr>
            <a:xfrm>
              <a:off x="5406988" y="4359150"/>
              <a:ext cx="130675" cy="14375"/>
            </a:xfrm>
            <a:custGeom>
              <a:avLst/>
              <a:gdLst/>
              <a:ahLst/>
              <a:cxnLst/>
              <a:rect l="l" t="t" r="r" b="b"/>
              <a:pathLst>
                <a:path w="5227" h="575" extrusionOk="0">
                  <a:moveTo>
                    <a:pt x="288" y="1"/>
                  </a:moveTo>
                  <a:cubicBezTo>
                    <a:pt x="135" y="1"/>
                    <a:pt x="1" y="116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4939" y="575"/>
                  </a:lnTo>
                  <a:cubicBezTo>
                    <a:pt x="5111" y="575"/>
                    <a:pt x="5226" y="460"/>
                    <a:pt x="5226" y="288"/>
                  </a:cubicBezTo>
                  <a:cubicBezTo>
                    <a:pt x="5226" y="116"/>
                    <a:pt x="5111" y="1"/>
                    <a:pt x="4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81"/>
            <p:cNvSpPr/>
            <p:nvPr/>
          </p:nvSpPr>
          <p:spPr>
            <a:xfrm>
              <a:off x="5406988" y="4388350"/>
              <a:ext cx="130675" cy="14375"/>
            </a:xfrm>
            <a:custGeom>
              <a:avLst/>
              <a:gdLst/>
              <a:ahLst/>
              <a:cxnLst/>
              <a:rect l="l" t="t" r="r" b="b"/>
              <a:pathLst>
                <a:path w="5227" h="575" extrusionOk="0">
                  <a:moveTo>
                    <a:pt x="288" y="0"/>
                  </a:moveTo>
                  <a:cubicBezTo>
                    <a:pt x="135" y="0"/>
                    <a:pt x="1" y="115"/>
                    <a:pt x="1" y="287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4939" y="575"/>
                  </a:lnTo>
                  <a:cubicBezTo>
                    <a:pt x="5111" y="575"/>
                    <a:pt x="5226" y="460"/>
                    <a:pt x="5226" y="287"/>
                  </a:cubicBezTo>
                  <a:cubicBezTo>
                    <a:pt x="5226" y="115"/>
                    <a:pt x="5111" y="0"/>
                    <a:pt x="4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81"/>
            <p:cNvSpPr/>
            <p:nvPr/>
          </p:nvSpPr>
          <p:spPr>
            <a:xfrm>
              <a:off x="5406988" y="4417525"/>
              <a:ext cx="130675" cy="14400"/>
            </a:xfrm>
            <a:custGeom>
              <a:avLst/>
              <a:gdLst/>
              <a:ahLst/>
              <a:cxnLst/>
              <a:rect l="l" t="t" r="r" b="b"/>
              <a:pathLst>
                <a:path w="5227" h="576" extrusionOk="0">
                  <a:moveTo>
                    <a:pt x="288" y="1"/>
                  </a:moveTo>
                  <a:cubicBezTo>
                    <a:pt x="135" y="1"/>
                    <a:pt x="1" y="116"/>
                    <a:pt x="1" y="288"/>
                  </a:cubicBezTo>
                  <a:cubicBezTo>
                    <a:pt x="1" y="460"/>
                    <a:pt x="135" y="575"/>
                    <a:pt x="288" y="575"/>
                  </a:cubicBezTo>
                  <a:lnTo>
                    <a:pt x="4939" y="575"/>
                  </a:lnTo>
                  <a:cubicBezTo>
                    <a:pt x="5111" y="575"/>
                    <a:pt x="5226" y="460"/>
                    <a:pt x="5226" y="288"/>
                  </a:cubicBezTo>
                  <a:cubicBezTo>
                    <a:pt x="5226" y="116"/>
                    <a:pt x="5111" y="1"/>
                    <a:pt x="4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81"/>
            <p:cNvSpPr/>
            <p:nvPr/>
          </p:nvSpPr>
          <p:spPr>
            <a:xfrm>
              <a:off x="5595063" y="4426625"/>
              <a:ext cx="95725" cy="52650"/>
            </a:xfrm>
            <a:custGeom>
              <a:avLst/>
              <a:gdLst/>
              <a:ahLst/>
              <a:cxnLst/>
              <a:rect l="l" t="t" r="r" b="b"/>
              <a:pathLst>
                <a:path w="3829" h="2106" extrusionOk="0">
                  <a:moveTo>
                    <a:pt x="3254" y="575"/>
                  </a:moveTo>
                  <a:lnTo>
                    <a:pt x="3254" y="1532"/>
                  </a:lnTo>
                  <a:lnTo>
                    <a:pt x="574" y="1532"/>
                  </a:lnTo>
                  <a:lnTo>
                    <a:pt x="574" y="575"/>
                  </a:lnTo>
                  <a:close/>
                  <a:moveTo>
                    <a:pt x="460" y="1"/>
                  </a:moveTo>
                  <a:cubicBezTo>
                    <a:pt x="211" y="1"/>
                    <a:pt x="0" y="192"/>
                    <a:pt x="0" y="460"/>
                  </a:cubicBezTo>
                  <a:lnTo>
                    <a:pt x="0" y="1647"/>
                  </a:lnTo>
                  <a:cubicBezTo>
                    <a:pt x="0" y="1895"/>
                    <a:pt x="192" y="2106"/>
                    <a:pt x="460" y="2106"/>
                  </a:cubicBezTo>
                  <a:lnTo>
                    <a:pt x="3369" y="2106"/>
                  </a:lnTo>
                  <a:cubicBezTo>
                    <a:pt x="3618" y="2106"/>
                    <a:pt x="3828" y="1915"/>
                    <a:pt x="3828" y="1647"/>
                  </a:cubicBezTo>
                  <a:lnTo>
                    <a:pt x="3828" y="460"/>
                  </a:lnTo>
                  <a:cubicBezTo>
                    <a:pt x="3828" y="211"/>
                    <a:pt x="3637" y="1"/>
                    <a:pt x="3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8" name="Google Shape;3308;p81"/>
          <p:cNvGrpSpPr/>
          <p:nvPr/>
        </p:nvGrpSpPr>
        <p:grpSpPr>
          <a:xfrm>
            <a:off x="5982365" y="3938475"/>
            <a:ext cx="482850" cy="484300"/>
            <a:chOff x="5868763" y="4151950"/>
            <a:chExt cx="482850" cy="484300"/>
          </a:xfrm>
        </p:grpSpPr>
        <p:sp>
          <p:nvSpPr>
            <p:cNvPr id="3309" name="Google Shape;3309;p81"/>
            <p:cNvSpPr/>
            <p:nvPr/>
          </p:nvSpPr>
          <p:spPr>
            <a:xfrm>
              <a:off x="5868763" y="4204125"/>
              <a:ext cx="225875" cy="432125"/>
            </a:xfrm>
            <a:custGeom>
              <a:avLst/>
              <a:gdLst/>
              <a:ahLst/>
              <a:cxnLst/>
              <a:rect l="l" t="t" r="r" b="b"/>
              <a:pathLst>
                <a:path w="9035" h="17285" extrusionOk="0">
                  <a:moveTo>
                    <a:pt x="4901" y="3101"/>
                  </a:moveTo>
                  <a:cubicBezTo>
                    <a:pt x="5329" y="3529"/>
                    <a:pt x="5907" y="3775"/>
                    <a:pt x="6682" y="3775"/>
                  </a:cubicBezTo>
                  <a:cubicBezTo>
                    <a:pt x="6738" y="3775"/>
                    <a:pt x="6795" y="3773"/>
                    <a:pt x="6853" y="3771"/>
                  </a:cubicBezTo>
                  <a:lnTo>
                    <a:pt x="6853" y="6144"/>
                  </a:lnTo>
                  <a:cubicBezTo>
                    <a:pt x="6853" y="7465"/>
                    <a:pt x="5781" y="8537"/>
                    <a:pt x="4460" y="8537"/>
                  </a:cubicBezTo>
                  <a:cubicBezTo>
                    <a:pt x="3159" y="8537"/>
                    <a:pt x="2087" y="7465"/>
                    <a:pt x="2087" y="6144"/>
                  </a:cubicBezTo>
                  <a:lnTo>
                    <a:pt x="2087" y="3752"/>
                  </a:lnTo>
                  <a:cubicBezTo>
                    <a:pt x="3350" y="3694"/>
                    <a:pt x="4345" y="3541"/>
                    <a:pt x="4901" y="3101"/>
                  </a:cubicBezTo>
                  <a:close/>
                  <a:moveTo>
                    <a:pt x="5245" y="8996"/>
                  </a:moveTo>
                  <a:lnTo>
                    <a:pt x="5245" y="9724"/>
                  </a:lnTo>
                  <a:cubicBezTo>
                    <a:pt x="5245" y="10145"/>
                    <a:pt x="4920" y="10489"/>
                    <a:pt x="4479" y="10489"/>
                  </a:cubicBezTo>
                  <a:cubicBezTo>
                    <a:pt x="4058" y="10489"/>
                    <a:pt x="3714" y="10145"/>
                    <a:pt x="3714" y="9724"/>
                  </a:cubicBezTo>
                  <a:lnTo>
                    <a:pt x="3714" y="8996"/>
                  </a:lnTo>
                  <a:cubicBezTo>
                    <a:pt x="3963" y="9073"/>
                    <a:pt x="4211" y="9092"/>
                    <a:pt x="4479" y="9092"/>
                  </a:cubicBezTo>
                  <a:cubicBezTo>
                    <a:pt x="4747" y="9092"/>
                    <a:pt x="5015" y="9073"/>
                    <a:pt x="5245" y="8996"/>
                  </a:cubicBezTo>
                  <a:close/>
                  <a:moveTo>
                    <a:pt x="5800" y="9953"/>
                  </a:moveTo>
                  <a:cubicBezTo>
                    <a:pt x="7351" y="10451"/>
                    <a:pt x="8422" y="11925"/>
                    <a:pt x="8422" y="13590"/>
                  </a:cubicBezTo>
                  <a:lnTo>
                    <a:pt x="8422" y="16672"/>
                  </a:lnTo>
                  <a:cubicBezTo>
                    <a:pt x="8422" y="16710"/>
                    <a:pt x="8403" y="16710"/>
                    <a:pt x="8403" y="16710"/>
                  </a:cubicBezTo>
                  <a:lnTo>
                    <a:pt x="7063" y="16710"/>
                  </a:lnTo>
                  <a:lnTo>
                    <a:pt x="7619" y="13896"/>
                  </a:lnTo>
                  <a:cubicBezTo>
                    <a:pt x="7638" y="13724"/>
                    <a:pt x="7619" y="13533"/>
                    <a:pt x="7485" y="13399"/>
                  </a:cubicBezTo>
                  <a:cubicBezTo>
                    <a:pt x="7370" y="13245"/>
                    <a:pt x="7197" y="13188"/>
                    <a:pt x="7044" y="13188"/>
                  </a:cubicBezTo>
                  <a:lnTo>
                    <a:pt x="6183" y="13188"/>
                  </a:lnTo>
                  <a:cubicBezTo>
                    <a:pt x="6011" y="13188"/>
                    <a:pt x="5896" y="13303"/>
                    <a:pt x="5896" y="13475"/>
                  </a:cubicBezTo>
                  <a:cubicBezTo>
                    <a:pt x="5896" y="13647"/>
                    <a:pt x="6011" y="13762"/>
                    <a:pt x="6183" y="13762"/>
                  </a:cubicBezTo>
                  <a:lnTo>
                    <a:pt x="7063" y="13762"/>
                  </a:lnTo>
                  <a:lnTo>
                    <a:pt x="7063" y="13781"/>
                  </a:lnTo>
                  <a:lnTo>
                    <a:pt x="6489" y="16672"/>
                  </a:lnTo>
                  <a:lnTo>
                    <a:pt x="2470" y="16672"/>
                  </a:lnTo>
                  <a:lnTo>
                    <a:pt x="1895" y="13781"/>
                  </a:lnTo>
                  <a:lnTo>
                    <a:pt x="1895" y="13762"/>
                  </a:lnTo>
                  <a:lnTo>
                    <a:pt x="5035" y="13762"/>
                  </a:lnTo>
                  <a:cubicBezTo>
                    <a:pt x="5207" y="13762"/>
                    <a:pt x="5322" y="13647"/>
                    <a:pt x="5322" y="13475"/>
                  </a:cubicBezTo>
                  <a:cubicBezTo>
                    <a:pt x="5322" y="13303"/>
                    <a:pt x="5207" y="13188"/>
                    <a:pt x="5035" y="13188"/>
                  </a:cubicBezTo>
                  <a:lnTo>
                    <a:pt x="1915" y="13188"/>
                  </a:lnTo>
                  <a:cubicBezTo>
                    <a:pt x="1723" y="13188"/>
                    <a:pt x="1570" y="13245"/>
                    <a:pt x="1474" y="13399"/>
                  </a:cubicBezTo>
                  <a:cubicBezTo>
                    <a:pt x="1340" y="13533"/>
                    <a:pt x="1302" y="13705"/>
                    <a:pt x="1340" y="13896"/>
                  </a:cubicBezTo>
                  <a:lnTo>
                    <a:pt x="1895" y="16710"/>
                  </a:lnTo>
                  <a:lnTo>
                    <a:pt x="556" y="16710"/>
                  </a:lnTo>
                  <a:cubicBezTo>
                    <a:pt x="536" y="16710"/>
                    <a:pt x="536" y="16672"/>
                    <a:pt x="536" y="16672"/>
                  </a:cubicBezTo>
                  <a:lnTo>
                    <a:pt x="536" y="13590"/>
                  </a:lnTo>
                  <a:cubicBezTo>
                    <a:pt x="536" y="12710"/>
                    <a:pt x="824" y="11886"/>
                    <a:pt x="1379" y="11197"/>
                  </a:cubicBezTo>
                  <a:cubicBezTo>
                    <a:pt x="1819" y="10623"/>
                    <a:pt x="2470" y="10164"/>
                    <a:pt x="3159" y="9953"/>
                  </a:cubicBezTo>
                  <a:cubicBezTo>
                    <a:pt x="3293" y="10566"/>
                    <a:pt x="3810" y="11044"/>
                    <a:pt x="4479" y="11044"/>
                  </a:cubicBezTo>
                  <a:cubicBezTo>
                    <a:pt x="5130" y="11044"/>
                    <a:pt x="5685" y="10566"/>
                    <a:pt x="5800" y="9953"/>
                  </a:cubicBezTo>
                  <a:close/>
                  <a:moveTo>
                    <a:pt x="4479" y="0"/>
                  </a:moveTo>
                  <a:cubicBezTo>
                    <a:pt x="3254" y="0"/>
                    <a:pt x="2106" y="555"/>
                    <a:pt x="1340" y="1512"/>
                  </a:cubicBezTo>
                  <a:cubicBezTo>
                    <a:pt x="1245" y="1627"/>
                    <a:pt x="1283" y="1819"/>
                    <a:pt x="1398" y="1914"/>
                  </a:cubicBezTo>
                  <a:cubicBezTo>
                    <a:pt x="1447" y="1956"/>
                    <a:pt x="1511" y="1976"/>
                    <a:pt x="1576" y="1976"/>
                  </a:cubicBezTo>
                  <a:cubicBezTo>
                    <a:pt x="1660" y="1976"/>
                    <a:pt x="1745" y="1941"/>
                    <a:pt x="1800" y="1876"/>
                  </a:cubicBezTo>
                  <a:cubicBezTo>
                    <a:pt x="2470" y="1053"/>
                    <a:pt x="3446" y="574"/>
                    <a:pt x="4499" y="574"/>
                  </a:cubicBezTo>
                  <a:cubicBezTo>
                    <a:pt x="6413" y="574"/>
                    <a:pt x="8001" y="2125"/>
                    <a:pt x="8001" y="4077"/>
                  </a:cubicBezTo>
                  <a:lnTo>
                    <a:pt x="8001" y="10776"/>
                  </a:lnTo>
                  <a:cubicBezTo>
                    <a:pt x="7446" y="10126"/>
                    <a:pt x="6700" y="9628"/>
                    <a:pt x="5838" y="9379"/>
                  </a:cubicBezTo>
                  <a:lnTo>
                    <a:pt x="5838" y="8805"/>
                  </a:lnTo>
                  <a:cubicBezTo>
                    <a:pt x="6795" y="8326"/>
                    <a:pt x="7465" y="7331"/>
                    <a:pt x="7465" y="6183"/>
                  </a:cubicBezTo>
                  <a:lnTo>
                    <a:pt x="7465" y="3522"/>
                  </a:lnTo>
                  <a:cubicBezTo>
                    <a:pt x="7465" y="3445"/>
                    <a:pt x="7446" y="3369"/>
                    <a:pt x="7370" y="3311"/>
                  </a:cubicBezTo>
                  <a:cubicBezTo>
                    <a:pt x="7331" y="3254"/>
                    <a:pt x="7236" y="3235"/>
                    <a:pt x="7159" y="3235"/>
                  </a:cubicBezTo>
                  <a:cubicBezTo>
                    <a:pt x="7041" y="3245"/>
                    <a:pt x="6929" y="3249"/>
                    <a:pt x="6820" y="3249"/>
                  </a:cubicBezTo>
                  <a:cubicBezTo>
                    <a:pt x="6067" y="3249"/>
                    <a:pt x="5544" y="3017"/>
                    <a:pt x="5226" y="2565"/>
                  </a:cubicBezTo>
                  <a:cubicBezTo>
                    <a:pt x="5169" y="2488"/>
                    <a:pt x="5111" y="2450"/>
                    <a:pt x="5015" y="2450"/>
                  </a:cubicBezTo>
                  <a:cubicBezTo>
                    <a:pt x="4920" y="2450"/>
                    <a:pt x="4843" y="2469"/>
                    <a:pt x="4767" y="2546"/>
                  </a:cubicBezTo>
                  <a:cubicBezTo>
                    <a:pt x="4499" y="2833"/>
                    <a:pt x="3963" y="3139"/>
                    <a:pt x="1819" y="3235"/>
                  </a:cubicBezTo>
                  <a:cubicBezTo>
                    <a:pt x="1685" y="3235"/>
                    <a:pt x="1570" y="3350"/>
                    <a:pt x="1570" y="3522"/>
                  </a:cubicBezTo>
                  <a:lnTo>
                    <a:pt x="1570" y="6183"/>
                  </a:lnTo>
                  <a:cubicBezTo>
                    <a:pt x="1570" y="7331"/>
                    <a:pt x="2240" y="8326"/>
                    <a:pt x="3197" y="8805"/>
                  </a:cubicBezTo>
                  <a:lnTo>
                    <a:pt x="3197" y="9379"/>
                  </a:lnTo>
                  <a:cubicBezTo>
                    <a:pt x="2355" y="9628"/>
                    <a:pt x="1608" y="10126"/>
                    <a:pt x="1034" y="10776"/>
                  </a:cubicBezTo>
                  <a:lnTo>
                    <a:pt x="1034" y="4077"/>
                  </a:lnTo>
                  <a:cubicBezTo>
                    <a:pt x="1034" y="3618"/>
                    <a:pt x="1111" y="3178"/>
                    <a:pt x="1283" y="2776"/>
                  </a:cubicBezTo>
                  <a:cubicBezTo>
                    <a:pt x="1321" y="2642"/>
                    <a:pt x="1245" y="2469"/>
                    <a:pt x="1111" y="2412"/>
                  </a:cubicBezTo>
                  <a:cubicBezTo>
                    <a:pt x="1084" y="2405"/>
                    <a:pt x="1057" y="2402"/>
                    <a:pt x="1031" y="2402"/>
                  </a:cubicBezTo>
                  <a:cubicBezTo>
                    <a:pt x="907" y="2402"/>
                    <a:pt x="794" y="2474"/>
                    <a:pt x="747" y="2584"/>
                  </a:cubicBezTo>
                  <a:cubicBezTo>
                    <a:pt x="556" y="3063"/>
                    <a:pt x="460" y="3560"/>
                    <a:pt x="460" y="4077"/>
                  </a:cubicBezTo>
                  <a:lnTo>
                    <a:pt x="460" y="11638"/>
                  </a:lnTo>
                  <a:cubicBezTo>
                    <a:pt x="154" y="12231"/>
                    <a:pt x="1" y="12901"/>
                    <a:pt x="1" y="13590"/>
                  </a:cubicBezTo>
                  <a:lnTo>
                    <a:pt x="1" y="16672"/>
                  </a:lnTo>
                  <a:cubicBezTo>
                    <a:pt x="1" y="17016"/>
                    <a:pt x="269" y="17284"/>
                    <a:pt x="613" y="17284"/>
                  </a:cubicBezTo>
                  <a:lnTo>
                    <a:pt x="8422" y="17284"/>
                  </a:lnTo>
                  <a:cubicBezTo>
                    <a:pt x="8767" y="17284"/>
                    <a:pt x="9035" y="17016"/>
                    <a:pt x="9035" y="16672"/>
                  </a:cubicBezTo>
                  <a:lnTo>
                    <a:pt x="9035" y="13590"/>
                  </a:lnTo>
                  <a:cubicBezTo>
                    <a:pt x="9035" y="12901"/>
                    <a:pt x="8863" y="12231"/>
                    <a:pt x="8576" y="11638"/>
                  </a:cubicBezTo>
                  <a:lnTo>
                    <a:pt x="8576" y="4039"/>
                  </a:lnTo>
                  <a:lnTo>
                    <a:pt x="8518" y="4039"/>
                  </a:lnTo>
                  <a:cubicBezTo>
                    <a:pt x="8518" y="1819"/>
                    <a:pt x="6700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81"/>
            <p:cNvSpPr/>
            <p:nvPr/>
          </p:nvSpPr>
          <p:spPr>
            <a:xfrm>
              <a:off x="5957288" y="4560125"/>
              <a:ext cx="45475" cy="49800"/>
            </a:xfrm>
            <a:custGeom>
              <a:avLst/>
              <a:gdLst/>
              <a:ahLst/>
              <a:cxnLst/>
              <a:rect l="l" t="t" r="r" b="b"/>
              <a:pathLst>
                <a:path w="1819" h="1992" extrusionOk="0">
                  <a:moveTo>
                    <a:pt x="938" y="575"/>
                  </a:moveTo>
                  <a:lnTo>
                    <a:pt x="1226" y="996"/>
                  </a:lnTo>
                  <a:lnTo>
                    <a:pt x="938" y="1436"/>
                  </a:lnTo>
                  <a:lnTo>
                    <a:pt x="651" y="996"/>
                  </a:lnTo>
                  <a:lnTo>
                    <a:pt x="938" y="575"/>
                  </a:lnTo>
                  <a:close/>
                  <a:moveTo>
                    <a:pt x="919" y="1"/>
                  </a:moveTo>
                  <a:cubicBezTo>
                    <a:pt x="728" y="1"/>
                    <a:pt x="556" y="96"/>
                    <a:pt x="441" y="230"/>
                  </a:cubicBezTo>
                  <a:lnTo>
                    <a:pt x="154" y="671"/>
                  </a:lnTo>
                  <a:cubicBezTo>
                    <a:pt x="1" y="862"/>
                    <a:pt x="1" y="1111"/>
                    <a:pt x="154" y="1321"/>
                  </a:cubicBezTo>
                  <a:lnTo>
                    <a:pt x="441" y="1743"/>
                  </a:lnTo>
                  <a:cubicBezTo>
                    <a:pt x="537" y="1896"/>
                    <a:pt x="728" y="1991"/>
                    <a:pt x="919" y="1991"/>
                  </a:cubicBezTo>
                  <a:cubicBezTo>
                    <a:pt x="1111" y="1991"/>
                    <a:pt x="1283" y="1896"/>
                    <a:pt x="1398" y="1743"/>
                  </a:cubicBezTo>
                  <a:lnTo>
                    <a:pt x="1685" y="1321"/>
                  </a:lnTo>
                  <a:cubicBezTo>
                    <a:pt x="1819" y="1130"/>
                    <a:pt x="1819" y="862"/>
                    <a:pt x="1685" y="671"/>
                  </a:cubicBezTo>
                  <a:lnTo>
                    <a:pt x="1398" y="230"/>
                  </a:lnTo>
                  <a:cubicBezTo>
                    <a:pt x="1302" y="96"/>
                    <a:pt x="1111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81"/>
            <p:cNvSpPr/>
            <p:nvPr/>
          </p:nvSpPr>
          <p:spPr>
            <a:xfrm>
              <a:off x="5942463" y="4347675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555"/>
                  </a:lnTo>
                  <a:cubicBezTo>
                    <a:pt x="0" y="728"/>
                    <a:pt x="115" y="843"/>
                    <a:pt x="287" y="843"/>
                  </a:cubicBezTo>
                  <a:cubicBezTo>
                    <a:pt x="460" y="843"/>
                    <a:pt x="574" y="728"/>
                    <a:pt x="574" y="555"/>
                  </a:cubicBezTo>
                  <a:lnTo>
                    <a:pt x="574" y="287"/>
                  </a:lnTo>
                  <a:cubicBezTo>
                    <a:pt x="574" y="115"/>
                    <a:pt x="46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81"/>
            <p:cNvSpPr/>
            <p:nvPr/>
          </p:nvSpPr>
          <p:spPr>
            <a:xfrm>
              <a:off x="6004188" y="4347675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7" y="0"/>
                  </a:moveTo>
                  <a:cubicBezTo>
                    <a:pt x="115" y="0"/>
                    <a:pt x="0" y="115"/>
                    <a:pt x="0" y="287"/>
                  </a:cubicBezTo>
                  <a:lnTo>
                    <a:pt x="0" y="555"/>
                  </a:lnTo>
                  <a:cubicBezTo>
                    <a:pt x="0" y="728"/>
                    <a:pt x="134" y="843"/>
                    <a:pt x="287" y="843"/>
                  </a:cubicBezTo>
                  <a:cubicBezTo>
                    <a:pt x="460" y="843"/>
                    <a:pt x="575" y="728"/>
                    <a:pt x="575" y="555"/>
                  </a:cubicBezTo>
                  <a:lnTo>
                    <a:pt x="575" y="287"/>
                  </a:lnTo>
                  <a:cubicBezTo>
                    <a:pt x="575" y="115"/>
                    <a:pt x="46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81"/>
            <p:cNvSpPr/>
            <p:nvPr/>
          </p:nvSpPr>
          <p:spPr>
            <a:xfrm>
              <a:off x="6199413" y="4182575"/>
              <a:ext cx="90475" cy="103400"/>
            </a:xfrm>
            <a:custGeom>
              <a:avLst/>
              <a:gdLst/>
              <a:ahLst/>
              <a:cxnLst/>
              <a:rect l="l" t="t" r="r" b="b"/>
              <a:pathLst>
                <a:path w="3619" h="4136" extrusionOk="0">
                  <a:moveTo>
                    <a:pt x="1781" y="575"/>
                  </a:moveTo>
                  <a:cubicBezTo>
                    <a:pt x="1896" y="575"/>
                    <a:pt x="1972" y="671"/>
                    <a:pt x="1972" y="766"/>
                  </a:cubicBezTo>
                  <a:lnTo>
                    <a:pt x="1972" y="862"/>
                  </a:lnTo>
                  <a:lnTo>
                    <a:pt x="1589" y="862"/>
                  </a:lnTo>
                  <a:lnTo>
                    <a:pt x="1589" y="766"/>
                  </a:lnTo>
                  <a:cubicBezTo>
                    <a:pt x="1589" y="652"/>
                    <a:pt x="1685" y="575"/>
                    <a:pt x="1781" y="575"/>
                  </a:cubicBezTo>
                  <a:close/>
                  <a:moveTo>
                    <a:pt x="2642" y="1436"/>
                  </a:moveTo>
                  <a:lnTo>
                    <a:pt x="3025" y="3599"/>
                  </a:lnTo>
                  <a:lnTo>
                    <a:pt x="613" y="3599"/>
                  </a:lnTo>
                  <a:lnTo>
                    <a:pt x="996" y="1436"/>
                  </a:lnTo>
                  <a:lnTo>
                    <a:pt x="1034" y="1436"/>
                  </a:lnTo>
                  <a:lnTo>
                    <a:pt x="1034" y="1628"/>
                  </a:lnTo>
                  <a:cubicBezTo>
                    <a:pt x="1034" y="1800"/>
                    <a:pt x="1168" y="1915"/>
                    <a:pt x="1321" y="1915"/>
                  </a:cubicBezTo>
                  <a:cubicBezTo>
                    <a:pt x="1494" y="1915"/>
                    <a:pt x="1609" y="1800"/>
                    <a:pt x="1609" y="1628"/>
                  </a:cubicBezTo>
                  <a:lnTo>
                    <a:pt x="1609" y="1436"/>
                  </a:lnTo>
                  <a:lnTo>
                    <a:pt x="2030" y="1436"/>
                  </a:lnTo>
                  <a:lnTo>
                    <a:pt x="2030" y="1628"/>
                  </a:lnTo>
                  <a:cubicBezTo>
                    <a:pt x="2030" y="1800"/>
                    <a:pt x="2144" y="1915"/>
                    <a:pt x="2317" y="1915"/>
                  </a:cubicBezTo>
                  <a:cubicBezTo>
                    <a:pt x="2470" y="1915"/>
                    <a:pt x="2604" y="1800"/>
                    <a:pt x="2604" y="1628"/>
                  </a:cubicBezTo>
                  <a:lnTo>
                    <a:pt x="2604" y="1436"/>
                  </a:lnTo>
                  <a:close/>
                  <a:moveTo>
                    <a:pt x="1800" y="1"/>
                  </a:moveTo>
                  <a:cubicBezTo>
                    <a:pt x="1379" y="1"/>
                    <a:pt x="1034" y="345"/>
                    <a:pt x="1034" y="766"/>
                  </a:cubicBezTo>
                  <a:lnTo>
                    <a:pt x="1034" y="862"/>
                  </a:lnTo>
                  <a:lnTo>
                    <a:pt x="919" y="862"/>
                  </a:lnTo>
                  <a:cubicBezTo>
                    <a:pt x="690" y="862"/>
                    <a:pt x="460" y="1034"/>
                    <a:pt x="441" y="1264"/>
                  </a:cubicBezTo>
                  <a:lnTo>
                    <a:pt x="39" y="3561"/>
                  </a:lnTo>
                  <a:cubicBezTo>
                    <a:pt x="1" y="3714"/>
                    <a:pt x="58" y="3848"/>
                    <a:pt x="154" y="3982"/>
                  </a:cubicBezTo>
                  <a:cubicBezTo>
                    <a:pt x="250" y="4097"/>
                    <a:pt x="384" y="4135"/>
                    <a:pt x="537" y="4135"/>
                  </a:cubicBezTo>
                  <a:lnTo>
                    <a:pt x="3101" y="4135"/>
                  </a:lnTo>
                  <a:cubicBezTo>
                    <a:pt x="3235" y="4135"/>
                    <a:pt x="3389" y="4078"/>
                    <a:pt x="3484" y="3982"/>
                  </a:cubicBezTo>
                  <a:cubicBezTo>
                    <a:pt x="3580" y="3848"/>
                    <a:pt x="3618" y="3714"/>
                    <a:pt x="3599" y="3561"/>
                  </a:cubicBezTo>
                  <a:lnTo>
                    <a:pt x="3197" y="1264"/>
                  </a:lnTo>
                  <a:cubicBezTo>
                    <a:pt x="3140" y="1034"/>
                    <a:pt x="2929" y="862"/>
                    <a:pt x="2700" y="862"/>
                  </a:cubicBezTo>
                  <a:lnTo>
                    <a:pt x="2566" y="862"/>
                  </a:lnTo>
                  <a:lnTo>
                    <a:pt x="2566" y="766"/>
                  </a:lnTo>
                  <a:cubicBezTo>
                    <a:pt x="2566" y="345"/>
                    <a:pt x="2240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81"/>
            <p:cNvSpPr/>
            <p:nvPr/>
          </p:nvSpPr>
          <p:spPr>
            <a:xfrm>
              <a:off x="6104663" y="4151950"/>
              <a:ext cx="246950" cy="179475"/>
            </a:xfrm>
            <a:custGeom>
              <a:avLst/>
              <a:gdLst/>
              <a:ahLst/>
              <a:cxnLst/>
              <a:rect l="l" t="t" r="r" b="b"/>
              <a:pathLst>
                <a:path w="9878" h="7179" extrusionOk="0">
                  <a:moveTo>
                    <a:pt x="1953" y="1"/>
                  </a:moveTo>
                  <a:cubicBezTo>
                    <a:pt x="1532" y="1"/>
                    <a:pt x="1188" y="345"/>
                    <a:pt x="1188" y="766"/>
                  </a:cubicBezTo>
                  <a:lnTo>
                    <a:pt x="1188" y="4288"/>
                  </a:lnTo>
                  <a:lnTo>
                    <a:pt x="365" y="4575"/>
                  </a:lnTo>
                  <a:cubicBezTo>
                    <a:pt x="135" y="4652"/>
                    <a:pt x="1" y="4843"/>
                    <a:pt x="1" y="5073"/>
                  </a:cubicBezTo>
                  <a:cubicBezTo>
                    <a:pt x="1" y="5303"/>
                    <a:pt x="135" y="5513"/>
                    <a:pt x="365" y="5590"/>
                  </a:cubicBezTo>
                  <a:lnTo>
                    <a:pt x="1188" y="5896"/>
                  </a:lnTo>
                  <a:lnTo>
                    <a:pt x="1188" y="6413"/>
                  </a:lnTo>
                  <a:cubicBezTo>
                    <a:pt x="1188" y="6853"/>
                    <a:pt x="1532" y="7179"/>
                    <a:pt x="1953" y="7179"/>
                  </a:cubicBezTo>
                  <a:lnTo>
                    <a:pt x="9112" y="7179"/>
                  </a:lnTo>
                  <a:cubicBezTo>
                    <a:pt x="9552" y="7179"/>
                    <a:pt x="9877" y="6853"/>
                    <a:pt x="9877" y="6413"/>
                  </a:cubicBezTo>
                  <a:lnTo>
                    <a:pt x="9877" y="766"/>
                  </a:lnTo>
                  <a:cubicBezTo>
                    <a:pt x="9877" y="365"/>
                    <a:pt x="9514" y="1"/>
                    <a:pt x="9112" y="1"/>
                  </a:cubicBezTo>
                  <a:lnTo>
                    <a:pt x="7944" y="1"/>
                  </a:lnTo>
                  <a:cubicBezTo>
                    <a:pt x="7772" y="1"/>
                    <a:pt x="7657" y="135"/>
                    <a:pt x="7657" y="288"/>
                  </a:cubicBezTo>
                  <a:cubicBezTo>
                    <a:pt x="7657" y="460"/>
                    <a:pt x="7772" y="575"/>
                    <a:pt x="7944" y="575"/>
                  </a:cubicBezTo>
                  <a:lnTo>
                    <a:pt x="9112" y="575"/>
                  </a:lnTo>
                  <a:cubicBezTo>
                    <a:pt x="9227" y="575"/>
                    <a:pt x="9303" y="671"/>
                    <a:pt x="9303" y="766"/>
                  </a:cubicBezTo>
                  <a:lnTo>
                    <a:pt x="9303" y="6413"/>
                  </a:lnTo>
                  <a:cubicBezTo>
                    <a:pt x="9303" y="6547"/>
                    <a:pt x="9208" y="6604"/>
                    <a:pt x="9112" y="6604"/>
                  </a:cubicBezTo>
                  <a:lnTo>
                    <a:pt x="1953" y="6604"/>
                  </a:lnTo>
                  <a:cubicBezTo>
                    <a:pt x="1838" y="6604"/>
                    <a:pt x="1762" y="6509"/>
                    <a:pt x="1762" y="6413"/>
                  </a:cubicBezTo>
                  <a:lnTo>
                    <a:pt x="1762" y="5877"/>
                  </a:lnTo>
                  <a:cubicBezTo>
                    <a:pt x="1762" y="5647"/>
                    <a:pt x="1628" y="5437"/>
                    <a:pt x="1417" y="5360"/>
                  </a:cubicBezTo>
                  <a:lnTo>
                    <a:pt x="652" y="5111"/>
                  </a:lnTo>
                  <a:lnTo>
                    <a:pt x="1417" y="4843"/>
                  </a:lnTo>
                  <a:cubicBezTo>
                    <a:pt x="1628" y="4767"/>
                    <a:pt x="1762" y="4575"/>
                    <a:pt x="1762" y="4346"/>
                  </a:cubicBezTo>
                  <a:lnTo>
                    <a:pt x="1762" y="766"/>
                  </a:lnTo>
                  <a:cubicBezTo>
                    <a:pt x="1762" y="652"/>
                    <a:pt x="1858" y="575"/>
                    <a:pt x="1953" y="575"/>
                  </a:cubicBezTo>
                  <a:lnTo>
                    <a:pt x="6815" y="575"/>
                  </a:lnTo>
                  <a:cubicBezTo>
                    <a:pt x="6987" y="575"/>
                    <a:pt x="7102" y="460"/>
                    <a:pt x="7102" y="288"/>
                  </a:cubicBezTo>
                  <a:cubicBezTo>
                    <a:pt x="7102" y="135"/>
                    <a:pt x="6987" y="1"/>
                    <a:pt x="6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5" name="Google Shape;3315;p81"/>
          <p:cNvGrpSpPr/>
          <p:nvPr/>
        </p:nvGrpSpPr>
        <p:grpSpPr>
          <a:xfrm>
            <a:off x="6675976" y="3971625"/>
            <a:ext cx="483800" cy="418000"/>
            <a:chOff x="6590838" y="4145250"/>
            <a:chExt cx="483800" cy="418000"/>
          </a:xfrm>
        </p:grpSpPr>
        <p:sp>
          <p:nvSpPr>
            <p:cNvPr id="3316" name="Google Shape;3316;p81"/>
            <p:cNvSpPr/>
            <p:nvPr/>
          </p:nvSpPr>
          <p:spPr>
            <a:xfrm>
              <a:off x="6937763" y="4171100"/>
              <a:ext cx="23000" cy="14375"/>
            </a:xfrm>
            <a:custGeom>
              <a:avLst/>
              <a:gdLst/>
              <a:ahLst/>
              <a:cxnLst/>
              <a:rect l="l" t="t" r="r" b="b"/>
              <a:pathLst>
                <a:path w="920" h="575" extrusionOk="0">
                  <a:moveTo>
                    <a:pt x="288" y="0"/>
                  </a:moveTo>
                  <a:cubicBezTo>
                    <a:pt x="116" y="0"/>
                    <a:pt x="1" y="115"/>
                    <a:pt x="1" y="288"/>
                  </a:cubicBezTo>
                  <a:cubicBezTo>
                    <a:pt x="1" y="460"/>
                    <a:pt x="116" y="575"/>
                    <a:pt x="288" y="575"/>
                  </a:cubicBezTo>
                  <a:lnTo>
                    <a:pt x="632" y="575"/>
                  </a:lnTo>
                  <a:cubicBezTo>
                    <a:pt x="785" y="575"/>
                    <a:pt x="919" y="460"/>
                    <a:pt x="919" y="288"/>
                  </a:cubicBezTo>
                  <a:cubicBezTo>
                    <a:pt x="919" y="115"/>
                    <a:pt x="78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81"/>
            <p:cNvSpPr/>
            <p:nvPr/>
          </p:nvSpPr>
          <p:spPr>
            <a:xfrm>
              <a:off x="6970788" y="417110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15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81"/>
            <p:cNvSpPr/>
            <p:nvPr/>
          </p:nvSpPr>
          <p:spPr>
            <a:xfrm>
              <a:off x="7003813" y="4171100"/>
              <a:ext cx="22500" cy="14375"/>
            </a:xfrm>
            <a:custGeom>
              <a:avLst/>
              <a:gdLst/>
              <a:ahLst/>
              <a:cxnLst/>
              <a:rect l="l" t="t" r="r" b="b"/>
              <a:pathLst>
                <a:path w="900" h="575" extrusionOk="0">
                  <a:moveTo>
                    <a:pt x="287" y="0"/>
                  </a:moveTo>
                  <a:cubicBezTo>
                    <a:pt x="115" y="0"/>
                    <a:pt x="0" y="115"/>
                    <a:pt x="0" y="288"/>
                  </a:cubicBezTo>
                  <a:cubicBezTo>
                    <a:pt x="0" y="460"/>
                    <a:pt x="115" y="575"/>
                    <a:pt x="287" y="575"/>
                  </a:cubicBezTo>
                  <a:lnTo>
                    <a:pt x="613" y="575"/>
                  </a:lnTo>
                  <a:cubicBezTo>
                    <a:pt x="785" y="575"/>
                    <a:pt x="900" y="460"/>
                    <a:pt x="900" y="288"/>
                  </a:cubicBezTo>
                  <a:cubicBezTo>
                    <a:pt x="900" y="115"/>
                    <a:pt x="78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81"/>
            <p:cNvSpPr/>
            <p:nvPr/>
          </p:nvSpPr>
          <p:spPr>
            <a:xfrm>
              <a:off x="6825788" y="4496975"/>
              <a:ext cx="14375" cy="21075"/>
            </a:xfrm>
            <a:custGeom>
              <a:avLst/>
              <a:gdLst/>
              <a:ahLst/>
              <a:cxnLst/>
              <a:rect l="l" t="t" r="r" b="b"/>
              <a:pathLst>
                <a:path w="575" h="843" extrusionOk="0">
                  <a:moveTo>
                    <a:pt x="288" y="0"/>
                  </a:moveTo>
                  <a:cubicBezTo>
                    <a:pt x="116" y="0"/>
                    <a:pt x="1" y="134"/>
                    <a:pt x="1" y="287"/>
                  </a:cubicBezTo>
                  <a:lnTo>
                    <a:pt x="1" y="555"/>
                  </a:lnTo>
                  <a:cubicBezTo>
                    <a:pt x="1" y="728"/>
                    <a:pt x="116" y="842"/>
                    <a:pt x="288" y="842"/>
                  </a:cubicBezTo>
                  <a:cubicBezTo>
                    <a:pt x="460" y="842"/>
                    <a:pt x="575" y="728"/>
                    <a:pt x="575" y="555"/>
                  </a:cubicBezTo>
                  <a:lnTo>
                    <a:pt x="575" y="287"/>
                  </a:lnTo>
                  <a:cubicBezTo>
                    <a:pt x="575" y="134"/>
                    <a:pt x="460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6590838" y="4145250"/>
              <a:ext cx="483800" cy="418000"/>
            </a:xfrm>
            <a:custGeom>
              <a:avLst/>
              <a:gdLst/>
              <a:ahLst/>
              <a:cxnLst/>
              <a:rect l="l" t="t" r="r" b="b"/>
              <a:pathLst>
                <a:path w="19352" h="16720" extrusionOk="0">
                  <a:moveTo>
                    <a:pt x="690" y="1"/>
                  </a:moveTo>
                  <a:cubicBezTo>
                    <a:pt x="307" y="1"/>
                    <a:pt x="1" y="326"/>
                    <a:pt x="1" y="709"/>
                  </a:cubicBezTo>
                  <a:lnTo>
                    <a:pt x="1" y="12442"/>
                  </a:lnTo>
                  <a:cubicBezTo>
                    <a:pt x="1" y="12844"/>
                    <a:pt x="307" y="13150"/>
                    <a:pt x="690" y="13150"/>
                  </a:cubicBezTo>
                  <a:lnTo>
                    <a:pt x="7848" y="13150"/>
                  </a:lnTo>
                  <a:cubicBezTo>
                    <a:pt x="7944" y="13476"/>
                    <a:pt x="7982" y="13840"/>
                    <a:pt x="7944" y="14165"/>
                  </a:cubicBezTo>
                  <a:cubicBezTo>
                    <a:pt x="7925" y="14318"/>
                    <a:pt x="8040" y="14452"/>
                    <a:pt x="8174" y="14490"/>
                  </a:cubicBezTo>
                  <a:cubicBezTo>
                    <a:pt x="8185" y="14492"/>
                    <a:pt x="8196" y="14492"/>
                    <a:pt x="8207" y="14492"/>
                  </a:cubicBezTo>
                  <a:cubicBezTo>
                    <a:pt x="8346" y="14492"/>
                    <a:pt x="8464" y="14383"/>
                    <a:pt x="8499" y="14241"/>
                  </a:cubicBezTo>
                  <a:cubicBezTo>
                    <a:pt x="8537" y="13878"/>
                    <a:pt x="8518" y="13495"/>
                    <a:pt x="8442" y="13150"/>
                  </a:cubicBezTo>
                  <a:lnTo>
                    <a:pt x="10930" y="13150"/>
                  </a:lnTo>
                  <a:cubicBezTo>
                    <a:pt x="10719" y="13974"/>
                    <a:pt x="10892" y="14835"/>
                    <a:pt x="11428" y="15677"/>
                  </a:cubicBezTo>
                  <a:cubicBezTo>
                    <a:pt x="10844" y="15610"/>
                    <a:pt x="10260" y="15577"/>
                    <a:pt x="9676" y="15577"/>
                  </a:cubicBezTo>
                  <a:cubicBezTo>
                    <a:pt x="9093" y="15577"/>
                    <a:pt x="8509" y="15610"/>
                    <a:pt x="7925" y="15677"/>
                  </a:cubicBezTo>
                  <a:cubicBezTo>
                    <a:pt x="7963" y="15600"/>
                    <a:pt x="7982" y="15562"/>
                    <a:pt x="8040" y="15486"/>
                  </a:cubicBezTo>
                  <a:cubicBezTo>
                    <a:pt x="8116" y="15352"/>
                    <a:pt x="8059" y="15179"/>
                    <a:pt x="7944" y="15103"/>
                  </a:cubicBezTo>
                  <a:cubicBezTo>
                    <a:pt x="7896" y="15079"/>
                    <a:pt x="7848" y="15068"/>
                    <a:pt x="7802" y="15068"/>
                  </a:cubicBezTo>
                  <a:cubicBezTo>
                    <a:pt x="7702" y="15068"/>
                    <a:pt x="7614" y="15120"/>
                    <a:pt x="7561" y="15199"/>
                  </a:cubicBezTo>
                  <a:cubicBezTo>
                    <a:pt x="7446" y="15390"/>
                    <a:pt x="7293" y="15600"/>
                    <a:pt x="7121" y="15792"/>
                  </a:cubicBezTo>
                  <a:cubicBezTo>
                    <a:pt x="6623" y="15888"/>
                    <a:pt x="6107" y="16022"/>
                    <a:pt x="5590" y="16156"/>
                  </a:cubicBezTo>
                  <a:cubicBezTo>
                    <a:pt x="5456" y="16213"/>
                    <a:pt x="5360" y="16347"/>
                    <a:pt x="5398" y="16519"/>
                  </a:cubicBezTo>
                  <a:cubicBezTo>
                    <a:pt x="5447" y="16633"/>
                    <a:pt x="5551" y="16719"/>
                    <a:pt x="5687" y="16719"/>
                  </a:cubicBezTo>
                  <a:cubicBezTo>
                    <a:pt x="5711" y="16719"/>
                    <a:pt x="5736" y="16716"/>
                    <a:pt x="5762" y="16711"/>
                  </a:cubicBezTo>
                  <a:cubicBezTo>
                    <a:pt x="7064" y="16328"/>
                    <a:pt x="8375" y="16136"/>
                    <a:pt x="9686" y="16136"/>
                  </a:cubicBezTo>
                  <a:cubicBezTo>
                    <a:pt x="10997" y="16136"/>
                    <a:pt x="12308" y="16328"/>
                    <a:pt x="13610" y="16711"/>
                  </a:cubicBezTo>
                  <a:lnTo>
                    <a:pt x="13686" y="16711"/>
                  </a:lnTo>
                  <a:cubicBezTo>
                    <a:pt x="13801" y="16711"/>
                    <a:pt x="13916" y="16634"/>
                    <a:pt x="13954" y="16500"/>
                  </a:cubicBezTo>
                  <a:cubicBezTo>
                    <a:pt x="13993" y="16347"/>
                    <a:pt x="13897" y="16175"/>
                    <a:pt x="13763" y="16136"/>
                  </a:cubicBezTo>
                  <a:cubicBezTo>
                    <a:pt x="13246" y="15983"/>
                    <a:pt x="12729" y="15868"/>
                    <a:pt x="12232" y="15773"/>
                  </a:cubicBezTo>
                  <a:cubicBezTo>
                    <a:pt x="11466" y="14873"/>
                    <a:pt x="11236" y="14012"/>
                    <a:pt x="11504" y="13112"/>
                  </a:cubicBezTo>
                  <a:lnTo>
                    <a:pt x="18663" y="13112"/>
                  </a:lnTo>
                  <a:cubicBezTo>
                    <a:pt x="19046" y="13112"/>
                    <a:pt x="19352" y="12806"/>
                    <a:pt x="19352" y="12423"/>
                  </a:cubicBezTo>
                  <a:lnTo>
                    <a:pt x="19352" y="9935"/>
                  </a:lnTo>
                  <a:cubicBezTo>
                    <a:pt x="19352" y="9763"/>
                    <a:pt x="19237" y="9648"/>
                    <a:pt x="19065" y="9648"/>
                  </a:cubicBezTo>
                  <a:cubicBezTo>
                    <a:pt x="18892" y="9648"/>
                    <a:pt x="18778" y="9763"/>
                    <a:pt x="18778" y="9935"/>
                  </a:cubicBezTo>
                  <a:lnTo>
                    <a:pt x="18778" y="12423"/>
                  </a:lnTo>
                  <a:cubicBezTo>
                    <a:pt x="18778" y="12500"/>
                    <a:pt x="18739" y="12538"/>
                    <a:pt x="18663" y="12538"/>
                  </a:cubicBezTo>
                  <a:lnTo>
                    <a:pt x="690" y="12538"/>
                  </a:lnTo>
                  <a:cubicBezTo>
                    <a:pt x="613" y="12538"/>
                    <a:pt x="575" y="12500"/>
                    <a:pt x="575" y="12423"/>
                  </a:cubicBezTo>
                  <a:lnTo>
                    <a:pt x="575" y="2566"/>
                  </a:lnTo>
                  <a:lnTo>
                    <a:pt x="2049" y="2566"/>
                  </a:lnTo>
                  <a:cubicBezTo>
                    <a:pt x="2298" y="2566"/>
                    <a:pt x="2508" y="2432"/>
                    <a:pt x="2585" y="2202"/>
                  </a:cubicBezTo>
                  <a:lnTo>
                    <a:pt x="2700" y="1896"/>
                  </a:lnTo>
                  <a:lnTo>
                    <a:pt x="5245" y="1896"/>
                  </a:lnTo>
                  <a:lnTo>
                    <a:pt x="5360" y="2202"/>
                  </a:lnTo>
                  <a:cubicBezTo>
                    <a:pt x="5456" y="2432"/>
                    <a:pt x="5666" y="2566"/>
                    <a:pt x="5877" y="2566"/>
                  </a:cubicBezTo>
                  <a:lnTo>
                    <a:pt x="18778" y="2566"/>
                  </a:lnTo>
                  <a:lnTo>
                    <a:pt x="18778" y="8786"/>
                  </a:lnTo>
                  <a:cubicBezTo>
                    <a:pt x="18778" y="8959"/>
                    <a:pt x="18892" y="9074"/>
                    <a:pt x="19065" y="9074"/>
                  </a:cubicBezTo>
                  <a:cubicBezTo>
                    <a:pt x="19237" y="9074"/>
                    <a:pt x="19352" y="8959"/>
                    <a:pt x="19352" y="8786"/>
                  </a:cubicBezTo>
                  <a:lnTo>
                    <a:pt x="19352" y="652"/>
                  </a:lnTo>
                  <a:cubicBezTo>
                    <a:pt x="19352" y="326"/>
                    <a:pt x="19065" y="39"/>
                    <a:pt x="18682" y="39"/>
                  </a:cubicBezTo>
                  <a:lnTo>
                    <a:pt x="3465" y="39"/>
                  </a:lnTo>
                  <a:cubicBezTo>
                    <a:pt x="3293" y="39"/>
                    <a:pt x="3178" y="154"/>
                    <a:pt x="3178" y="326"/>
                  </a:cubicBezTo>
                  <a:cubicBezTo>
                    <a:pt x="3178" y="499"/>
                    <a:pt x="3293" y="613"/>
                    <a:pt x="3465" y="613"/>
                  </a:cubicBezTo>
                  <a:lnTo>
                    <a:pt x="18682" y="613"/>
                  </a:lnTo>
                  <a:cubicBezTo>
                    <a:pt x="18759" y="613"/>
                    <a:pt x="18816" y="652"/>
                    <a:pt x="18816" y="728"/>
                  </a:cubicBezTo>
                  <a:lnTo>
                    <a:pt x="18816" y="2068"/>
                  </a:lnTo>
                  <a:lnTo>
                    <a:pt x="5896" y="2068"/>
                  </a:lnTo>
                  <a:cubicBezTo>
                    <a:pt x="5800" y="1838"/>
                    <a:pt x="5743" y="1762"/>
                    <a:pt x="5743" y="1743"/>
                  </a:cubicBezTo>
                  <a:cubicBezTo>
                    <a:pt x="5647" y="1513"/>
                    <a:pt x="5437" y="1379"/>
                    <a:pt x="5207" y="1379"/>
                  </a:cubicBezTo>
                  <a:lnTo>
                    <a:pt x="2738" y="1379"/>
                  </a:lnTo>
                  <a:cubicBezTo>
                    <a:pt x="2489" y="1379"/>
                    <a:pt x="2278" y="1513"/>
                    <a:pt x="2202" y="1743"/>
                  </a:cubicBezTo>
                  <a:lnTo>
                    <a:pt x="2087" y="2049"/>
                  </a:lnTo>
                  <a:lnTo>
                    <a:pt x="575" y="2049"/>
                  </a:lnTo>
                  <a:lnTo>
                    <a:pt x="575" y="709"/>
                  </a:lnTo>
                  <a:cubicBezTo>
                    <a:pt x="575" y="633"/>
                    <a:pt x="613" y="594"/>
                    <a:pt x="690" y="594"/>
                  </a:cubicBezTo>
                  <a:lnTo>
                    <a:pt x="2298" y="594"/>
                  </a:lnTo>
                  <a:cubicBezTo>
                    <a:pt x="2470" y="594"/>
                    <a:pt x="2585" y="460"/>
                    <a:pt x="2585" y="307"/>
                  </a:cubicBezTo>
                  <a:cubicBezTo>
                    <a:pt x="2585" y="135"/>
                    <a:pt x="24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6662138" y="4244300"/>
              <a:ext cx="106250" cy="101525"/>
            </a:xfrm>
            <a:custGeom>
              <a:avLst/>
              <a:gdLst/>
              <a:ahLst/>
              <a:cxnLst/>
              <a:rect l="l" t="t" r="r" b="b"/>
              <a:pathLst>
                <a:path w="4250" h="4061" extrusionOk="0">
                  <a:moveTo>
                    <a:pt x="2183" y="537"/>
                  </a:moveTo>
                  <a:cubicBezTo>
                    <a:pt x="2202" y="537"/>
                    <a:pt x="2202" y="537"/>
                    <a:pt x="2202" y="575"/>
                  </a:cubicBezTo>
                  <a:lnTo>
                    <a:pt x="2585" y="1226"/>
                  </a:lnTo>
                  <a:cubicBezTo>
                    <a:pt x="2680" y="1360"/>
                    <a:pt x="2795" y="1456"/>
                    <a:pt x="2967" y="1513"/>
                  </a:cubicBezTo>
                  <a:lnTo>
                    <a:pt x="3676" y="1647"/>
                  </a:lnTo>
                  <a:cubicBezTo>
                    <a:pt x="3676" y="1647"/>
                    <a:pt x="3714" y="1647"/>
                    <a:pt x="3714" y="1666"/>
                  </a:cubicBezTo>
                  <a:lnTo>
                    <a:pt x="3714" y="1704"/>
                  </a:lnTo>
                  <a:lnTo>
                    <a:pt x="3159" y="2240"/>
                  </a:lnTo>
                  <a:cubicBezTo>
                    <a:pt x="3044" y="2374"/>
                    <a:pt x="2987" y="2528"/>
                    <a:pt x="3006" y="2700"/>
                  </a:cubicBezTo>
                  <a:lnTo>
                    <a:pt x="3082" y="3446"/>
                  </a:lnTo>
                  <a:lnTo>
                    <a:pt x="3082" y="3465"/>
                  </a:lnTo>
                  <a:lnTo>
                    <a:pt x="3063" y="3465"/>
                  </a:lnTo>
                  <a:lnTo>
                    <a:pt x="2393" y="3159"/>
                  </a:lnTo>
                  <a:cubicBezTo>
                    <a:pt x="2317" y="3121"/>
                    <a:pt x="2231" y="3102"/>
                    <a:pt x="2147" y="3102"/>
                  </a:cubicBezTo>
                  <a:cubicBezTo>
                    <a:pt x="2063" y="3102"/>
                    <a:pt x="1982" y="3121"/>
                    <a:pt x="1915" y="3159"/>
                  </a:cubicBezTo>
                  <a:lnTo>
                    <a:pt x="1245" y="3465"/>
                  </a:lnTo>
                  <a:lnTo>
                    <a:pt x="1226" y="3465"/>
                  </a:lnTo>
                  <a:cubicBezTo>
                    <a:pt x="1187" y="3465"/>
                    <a:pt x="1226" y="3446"/>
                    <a:pt x="1226" y="3446"/>
                  </a:cubicBezTo>
                  <a:lnTo>
                    <a:pt x="1283" y="2700"/>
                  </a:lnTo>
                  <a:cubicBezTo>
                    <a:pt x="1321" y="2528"/>
                    <a:pt x="1245" y="2374"/>
                    <a:pt x="1149" y="2240"/>
                  </a:cubicBezTo>
                  <a:lnTo>
                    <a:pt x="632" y="1704"/>
                  </a:lnTo>
                  <a:lnTo>
                    <a:pt x="632" y="1666"/>
                  </a:lnTo>
                  <a:cubicBezTo>
                    <a:pt x="632" y="1647"/>
                    <a:pt x="671" y="1647"/>
                    <a:pt x="671" y="1647"/>
                  </a:cubicBezTo>
                  <a:lnTo>
                    <a:pt x="1379" y="1513"/>
                  </a:lnTo>
                  <a:cubicBezTo>
                    <a:pt x="1551" y="1475"/>
                    <a:pt x="1685" y="1360"/>
                    <a:pt x="1762" y="1226"/>
                  </a:cubicBezTo>
                  <a:lnTo>
                    <a:pt x="2144" y="575"/>
                  </a:lnTo>
                  <a:cubicBezTo>
                    <a:pt x="2144" y="575"/>
                    <a:pt x="2144" y="537"/>
                    <a:pt x="2183" y="537"/>
                  </a:cubicBezTo>
                  <a:close/>
                  <a:moveTo>
                    <a:pt x="2125" y="1"/>
                  </a:moveTo>
                  <a:cubicBezTo>
                    <a:pt x="1915" y="1"/>
                    <a:pt x="1723" y="116"/>
                    <a:pt x="1628" y="288"/>
                  </a:cubicBezTo>
                  <a:lnTo>
                    <a:pt x="1245" y="920"/>
                  </a:lnTo>
                  <a:lnTo>
                    <a:pt x="1226" y="958"/>
                  </a:lnTo>
                  <a:lnTo>
                    <a:pt x="498" y="1092"/>
                  </a:lnTo>
                  <a:cubicBezTo>
                    <a:pt x="288" y="1149"/>
                    <a:pt x="116" y="1283"/>
                    <a:pt x="77" y="1513"/>
                  </a:cubicBezTo>
                  <a:cubicBezTo>
                    <a:pt x="1" y="1724"/>
                    <a:pt x="39" y="1934"/>
                    <a:pt x="192" y="2087"/>
                  </a:cubicBezTo>
                  <a:lnTo>
                    <a:pt x="690" y="2623"/>
                  </a:lnTo>
                  <a:lnTo>
                    <a:pt x="690" y="2662"/>
                  </a:lnTo>
                  <a:lnTo>
                    <a:pt x="613" y="3389"/>
                  </a:lnTo>
                  <a:cubicBezTo>
                    <a:pt x="594" y="3619"/>
                    <a:pt x="690" y="3810"/>
                    <a:pt x="862" y="3944"/>
                  </a:cubicBezTo>
                  <a:cubicBezTo>
                    <a:pt x="973" y="4018"/>
                    <a:pt x="1100" y="4060"/>
                    <a:pt x="1233" y="4060"/>
                  </a:cubicBezTo>
                  <a:cubicBezTo>
                    <a:pt x="1306" y="4060"/>
                    <a:pt x="1381" y="4048"/>
                    <a:pt x="1455" y="4021"/>
                  </a:cubicBezTo>
                  <a:lnTo>
                    <a:pt x="2125" y="3695"/>
                  </a:lnTo>
                  <a:lnTo>
                    <a:pt x="2144" y="3695"/>
                  </a:lnTo>
                  <a:lnTo>
                    <a:pt x="2814" y="4021"/>
                  </a:lnTo>
                  <a:cubicBezTo>
                    <a:pt x="2891" y="4040"/>
                    <a:pt x="2987" y="4059"/>
                    <a:pt x="3063" y="4059"/>
                  </a:cubicBezTo>
                  <a:cubicBezTo>
                    <a:pt x="3178" y="4059"/>
                    <a:pt x="3293" y="4021"/>
                    <a:pt x="3389" y="3944"/>
                  </a:cubicBezTo>
                  <a:cubicBezTo>
                    <a:pt x="3561" y="3829"/>
                    <a:pt x="3657" y="3619"/>
                    <a:pt x="3637" y="3389"/>
                  </a:cubicBezTo>
                  <a:lnTo>
                    <a:pt x="3561" y="2662"/>
                  </a:lnTo>
                  <a:lnTo>
                    <a:pt x="3561" y="2623"/>
                  </a:lnTo>
                  <a:lnTo>
                    <a:pt x="4058" y="2087"/>
                  </a:lnTo>
                  <a:cubicBezTo>
                    <a:pt x="4212" y="1915"/>
                    <a:pt x="4250" y="1704"/>
                    <a:pt x="4192" y="1513"/>
                  </a:cubicBezTo>
                  <a:cubicBezTo>
                    <a:pt x="4116" y="1283"/>
                    <a:pt x="3944" y="1149"/>
                    <a:pt x="3752" y="1092"/>
                  </a:cubicBezTo>
                  <a:lnTo>
                    <a:pt x="3044" y="958"/>
                  </a:lnTo>
                  <a:cubicBezTo>
                    <a:pt x="3044" y="958"/>
                    <a:pt x="3006" y="958"/>
                    <a:pt x="3006" y="920"/>
                  </a:cubicBezTo>
                  <a:lnTo>
                    <a:pt x="2623" y="288"/>
                  </a:lnTo>
                  <a:cubicBezTo>
                    <a:pt x="2527" y="97"/>
                    <a:pt x="2336" y="1"/>
                    <a:pt x="2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6780338" y="4243350"/>
              <a:ext cx="106725" cy="102025"/>
            </a:xfrm>
            <a:custGeom>
              <a:avLst/>
              <a:gdLst/>
              <a:ahLst/>
              <a:cxnLst/>
              <a:rect l="l" t="t" r="r" b="b"/>
              <a:pathLst>
                <a:path w="4269" h="4081" extrusionOk="0">
                  <a:moveTo>
                    <a:pt x="2163" y="575"/>
                  </a:moveTo>
                  <a:cubicBezTo>
                    <a:pt x="2182" y="575"/>
                    <a:pt x="2182" y="575"/>
                    <a:pt x="2182" y="613"/>
                  </a:cubicBezTo>
                  <a:lnTo>
                    <a:pt x="2565" y="1245"/>
                  </a:lnTo>
                  <a:cubicBezTo>
                    <a:pt x="2661" y="1398"/>
                    <a:pt x="2776" y="1494"/>
                    <a:pt x="2948" y="1532"/>
                  </a:cubicBezTo>
                  <a:lnTo>
                    <a:pt x="3675" y="1685"/>
                  </a:lnTo>
                  <a:cubicBezTo>
                    <a:pt x="3675" y="1685"/>
                    <a:pt x="3695" y="1685"/>
                    <a:pt x="3695" y="1704"/>
                  </a:cubicBezTo>
                  <a:cubicBezTo>
                    <a:pt x="3637" y="1704"/>
                    <a:pt x="3637" y="1742"/>
                    <a:pt x="3637" y="1742"/>
                  </a:cubicBezTo>
                  <a:lnTo>
                    <a:pt x="3139" y="2278"/>
                  </a:lnTo>
                  <a:cubicBezTo>
                    <a:pt x="3025" y="2393"/>
                    <a:pt x="2967" y="2566"/>
                    <a:pt x="3005" y="2738"/>
                  </a:cubicBezTo>
                  <a:lnTo>
                    <a:pt x="3063" y="3484"/>
                  </a:lnTo>
                  <a:lnTo>
                    <a:pt x="3063" y="3503"/>
                  </a:lnTo>
                  <a:lnTo>
                    <a:pt x="3044" y="3503"/>
                  </a:lnTo>
                  <a:lnTo>
                    <a:pt x="2374" y="3197"/>
                  </a:lnTo>
                  <a:cubicBezTo>
                    <a:pt x="2307" y="3159"/>
                    <a:pt x="2225" y="3140"/>
                    <a:pt x="2142" y="3140"/>
                  </a:cubicBezTo>
                  <a:cubicBezTo>
                    <a:pt x="2058" y="3140"/>
                    <a:pt x="1972" y="3159"/>
                    <a:pt x="1895" y="3197"/>
                  </a:cubicBezTo>
                  <a:lnTo>
                    <a:pt x="1225" y="3503"/>
                  </a:lnTo>
                  <a:lnTo>
                    <a:pt x="1206" y="3503"/>
                  </a:lnTo>
                  <a:cubicBezTo>
                    <a:pt x="1187" y="3503"/>
                    <a:pt x="1206" y="3484"/>
                    <a:pt x="1206" y="3484"/>
                  </a:cubicBezTo>
                  <a:lnTo>
                    <a:pt x="1283" y="2738"/>
                  </a:lnTo>
                  <a:cubicBezTo>
                    <a:pt x="1302" y="2566"/>
                    <a:pt x="1225" y="2393"/>
                    <a:pt x="1130" y="2278"/>
                  </a:cubicBezTo>
                  <a:lnTo>
                    <a:pt x="632" y="1742"/>
                  </a:lnTo>
                  <a:lnTo>
                    <a:pt x="632" y="1704"/>
                  </a:lnTo>
                  <a:cubicBezTo>
                    <a:pt x="632" y="1685"/>
                    <a:pt x="651" y="1685"/>
                    <a:pt x="651" y="1685"/>
                  </a:cubicBezTo>
                  <a:lnTo>
                    <a:pt x="1379" y="1532"/>
                  </a:lnTo>
                  <a:cubicBezTo>
                    <a:pt x="1532" y="1513"/>
                    <a:pt x="1685" y="1398"/>
                    <a:pt x="1761" y="1245"/>
                  </a:cubicBezTo>
                  <a:lnTo>
                    <a:pt x="2144" y="613"/>
                  </a:lnTo>
                  <a:cubicBezTo>
                    <a:pt x="2144" y="613"/>
                    <a:pt x="2144" y="575"/>
                    <a:pt x="2163" y="575"/>
                  </a:cubicBezTo>
                  <a:close/>
                  <a:moveTo>
                    <a:pt x="2144" y="1"/>
                  </a:moveTo>
                  <a:cubicBezTo>
                    <a:pt x="1914" y="1"/>
                    <a:pt x="1723" y="135"/>
                    <a:pt x="1627" y="288"/>
                  </a:cubicBezTo>
                  <a:lnTo>
                    <a:pt x="1245" y="939"/>
                  </a:lnTo>
                  <a:lnTo>
                    <a:pt x="1225" y="958"/>
                  </a:lnTo>
                  <a:lnTo>
                    <a:pt x="498" y="1111"/>
                  </a:lnTo>
                  <a:cubicBezTo>
                    <a:pt x="288" y="1168"/>
                    <a:pt x="115" y="1302"/>
                    <a:pt x="77" y="1513"/>
                  </a:cubicBezTo>
                  <a:cubicBezTo>
                    <a:pt x="0" y="1742"/>
                    <a:pt x="58" y="1953"/>
                    <a:pt x="192" y="2087"/>
                  </a:cubicBezTo>
                  <a:lnTo>
                    <a:pt x="709" y="2642"/>
                  </a:lnTo>
                  <a:lnTo>
                    <a:pt x="709" y="2661"/>
                  </a:lnTo>
                  <a:lnTo>
                    <a:pt x="632" y="3408"/>
                  </a:lnTo>
                  <a:cubicBezTo>
                    <a:pt x="613" y="3618"/>
                    <a:pt x="709" y="3810"/>
                    <a:pt x="862" y="3963"/>
                  </a:cubicBezTo>
                  <a:cubicBezTo>
                    <a:pt x="957" y="4020"/>
                    <a:pt x="1091" y="4078"/>
                    <a:pt x="1206" y="4078"/>
                  </a:cubicBezTo>
                  <a:cubicBezTo>
                    <a:pt x="1283" y="4078"/>
                    <a:pt x="1379" y="4059"/>
                    <a:pt x="1436" y="4020"/>
                  </a:cubicBezTo>
                  <a:lnTo>
                    <a:pt x="2106" y="3714"/>
                  </a:lnTo>
                  <a:lnTo>
                    <a:pt x="2144" y="3714"/>
                  </a:lnTo>
                  <a:lnTo>
                    <a:pt x="2814" y="4020"/>
                  </a:lnTo>
                  <a:cubicBezTo>
                    <a:pt x="2886" y="4060"/>
                    <a:pt x="2968" y="4080"/>
                    <a:pt x="3052" y="4080"/>
                  </a:cubicBezTo>
                  <a:cubicBezTo>
                    <a:pt x="3171" y="4080"/>
                    <a:pt x="3296" y="4041"/>
                    <a:pt x="3407" y="3963"/>
                  </a:cubicBezTo>
                  <a:cubicBezTo>
                    <a:pt x="3580" y="3829"/>
                    <a:pt x="3675" y="3618"/>
                    <a:pt x="3637" y="3408"/>
                  </a:cubicBezTo>
                  <a:lnTo>
                    <a:pt x="3580" y="2661"/>
                  </a:lnTo>
                  <a:lnTo>
                    <a:pt x="3580" y="2642"/>
                  </a:lnTo>
                  <a:lnTo>
                    <a:pt x="4077" y="2087"/>
                  </a:lnTo>
                  <a:cubicBezTo>
                    <a:pt x="4211" y="1953"/>
                    <a:pt x="4269" y="1742"/>
                    <a:pt x="4192" y="1513"/>
                  </a:cubicBezTo>
                  <a:cubicBezTo>
                    <a:pt x="4116" y="1302"/>
                    <a:pt x="3963" y="1168"/>
                    <a:pt x="3771" y="1111"/>
                  </a:cubicBezTo>
                  <a:lnTo>
                    <a:pt x="3044" y="958"/>
                  </a:lnTo>
                  <a:cubicBezTo>
                    <a:pt x="3044" y="958"/>
                    <a:pt x="3025" y="958"/>
                    <a:pt x="3025" y="939"/>
                  </a:cubicBezTo>
                  <a:lnTo>
                    <a:pt x="2642" y="288"/>
                  </a:lnTo>
                  <a:cubicBezTo>
                    <a:pt x="2546" y="96"/>
                    <a:pt x="2355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6898538" y="4244300"/>
              <a:ext cx="106250" cy="101850"/>
            </a:xfrm>
            <a:custGeom>
              <a:avLst/>
              <a:gdLst/>
              <a:ahLst/>
              <a:cxnLst/>
              <a:rect l="l" t="t" r="r" b="b"/>
              <a:pathLst>
                <a:path w="4250" h="4074" extrusionOk="0">
                  <a:moveTo>
                    <a:pt x="2144" y="537"/>
                  </a:moveTo>
                  <a:cubicBezTo>
                    <a:pt x="2163" y="537"/>
                    <a:pt x="2163" y="537"/>
                    <a:pt x="2163" y="575"/>
                  </a:cubicBezTo>
                  <a:lnTo>
                    <a:pt x="2546" y="1226"/>
                  </a:lnTo>
                  <a:cubicBezTo>
                    <a:pt x="2642" y="1360"/>
                    <a:pt x="2776" y="1456"/>
                    <a:pt x="2929" y="1513"/>
                  </a:cubicBezTo>
                  <a:lnTo>
                    <a:pt x="3656" y="1647"/>
                  </a:lnTo>
                  <a:cubicBezTo>
                    <a:pt x="3656" y="1647"/>
                    <a:pt x="3675" y="1647"/>
                    <a:pt x="3675" y="1666"/>
                  </a:cubicBezTo>
                  <a:lnTo>
                    <a:pt x="3675" y="1704"/>
                  </a:lnTo>
                  <a:lnTo>
                    <a:pt x="3120" y="2240"/>
                  </a:lnTo>
                  <a:cubicBezTo>
                    <a:pt x="3005" y="2374"/>
                    <a:pt x="2948" y="2528"/>
                    <a:pt x="2986" y="2700"/>
                  </a:cubicBezTo>
                  <a:lnTo>
                    <a:pt x="3043" y="3446"/>
                  </a:lnTo>
                  <a:lnTo>
                    <a:pt x="3043" y="3465"/>
                  </a:lnTo>
                  <a:lnTo>
                    <a:pt x="3024" y="3465"/>
                  </a:lnTo>
                  <a:lnTo>
                    <a:pt x="2354" y="3159"/>
                  </a:lnTo>
                  <a:cubicBezTo>
                    <a:pt x="2287" y="3121"/>
                    <a:pt x="2206" y="3102"/>
                    <a:pt x="2122" y="3102"/>
                  </a:cubicBezTo>
                  <a:cubicBezTo>
                    <a:pt x="2039" y="3102"/>
                    <a:pt x="1952" y="3121"/>
                    <a:pt x="1876" y="3159"/>
                  </a:cubicBezTo>
                  <a:lnTo>
                    <a:pt x="1206" y="3465"/>
                  </a:lnTo>
                  <a:lnTo>
                    <a:pt x="1187" y="3465"/>
                  </a:lnTo>
                  <a:lnTo>
                    <a:pt x="1187" y="3446"/>
                  </a:lnTo>
                  <a:lnTo>
                    <a:pt x="1263" y="2700"/>
                  </a:lnTo>
                  <a:cubicBezTo>
                    <a:pt x="1283" y="2528"/>
                    <a:pt x="1206" y="2374"/>
                    <a:pt x="1110" y="2240"/>
                  </a:cubicBezTo>
                  <a:lnTo>
                    <a:pt x="613" y="1704"/>
                  </a:lnTo>
                  <a:lnTo>
                    <a:pt x="613" y="1666"/>
                  </a:lnTo>
                  <a:cubicBezTo>
                    <a:pt x="613" y="1647"/>
                    <a:pt x="632" y="1647"/>
                    <a:pt x="632" y="1647"/>
                  </a:cubicBezTo>
                  <a:lnTo>
                    <a:pt x="1359" y="1513"/>
                  </a:lnTo>
                  <a:cubicBezTo>
                    <a:pt x="1512" y="1475"/>
                    <a:pt x="1665" y="1360"/>
                    <a:pt x="1742" y="1226"/>
                  </a:cubicBezTo>
                  <a:lnTo>
                    <a:pt x="2125" y="575"/>
                  </a:lnTo>
                  <a:cubicBezTo>
                    <a:pt x="2125" y="575"/>
                    <a:pt x="2125" y="537"/>
                    <a:pt x="2144" y="537"/>
                  </a:cubicBezTo>
                  <a:close/>
                  <a:moveTo>
                    <a:pt x="2125" y="1"/>
                  </a:moveTo>
                  <a:cubicBezTo>
                    <a:pt x="1914" y="1"/>
                    <a:pt x="1723" y="116"/>
                    <a:pt x="1627" y="288"/>
                  </a:cubicBezTo>
                  <a:lnTo>
                    <a:pt x="1244" y="920"/>
                  </a:lnTo>
                  <a:lnTo>
                    <a:pt x="1206" y="958"/>
                  </a:lnTo>
                  <a:lnTo>
                    <a:pt x="498" y="1092"/>
                  </a:lnTo>
                  <a:cubicBezTo>
                    <a:pt x="287" y="1149"/>
                    <a:pt x="115" y="1283"/>
                    <a:pt x="58" y="1513"/>
                  </a:cubicBezTo>
                  <a:cubicBezTo>
                    <a:pt x="0" y="1724"/>
                    <a:pt x="38" y="1934"/>
                    <a:pt x="192" y="2087"/>
                  </a:cubicBezTo>
                  <a:lnTo>
                    <a:pt x="689" y="2623"/>
                  </a:lnTo>
                  <a:lnTo>
                    <a:pt x="689" y="2662"/>
                  </a:lnTo>
                  <a:lnTo>
                    <a:pt x="613" y="3389"/>
                  </a:lnTo>
                  <a:cubicBezTo>
                    <a:pt x="593" y="3619"/>
                    <a:pt x="689" y="3810"/>
                    <a:pt x="861" y="3944"/>
                  </a:cubicBezTo>
                  <a:cubicBezTo>
                    <a:pt x="957" y="4021"/>
                    <a:pt x="1072" y="4059"/>
                    <a:pt x="1187" y="4059"/>
                  </a:cubicBezTo>
                  <a:cubicBezTo>
                    <a:pt x="1263" y="4059"/>
                    <a:pt x="1359" y="4040"/>
                    <a:pt x="1436" y="4021"/>
                  </a:cubicBezTo>
                  <a:lnTo>
                    <a:pt x="2106" y="3695"/>
                  </a:lnTo>
                  <a:lnTo>
                    <a:pt x="2125" y="3695"/>
                  </a:lnTo>
                  <a:lnTo>
                    <a:pt x="2795" y="4021"/>
                  </a:lnTo>
                  <a:cubicBezTo>
                    <a:pt x="2867" y="4057"/>
                    <a:pt x="2942" y="4074"/>
                    <a:pt x="3018" y="4074"/>
                  </a:cubicBezTo>
                  <a:cubicBezTo>
                    <a:pt x="3142" y="4074"/>
                    <a:pt x="3269" y="4027"/>
                    <a:pt x="3388" y="3944"/>
                  </a:cubicBezTo>
                  <a:cubicBezTo>
                    <a:pt x="3560" y="3829"/>
                    <a:pt x="3656" y="3619"/>
                    <a:pt x="3637" y="3389"/>
                  </a:cubicBezTo>
                  <a:lnTo>
                    <a:pt x="3560" y="2662"/>
                  </a:lnTo>
                  <a:lnTo>
                    <a:pt x="3560" y="2623"/>
                  </a:lnTo>
                  <a:lnTo>
                    <a:pt x="4058" y="2087"/>
                  </a:lnTo>
                  <a:cubicBezTo>
                    <a:pt x="4211" y="1915"/>
                    <a:pt x="4249" y="1704"/>
                    <a:pt x="4173" y="1513"/>
                  </a:cubicBezTo>
                  <a:cubicBezTo>
                    <a:pt x="4115" y="1283"/>
                    <a:pt x="3943" y="1149"/>
                    <a:pt x="3752" y="1092"/>
                  </a:cubicBezTo>
                  <a:lnTo>
                    <a:pt x="3024" y="958"/>
                  </a:lnTo>
                  <a:cubicBezTo>
                    <a:pt x="3024" y="958"/>
                    <a:pt x="3005" y="958"/>
                    <a:pt x="3005" y="920"/>
                  </a:cubicBezTo>
                  <a:lnTo>
                    <a:pt x="2622" y="288"/>
                  </a:lnTo>
                  <a:cubicBezTo>
                    <a:pt x="2527" y="97"/>
                    <a:pt x="2335" y="1"/>
                    <a:pt x="2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6785113" y="4382600"/>
              <a:ext cx="95725" cy="52175"/>
            </a:xfrm>
            <a:custGeom>
              <a:avLst/>
              <a:gdLst/>
              <a:ahLst/>
              <a:cxnLst/>
              <a:rect l="l" t="t" r="r" b="b"/>
              <a:pathLst>
                <a:path w="3829" h="2087" extrusionOk="0">
                  <a:moveTo>
                    <a:pt x="3255" y="556"/>
                  </a:moveTo>
                  <a:lnTo>
                    <a:pt x="3255" y="1513"/>
                  </a:lnTo>
                  <a:lnTo>
                    <a:pt x="575" y="1513"/>
                  </a:lnTo>
                  <a:lnTo>
                    <a:pt x="575" y="556"/>
                  </a:lnTo>
                  <a:close/>
                  <a:moveTo>
                    <a:pt x="460" y="1"/>
                  </a:moveTo>
                  <a:cubicBezTo>
                    <a:pt x="230" y="1"/>
                    <a:pt x="1" y="173"/>
                    <a:pt x="1" y="441"/>
                  </a:cubicBezTo>
                  <a:lnTo>
                    <a:pt x="1" y="1647"/>
                  </a:lnTo>
                  <a:cubicBezTo>
                    <a:pt x="1" y="1876"/>
                    <a:pt x="192" y="2087"/>
                    <a:pt x="460" y="2087"/>
                  </a:cubicBezTo>
                  <a:lnTo>
                    <a:pt x="3389" y="2087"/>
                  </a:lnTo>
                  <a:cubicBezTo>
                    <a:pt x="3618" y="2087"/>
                    <a:pt x="3829" y="1915"/>
                    <a:pt x="3829" y="1647"/>
                  </a:cubicBezTo>
                  <a:lnTo>
                    <a:pt x="3829" y="441"/>
                  </a:lnTo>
                  <a:cubicBezTo>
                    <a:pt x="3829" y="211"/>
                    <a:pt x="3638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5" name="Google Shape;3325;p81"/>
          <p:cNvGrpSpPr/>
          <p:nvPr/>
        </p:nvGrpSpPr>
        <p:grpSpPr>
          <a:xfrm>
            <a:off x="7370538" y="3938238"/>
            <a:ext cx="483800" cy="484775"/>
            <a:chOff x="7234438" y="4144775"/>
            <a:chExt cx="483800" cy="484775"/>
          </a:xfrm>
        </p:grpSpPr>
        <p:sp>
          <p:nvSpPr>
            <p:cNvPr id="3326" name="Google Shape;3326;p81"/>
            <p:cNvSpPr/>
            <p:nvPr/>
          </p:nvSpPr>
          <p:spPr>
            <a:xfrm>
              <a:off x="7407188" y="4493150"/>
              <a:ext cx="138800" cy="136400"/>
            </a:xfrm>
            <a:custGeom>
              <a:avLst/>
              <a:gdLst/>
              <a:ahLst/>
              <a:cxnLst/>
              <a:rect l="l" t="t" r="r" b="b"/>
              <a:pathLst>
                <a:path w="5552" h="5456" extrusionOk="0">
                  <a:moveTo>
                    <a:pt x="4977" y="574"/>
                  </a:moveTo>
                  <a:lnTo>
                    <a:pt x="4977" y="3158"/>
                  </a:lnTo>
                  <a:lnTo>
                    <a:pt x="575" y="3158"/>
                  </a:lnTo>
                  <a:lnTo>
                    <a:pt x="575" y="574"/>
                  </a:lnTo>
                  <a:close/>
                  <a:moveTo>
                    <a:pt x="3350" y="3733"/>
                  </a:moveTo>
                  <a:lnTo>
                    <a:pt x="3790" y="4881"/>
                  </a:lnTo>
                  <a:lnTo>
                    <a:pt x="1781" y="4881"/>
                  </a:lnTo>
                  <a:lnTo>
                    <a:pt x="2183" y="3733"/>
                  </a:lnTo>
                  <a:close/>
                  <a:moveTo>
                    <a:pt x="517" y="0"/>
                  </a:moveTo>
                  <a:cubicBezTo>
                    <a:pt x="249" y="0"/>
                    <a:pt x="1" y="211"/>
                    <a:pt x="1" y="498"/>
                  </a:cubicBezTo>
                  <a:lnTo>
                    <a:pt x="1" y="3235"/>
                  </a:lnTo>
                  <a:cubicBezTo>
                    <a:pt x="1" y="3484"/>
                    <a:pt x="230" y="3733"/>
                    <a:pt x="517" y="3733"/>
                  </a:cubicBezTo>
                  <a:lnTo>
                    <a:pt x="1589" y="3733"/>
                  </a:lnTo>
                  <a:lnTo>
                    <a:pt x="1187" y="4881"/>
                  </a:lnTo>
                  <a:lnTo>
                    <a:pt x="288" y="4881"/>
                  </a:lnTo>
                  <a:cubicBezTo>
                    <a:pt x="135" y="4881"/>
                    <a:pt x="1" y="4996"/>
                    <a:pt x="1" y="5168"/>
                  </a:cubicBezTo>
                  <a:cubicBezTo>
                    <a:pt x="1" y="5340"/>
                    <a:pt x="135" y="5455"/>
                    <a:pt x="288" y="5455"/>
                  </a:cubicBezTo>
                  <a:lnTo>
                    <a:pt x="5264" y="5455"/>
                  </a:lnTo>
                  <a:cubicBezTo>
                    <a:pt x="5437" y="5455"/>
                    <a:pt x="5551" y="5340"/>
                    <a:pt x="5551" y="5168"/>
                  </a:cubicBezTo>
                  <a:cubicBezTo>
                    <a:pt x="5551" y="4996"/>
                    <a:pt x="5437" y="4881"/>
                    <a:pt x="5264" y="4881"/>
                  </a:cubicBezTo>
                  <a:lnTo>
                    <a:pt x="4384" y="4881"/>
                  </a:lnTo>
                  <a:lnTo>
                    <a:pt x="3982" y="3733"/>
                  </a:lnTo>
                  <a:lnTo>
                    <a:pt x="5054" y="3733"/>
                  </a:lnTo>
                  <a:cubicBezTo>
                    <a:pt x="5322" y="3733"/>
                    <a:pt x="5551" y="3522"/>
                    <a:pt x="5551" y="3235"/>
                  </a:cubicBezTo>
                  <a:lnTo>
                    <a:pt x="5551" y="498"/>
                  </a:lnTo>
                  <a:cubicBezTo>
                    <a:pt x="5532" y="211"/>
                    <a:pt x="5322" y="0"/>
                    <a:pt x="5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7579463" y="4493150"/>
              <a:ext cx="138775" cy="136400"/>
            </a:xfrm>
            <a:custGeom>
              <a:avLst/>
              <a:gdLst/>
              <a:ahLst/>
              <a:cxnLst/>
              <a:rect l="l" t="t" r="r" b="b"/>
              <a:pathLst>
                <a:path w="5551" h="5456" extrusionOk="0">
                  <a:moveTo>
                    <a:pt x="4977" y="574"/>
                  </a:moveTo>
                  <a:lnTo>
                    <a:pt x="4977" y="3158"/>
                  </a:lnTo>
                  <a:lnTo>
                    <a:pt x="574" y="3158"/>
                  </a:lnTo>
                  <a:lnTo>
                    <a:pt x="574" y="574"/>
                  </a:lnTo>
                  <a:close/>
                  <a:moveTo>
                    <a:pt x="3350" y="3733"/>
                  </a:moveTo>
                  <a:lnTo>
                    <a:pt x="3790" y="4881"/>
                  </a:lnTo>
                  <a:lnTo>
                    <a:pt x="1780" y="4881"/>
                  </a:lnTo>
                  <a:lnTo>
                    <a:pt x="2182" y="3733"/>
                  </a:lnTo>
                  <a:close/>
                  <a:moveTo>
                    <a:pt x="517" y="0"/>
                  </a:moveTo>
                  <a:cubicBezTo>
                    <a:pt x="249" y="0"/>
                    <a:pt x="0" y="211"/>
                    <a:pt x="0" y="498"/>
                  </a:cubicBezTo>
                  <a:lnTo>
                    <a:pt x="0" y="3235"/>
                  </a:lnTo>
                  <a:cubicBezTo>
                    <a:pt x="0" y="3484"/>
                    <a:pt x="230" y="3733"/>
                    <a:pt x="517" y="3733"/>
                  </a:cubicBezTo>
                  <a:lnTo>
                    <a:pt x="1589" y="3733"/>
                  </a:lnTo>
                  <a:lnTo>
                    <a:pt x="1187" y="4881"/>
                  </a:lnTo>
                  <a:lnTo>
                    <a:pt x="287" y="4881"/>
                  </a:lnTo>
                  <a:cubicBezTo>
                    <a:pt x="115" y="4881"/>
                    <a:pt x="0" y="4996"/>
                    <a:pt x="0" y="5168"/>
                  </a:cubicBezTo>
                  <a:cubicBezTo>
                    <a:pt x="0" y="5340"/>
                    <a:pt x="115" y="5455"/>
                    <a:pt x="287" y="5455"/>
                  </a:cubicBezTo>
                  <a:lnTo>
                    <a:pt x="5264" y="5455"/>
                  </a:lnTo>
                  <a:cubicBezTo>
                    <a:pt x="5436" y="5455"/>
                    <a:pt x="5551" y="5340"/>
                    <a:pt x="5551" y="5168"/>
                  </a:cubicBezTo>
                  <a:cubicBezTo>
                    <a:pt x="5551" y="4996"/>
                    <a:pt x="5436" y="4881"/>
                    <a:pt x="5264" y="4881"/>
                  </a:cubicBezTo>
                  <a:lnTo>
                    <a:pt x="4383" y="4881"/>
                  </a:lnTo>
                  <a:lnTo>
                    <a:pt x="3981" y="3733"/>
                  </a:lnTo>
                  <a:lnTo>
                    <a:pt x="5053" y="3733"/>
                  </a:lnTo>
                  <a:lnTo>
                    <a:pt x="5053" y="3713"/>
                  </a:lnTo>
                  <a:cubicBezTo>
                    <a:pt x="5321" y="3713"/>
                    <a:pt x="5551" y="3484"/>
                    <a:pt x="5551" y="3197"/>
                  </a:cubicBezTo>
                  <a:lnTo>
                    <a:pt x="5551" y="498"/>
                  </a:lnTo>
                  <a:cubicBezTo>
                    <a:pt x="5551" y="230"/>
                    <a:pt x="5340" y="0"/>
                    <a:pt x="5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7454563" y="4315025"/>
              <a:ext cx="45000" cy="58500"/>
            </a:xfrm>
            <a:custGeom>
              <a:avLst/>
              <a:gdLst/>
              <a:ahLst/>
              <a:cxnLst/>
              <a:rect l="l" t="t" r="r" b="b"/>
              <a:pathLst>
                <a:path w="1800" h="2340" extrusionOk="0">
                  <a:moveTo>
                    <a:pt x="948" y="0"/>
                  </a:moveTo>
                  <a:cubicBezTo>
                    <a:pt x="800" y="0"/>
                    <a:pt x="651" y="34"/>
                    <a:pt x="536" y="100"/>
                  </a:cubicBezTo>
                  <a:cubicBezTo>
                    <a:pt x="249" y="273"/>
                    <a:pt x="115" y="560"/>
                    <a:pt x="249" y="924"/>
                  </a:cubicBezTo>
                  <a:cubicBezTo>
                    <a:pt x="96" y="1000"/>
                    <a:pt x="1" y="1096"/>
                    <a:pt x="1" y="1230"/>
                  </a:cubicBezTo>
                  <a:cubicBezTo>
                    <a:pt x="1" y="1402"/>
                    <a:pt x="115" y="1517"/>
                    <a:pt x="288" y="1517"/>
                  </a:cubicBezTo>
                  <a:lnTo>
                    <a:pt x="402" y="1517"/>
                  </a:lnTo>
                  <a:cubicBezTo>
                    <a:pt x="402" y="1574"/>
                    <a:pt x="383" y="1613"/>
                    <a:pt x="307" y="1708"/>
                  </a:cubicBezTo>
                  <a:lnTo>
                    <a:pt x="173" y="1881"/>
                  </a:lnTo>
                  <a:cubicBezTo>
                    <a:pt x="96" y="1976"/>
                    <a:pt x="96" y="2072"/>
                    <a:pt x="154" y="2168"/>
                  </a:cubicBezTo>
                  <a:cubicBezTo>
                    <a:pt x="192" y="2263"/>
                    <a:pt x="288" y="2340"/>
                    <a:pt x="402" y="2340"/>
                  </a:cubicBezTo>
                  <a:lnTo>
                    <a:pt x="1513" y="2340"/>
                  </a:lnTo>
                  <a:cubicBezTo>
                    <a:pt x="1647" y="2340"/>
                    <a:pt x="1800" y="2225"/>
                    <a:pt x="1800" y="2053"/>
                  </a:cubicBezTo>
                  <a:cubicBezTo>
                    <a:pt x="1800" y="1881"/>
                    <a:pt x="1685" y="1766"/>
                    <a:pt x="1513" y="1766"/>
                  </a:cubicBezTo>
                  <a:lnTo>
                    <a:pt x="938" y="1766"/>
                  </a:lnTo>
                  <a:cubicBezTo>
                    <a:pt x="977" y="1670"/>
                    <a:pt x="977" y="1593"/>
                    <a:pt x="977" y="1498"/>
                  </a:cubicBezTo>
                  <a:lnTo>
                    <a:pt x="1072" y="1498"/>
                  </a:lnTo>
                  <a:cubicBezTo>
                    <a:pt x="1245" y="1498"/>
                    <a:pt x="1359" y="1383"/>
                    <a:pt x="1359" y="1211"/>
                  </a:cubicBezTo>
                  <a:cubicBezTo>
                    <a:pt x="1359" y="1038"/>
                    <a:pt x="1245" y="924"/>
                    <a:pt x="1072" y="924"/>
                  </a:cubicBezTo>
                  <a:lnTo>
                    <a:pt x="843" y="924"/>
                  </a:lnTo>
                  <a:cubicBezTo>
                    <a:pt x="785" y="847"/>
                    <a:pt x="766" y="751"/>
                    <a:pt x="766" y="675"/>
                  </a:cubicBezTo>
                  <a:cubicBezTo>
                    <a:pt x="766" y="607"/>
                    <a:pt x="852" y="580"/>
                    <a:pt x="934" y="580"/>
                  </a:cubicBezTo>
                  <a:cubicBezTo>
                    <a:pt x="992" y="580"/>
                    <a:pt x="1049" y="594"/>
                    <a:pt x="1072" y="617"/>
                  </a:cubicBezTo>
                  <a:cubicBezTo>
                    <a:pt x="1149" y="656"/>
                    <a:pt x="1168" y="713"/>
                    <a:pt x="1168" y="713"/>
                  </a:cubicBezTo>
                  <a:cubicBezTo>
                    <a:pt x="1217" y="827"/>
                    <a:pt x="1321" y="913"/>
                    <a:pt x="1456" y="913"/>
                  </a:cubicBezTo>
                  <a:cubicBezTo>
                    <a:pt x="1481" y="913"/>
                    <a:pt x="1506" y="910"/>
                    <a:pt x="1532" y="904"/>
                  </a:cubicBezTo>
                  <a:cubicBezTo>
                    <a:pt x="1685" y="847"/>
                    <a:pt x="1781" y="713"/>
                    <a:pt x="1723" y="541"/>
                  </a:cubicBezTo>
                  <a:cubicBezTo>
                    <a:pt x="1685" y="368"/>
                    <a:pt x="1551" y="196"/>
                    <a:pt x="1359" y="100"/>
                  </a:cubicBezTo>
                  <a:cubicBezTo>
                    <a:pt x="1245" y="34"/>
                    <a:pt x="1096" y="0"/>
                    <a:pt x="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7274163" y="4144775"/>
              <a:ext cx="403425" cy="327325"/>
            </a:xfrm>
            <a:custGeom>
              <a:avLst/>
              <a:gdLst/>
              <a:ahLst/>
              <a:cxnLst/>
              <a:rect l="l" t="t" r="r" b="b"/>
              <a:pathLst>
                <a:path w="16137" h="13093" extrusionOk="0">
                  <a:moveTo>
                    <a:pt x="4556" y="5360"/>
                  </a:moveTo>
                  <a:cubicBezTo>
                    <a:pt x="4671" y="5360"/>
                    <a:pt x="4747" y="5456"/>
                    <a:pt x="4747" y="5552"/>
                  </a:cubicBezTo>
                  <a:cubicBezTo>
                    <a:pt x="4747" y="5685"/>
                    <a:pt x="4652" y="5743"/>
                    <a:pt x="4556" y="5743"/>
                  </a:cubicBezTo>
                  <a:cubicBezTo>
                    <a:pt x="4441" y="5743"/>
                    <a:pt x="4365" y="5647"/>
                    <a:pt x="4365" y="5552"/>
                  </a:cubicBezTo>
                  <a:cubicBezTo>
                    <a:pt x="4345" y="5437"/>
                    <a:pt x="4441" y="5360"/>
                    <a:pt x="4556" y="5360"/>
                  </a:cubicBezTo>
                  <a:close/>
                  <a:moveTo>
                    <a:pt x="11638" y="5360"/>
                  </a:moveTo>
                  <a:cubicBezTo>
                    <a:pt x="11772" y="5360"/>
                    <a:pt x="11829" y="5456"/>
                    <a:pt x="11829" y="5552"/>
                  </a:cubicBezTo>
                  <a:cubicBezTo>
                    <a:pt x="11829" y="5685"/>
                    <a:pt x="11734" y="5743"/>
                    <a:pt x="11638" y="5743"/>
                  </a:cubicBezTo>
                  <a:cubicBezTo>
                    <a:pt x="11523" y="5743"/>
                    <a:pt x="11447" y="5647"/>
                    <a:pt x="11447" y="5552"/>
                  </a:cubicBezTo>
                  <a:cubicBezTo>
                    <a:pt x="11427" y="5437"/>
                    <a:pt x="11523" y="5360"/>
                    <a:pt x="11638" y="5360"/>
                  </a:cubicBezTo>
                  <a:close/>
                  <a:moveTo>
                    <a:pt x="5704" y="1"/>
                  </a:moveTo>
                  <a:cubicBezTo>
                    <a:pt x="4824" y="1"/>
                    <a:pt x="3982" y="384"/>
                    <a:pt x="3369" y="1053"/>
                  </a:cubicBezTo>
                  <a:cubicBezTo>
                    <a:pt x="2795" y="1647"/>
                    <a:pt x="2489" y="2470"/>
                    <a:pt x="2508" y="3312"/>
                  </a:cubicBezTo>
                  <a:cubicBezTo>
                    <a:pt x="1838" y="3465"/>
                    <a:pt x="1206" y="3829"/>
                    <a:pt x="766" y="4384"/>
                  </a:cubicBezTo>
                  <a:cubicBezTo>
                    <a:pt x="249" y="4977"/>
                    <a:pt x="1" y="5724"/>
                    <a:pt x="1" y="6509"/>
                  </a:cubicBezTo>
                  <a:cubicBezTo>
                    <a:pt x="58" y="8269"/>
                    <a:pt x="1532" y="9724"/>
                    <a:pt x="3312" y="9724"/>
                  </a:cubicBezTo>
                  <a:lnTo>
                    <a:pt x="6030" y="9724"/>
                  </a:lnTo>
                  <a:cubicBezTo>
                    <a:pt x="6451" y="10241"/>
                    <a:pt x="7083" y="10605"/>
                    <a:pt x="7791" y="10681"/>
                  </a:cubicBezTo>
                  <a:lnTo>
                    <a:pt x="7791" y="11198"/>
                  </a:lnTo>
                  <a:lnTo>
                    <a:pt x="1187" y="11198"/>
                  </a:lnTo>
                  <a:cubicBezTo>
                    <a:pt x="1015" y="11198"/>
                    <a:pt x="900" y="11332"/>
                    <a:pt x="900" y="11485"/>
                  </a:cubicBezTo>
                  <a:lnTo>
                    <a:pt x="900" y="12806"/>
                  </a:lnTo>
                  <a:cubicBezTo>
                    <a:pt x="900" y="12978"/>
                    <a:pt x="1015" y="13093"/>
                    <a:pt x="1187" y="13093"/>
                  </a:cubicBezTo>
                  <a:cubicBezTo>
                    <a:pt x="1359" y="13093"/>
                    <a:pt x="1474" y="12978"/>
                    <a:pt x="1474" y="12806"/>
                  </a:cubicBezTo>
                  <a:lnTo>
                    <a:pt x="1474" y="11772"/>
                  </a:lnTo>
                  <a:lnTo>
                    <a:pt x="7810" y="11772"/>
                  </a:lnTo>
                  <a:lnTo>
                    <a:pt x="7810" y="12806"/>
                  </a:lnTo>
                  <a:cubicBezTo>
                    <a:pt x="7810" y="12978"/>
                    <a:pt x="7944" y="13093"/>
                    <a:pt x="8097" y="13093"/>
                  </a:cubicBezTo>
                  <a:cubicBezTo>
                    <a:pt x="8269" y="13093"/>
                    <a:pt x="8384" y="12978"/>
                    <a:pt x="8384" y="12806"/>
                  </a:cubicBezTo>
                  <a:lnTo>
                    <a:pt x="8384" y="11772"/>
                  </a:lnTo>
                  <a:lnTo>
                    <a:pt x="14739" y="11772"/>
                  </a:lnTo>
                  <a:lnTo>
                    <a:pt x="14739" y="12806"/>
                  </a:lnTo>
                  <a:cubicBezTo>
                    <a:pt x="14739" y="12978"/>
                    <a:pt x="14854" y="13093"/>
                    <a:pt x="15026" y="13093"/>
                  </a:cubicBezTo>
                  <a:cubicBezTo>
                    <a:pt x="15179" y="13093"/>
                    <a:pt x="15313" y="12978"/>
                    <a:pt x="15313" y="12806"/>
                  </a:cubicBezTo>
                  <a:lnTo>
                    <a:pt x="15313" y="11485"/>
                  </a:lnTo>
                  <a:cubicBezTo>
                    <a:pt x="15313" y="11332"/>
                    <a:pt x="15179" y="11198"/>
                    <a:pt x="15026" y="11198"/>
                  </a:cubicBezTo>
                  <a:lnTo>
                    <a:pt x="8365" y="11198"/>
                  </a:lnTo>
                  <a:lnTo>
                    <a:pt x="8365" y="10681"/>
                  </a:lnTo>
                  <a:cubicBezTo>
                    <a:pt x="9092" y="10605"/>
                    <a:pt x="9705" y="10241"/>
                    <a:pt x="10145" y="9724"/>
                  </a:cubicBezTo>
                  <a:lnTo>
                    <a:pt x="12844" y="9724"/>
                  </a:lnTo>
                  <a:cubicBezTo>
                    <a:pt x="13724" y="9724"/>
                    <a:pt x="14547" y="9380"/>
                    <a:pt x="15179" y="8729"/>
                  </a:cubicBezTo>
                  <a:cubicBezTo>
                    <a:pt x="15811" y="8116"/>
                    <a:pt x="16136" y="7332"/>
                    <a:pt x="16136" y="6470"/>
                  </a:cubicBezTo>
                  <a:cubicBezTo>
                    <a:pt x="16136" y="6317"/>
                    <a:pt x="16136" y="6164"/>
                    <a:pt x="16117" y="6011"/>
                  </a:cubicBezTo>
                  <a:cubicBezTo>
                    <a:pt x="16099" y="5869"/>
                    <a:pt x="15966" y="5760"/>
                    <a:pt x="15840" y="5760"/>
                  </a:cubicBezTo>
                  <a:cubicBezTo>
                    <a:pt x="15830" y="5760"/>
                    <a:pt x="15820" y="5761"/>
                    <a:pt x="15811" y="5762"/>
                  </a:cubicBezTo>
                  <a:cubicBezTo>
                    <a:pt x="15658" y="5800"/>
                    <a:pt x="15543" y="5934"/>
                    <a:pt x="15562" y="6087"/>
                  </a:cubicBezTo>
                  <a:cubicBezTo>
                    <a:pt x="15600" y="6202"/>
                    <a:pt x="15600" y="6336"/>
                    <a:pt x="15600" y="6470"/>
                  </a:cubicBezTo>
                  <a:cubicBezTo>
                    <a:pt x="15600" y="7159"/>
                    <a:pt x="15313" y="7829"/>
                    <a:pt x="14796" y="8327"/>
                  </a:cubicBezTo>
                  <a:cubicBezTo>
                    <a:pt x="14279" y="8863"/>
                    <a:pt x="13609" y="9150"/>
                    <a:pt x="12863" y="9150"/>
                  </a:cubicBezTo>
                  <a:lnTo>
                    <a:pt x="10528" y="9150"/>
                  </a:lnTo>
                  <a:cubicBezTo>
                    <a:pt x="10681" y="8805"/>
                    <a:pt x="10777" y="8423"/>
                    <a:pt x="10777" y="8021"/>
                  </a:cubicBezTo>
                  <a:cubicBezTo>
                    <a:pt x="10777" y="7906"/>
                    <a:pt x="10777" y="7772"/>
                    <a:pt x="10758" y="7676"/>
                  </a:cubicBezTo>
                  <a:lnTo>
                    <a:pt x="11638" y="7676"/>
                  </a:lnTo>
                  <a:cubicBezTo>
                    <a:pt x="11810" y="7676"/>
                    <a:pt x="11925" y="7561"/>
                    <a:pt x="11925" y="7389"/>
                  </a:cubicBezTo>
                  <a:lnTo>
                    <a:pt x="11925" y="6279"/>
                  </a:lnTo>
                  <a:cubicBezTo>
                    <a:pt x="12212" y="6145"/>
                    <a:pt x="12404" y="5896"/>
                    <a:pt x="12404" y="5552"/>
                  </a:cubicBezTo>
                  <a:cubicBezTo>
                    <a:pt x="12404" y="5130"/>
                    <a:pt x="12078" y="4786"/>
                    <a:pt x="11638" y="4786"/>
                  </a:cubicBezTo>
                  <a:cubicBezTo>
                    <a:pt x="11217" y="4786"/>
                    <a:pt x="10872" y="5130"/>
                    <a:pt x="10872" y="5552"/>
                  </a:cubicBezTo>
                  <a:cubicBezTo>
                    <a:pt x="10872" y="5858"/>
                    <a:pt x="11064" y="6145"/>
                    <a:pt x="11351" y="6279"/>
                  </a:cubicBezTo>
                  <a:lnTo>
                    <a:pt x="11351" y="7102"/>
                  </a:lnTo>
                  <a:lnTo>
                    <a:pt x="10624" y="7102"/>
                  </a:lnTo>
                  <a:cubicBezTo>
                    <a:pt x="10241" y="6087"/>
                    <a:pt x="9245" y="5341"/>
                    <a:pt x="8097" y="5341"/>
                  </a:cubicBezTo>
                  <a:cubicBezTo>
                    <a:pt x="7810" y="5341"/>
                    <a:pt x="7561" y="5379"/>
                    <a:pt x="7274" y="5456"/>
                  </a:cubicBezTo>
                  <a:cubicBezTo>
                    <a:pt x="7121" y="5513"/>
                    <a:pt x="7025" y="5666"/>
                    <a:pt x="7083" y="5819"/>
                  </a:cubicBezTo>
                  <a:cubicBezTo>
                    <a:pt x="7115" y="5933"/>
                    <a:pt x="7244" y="6019"/>
                    <a:pt x="7364" y="6019"/>
                  </a:cubicBezTo>
                  <a:cubicBezTo>
                    <a:pt x="7386" y="6019"/>
                    <a:pt x="7407" y="6017"/>
                    <a:pt x="7427" y="6011"/>
                  </a:cubicBezTo>
                  <a:cubicBezTo>
                    <a:pt x="7657" y="5934"/>
                    <a:pt x="7867" y="5915"/>
                    <a:pt x="8078" y="5915"/>
                  </a:cubicBezTo>
                  <a:cubicBezTo>
                    <a:pt x="9245" y="5915"/>
                    <a:pt x="10183" y="6853"/>
                    <a:pt x="10183" y="8021"/>
                  </a:cubicBezTo>
                  <a:cubicBezTo>
                    <a:pt x="10183" y="8442"/>
                    <a:pt x="10049" y="8863"/>
                    <a:pt x="9820" y="9188"/>
                  </a:cubicBezTo>
                  <a:cubicBezTo>
                    <a:pt x="9781" y="9246"/>
                    <a:pt x="9724" y="9284"/>
                    <a:pt x="9705" y="9341"/>
                  </a:cubicBezTo>
                  <a:cubicBezTo>
                    <a:pt x="9322" y="9820"/>
                    <a:pt x="8729" y="10107"/>
                    <a:pt x="8078" y="10107"/>
                  </a:cubicBezTo>
                  <a:cubicBezTo>
                    <a:pt x="6910" y="10107"/>
                    <a:pt x="5972" y="9169"/>
                    <a:pt x="5972" y="8002"/>
                  </a:cubicBezTo>
                  <a:cubicBezTo>
                    <a:pt x="5972" y="7446"/>
                    <a:pt x="6183" y="6910"/>
                    <a:pt x="6566" y="6509"/>
                  </a:cubicBezTo>
                  <a:cubicBezTo>
                    <a:pt x="6700" y="6394"/>
                    <a:pt x="6700" y="6221"/>
                    <a:pt x="6566" y="6107"/>
                  </a:cubicBezTo>
                  <a:cubicBezTo>
                    <a:pt x="6508" y="6049"/>
                    <a:pt x="6437" y="6020"/>
                    <a:pt x="6365" y="6020"/>
                  </a:cubicBezTo>
                  <a:cubicBezTo>
                    <a:pt x="6293" y="6020"/>
                    <a:pt x="6221" y="6049"/>
                    <a:pt x="6164" y="6107"/>
                  </a:cubicBezTo>
                  <a:cubicBezTo>
                    <a:pt x="5896" y="6394"/>
                    <a:pt x="5685" y="6700"/>
                    <a:pt x="5551" y="7064"/>
                  </a:cubicBezTo>
                  <a:lnTo>
                    <a:pt x="4805" y="7064"/>
                  </a:lnTo>
                  <a:lnTo>
                    <a:pt x="4805" y="6221"/>
                  </a:lnTo>
                  <a:cubicBezTo>
                    <a:pt x="5092" y="6107"/>
                    <a:pt x="5283" y="5839"/>
                    <a:pt x="5283" y="5513"/>
                  </a:cubicBezTo>
                  <a:cubicBezTo>
                    <a:pt x="5283" y="5073"/>
                    <a:pt x="4939" y="4748"/>
                    <a:pt x="4518" y="4748"/>
                  </a:cubicBezTo>
                  <a:cubicBezTo>
                    <a:pt x="4077" y="4748"/>
                    <a:pt x="3752" y="5073"/>
                    <a:pt x="3752" y="5513"/>
                  </a:cubicBezTo>
                  <a:cubicBezTo>
                    <a:pt x="3752" y="5819"/>
                    <a:pt x="3943" y="6107"/>
                    <a:pt x="4231" y="6221"/>
                  </a:cubicBezTo>
                  <a:lnTo>
                    <a:pt x="4231" y="7351"/>
                  </a:lnTo>
                  <a:cubicBezTo>
                    <a:pt x="4231" y="7523"/>
                    <a:pt x="4345" y="7638"/>
                    <a:pt x="4518" y="7638"/>
                  </a:cubicBezTo>
                  <a:lnTo>
                    <a:pt x="5398" y="7638"/>
                  </a:lnTo>
                  <a:cubicBezTo>
                    <a:pt x="5379" y="7753"/>
                    <a:pt x="5379" y="7848"/>
                    <a:pt x="5379" y="7963"/>
                  </a:cubicBezTo>
                  <a:cubicBezTo>
                    <a:pt x="5379" y="8384"/>
                    <a:pt x="5475" y="8767"/>
                    <a:pt x="5647" y="9093"/>
                  </a:cubicBezTo>
                  <a:lnTo>
                    <a:pt x="3293" y="9093"/>
                  </a:lnTo>
                  <a:cubicBezTo>
                    <a:pt x="1819" y="9093"/>
                    <a:pt x="594" y="7906"/>
                    <a:pt x="594" y="6432"/>
                  </a:cubicBezTo>
                  <a:cubicBezTo>
                    <a:pt x="594" y="5800"/>
                    <a:pt x="804" y="5169"/>
                    <a:pt x="1206" y="4690"/>
                  </a:cubicBezTo>
                  <a:cubicBezTo>
                    <a:pt x="1627" y="4212"/>
                    <a:pt x="2202" y="3886"/>
                    <a:pt x="2814" y="3791"/>
                  </a:cubicBezTo>
                  <a:cubicBezTo>
                    <a:pt x="2986" y="3752"/>
                    <a:pt x="3120" y="3599"/>
                    <a:pt x="3101" y="3427"/>
                  </a:cubicBezTo>
                  <a:lnTo>
                    <a:pt x="3101" y="3408"/>
                  </a:lnTo>
                  <a:cubicBezTo>
                    <a:pt x="3063" y="2661"/>
                    <a:pt x="3312" y="1972"/>
                    <a:pt x="3829" y="1417"/>
                  </a:cubicBezTo>
                  <a:cubicBezTo>
                    <a:pt x="4326" y="862"/>
                    <a:pt x="5015" y="556"/>
                    <a:pt x="5743" y="556"/>
                  </a:cubicBezTo>
                  <a:cubicBezTo>
                    <a:pt x="6527" y="556"/>
                    <a:pt x="7274" y="862"/>
                    <a:pt x="7772" y="1455"/>
                  </a:cubicBezTo>
                  <a:cubicBezTo>
                    <a:pt x="7837" y="1543"/>
                    <a:pt x="7928" y="1587"/>
                    <a:pt x="8022" y="1587"/>
                  </a:cubicBezTo>
                  <a:cubicBezTo>
                    <a:pt x="8093" y="1587"/>
                    <a:pt x="8165" y="1562"/>
                    <a:pt x="8231" y="1513"/>
                  </a:cubicBezTo>
                  <a:cubicBezTo>
                    <a:pt x="8748" y="1130"/>
                    <a:pt x="9399" y="939"/>
                    <a:pt x="10049" y="939"/>
                  </a:cubicBezTo>
                  <a:cubicBezTo>
                    <a:pt x="11581" y="939"/>
                    <a:pt x="12882" y="2030"/>
                    <a:pt x="13150" y="3542"/>
                  </a:cubicBezTo>
                  <a:cubicBezTo>
                    <a:pt x="13169" y="3695"/>
                    <a:pt x="13265" y="3791"/>
                    <a:pt x="13418" y="3829"/>
                  </a:cubicBezTo>
                  <a:cubicBezTo>
                    <a:pt x="14126" y="4001"/>
                    <a:pt x="14777" y="4460"/>
                    <a:pt x="15160" y="5092"/>
                  </a:cubicBezTo>
                  <a:cubicBezTo>
                    <a:pt x="15208" y="5189"/>
                    <a:pt x="15303" y="5240"/>
                    <a:pt x="15395" y="5240"/>
                  </a:cubicBezTo>
                  <a:cubicBezTo>
                    <a:pt x="15448" y="5240"/>
                    <a:pt x="15501" y="5223"/>
                    <a:pt x="15543" y="5188"/>
                  </a:cubicBezTo>
                  <a:cubicBezTo>
                    <a:pt x="15696" y="5130"/>
                    <a:pt x="15734" y="4939"/>
                    <a:pt x="15638" y="4805"/>
                  </a:cubicBezTo>
                  <a:cubicBezTo>
                    <a:pt x="15217" y="4078"/>
                    <a:pt x="14490" y="3542"/>
                    <a:pt x="13686" y="3331"/>
                  </a:cubicBezTo>
                  <a:cubicBezTo>
                    <a:pt x="13322" y="1628"/>
                    <a:pt x="11810" y="384"/>
                    <a:pt x="10049" y="384"/>
                  </a:cubicBezTo>
                  <a:cubicBezTo>
                    <a:pt x="9322" y="384"/>
                    <a:pt x="8633" y="575"/>
                    <a:pt x="8059" y="958"/>
                  </a:cubicBezTo>
                  <a:cubicBezTo>
                    <a:pt x="7465" y="364"/>
                    <a:pt x="6623" y="1"/>
                    <a:pt x="5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7234438" y="4493150"/>
              <a:ext cx="138800" cy="136400"/>
            </a:xfrm>
            <a:custGeom>
              <a:avLst/>
              <a:gdLst/>
              <a:ahLst/>
              <a:cxnLst/>
              <a:rect l="l" t="t" r="r" b="b"/>
              <a:pathLst>
                <a:path w="5552" h="5456" extrusionOk="0">
                  <a:moveTo>
                    <a:pt x="3350" y="3733"/>
                  </a:moveTo>
                  <a:lnTo>
                    <a:pt x="3791" y="4881"/>
                  </a:lnTo>
                  <a:lnTo>
                    <a:pt x="1781" y="4881"/>
                  </a:lnTo>
                  <a:lnTo>
                    <a:pt x="2183" y="3733"/>
                  </a:lnTo>
                  <a:close/>
                  <a:moveTo>
                    <a:pt x="498" y="0"/>
                  </a:moveTo>
                  <a:cubicBezTo>
                    <a:pt x="231" y="0"/>
                    <a:pt x="1" y="211"/>
                    <a:pt x="1" y="498"/>
                  </a:cubicBezTo>
                  <a:lnTo>
                    <a:pt x="1" y="3235"/>
                  </a:lnTo>
                  <a:cubicBezTo>
                    <a:pt x="1" y="3484"/>
                    <a:pt x="211" y="3733"/>
                    <a:pt x="498" y="3733"/>
                  </a:cubicBezTo>
                  <a:lnTo>
                    <a:pt x="1590" y="3733"/>
                  </a:lnTo>
                  <a:lnTo>
                    <a:pt x="1168" y="4881"/>
                  </a:lnTo>
                  <a:lnTo>
                    <a:pt x="288" y="4881"/>
                  </a:lnTo>
                  <a:cubicBezTo>
                    <a:pt x="116" y="4881"/>
                    <a:pt x="1" y="4996"/>
                    <a:pt x="1" y="5168"/>
                  </a:cubicBezTo>
                  <a:cubicBezTo>
                    <a:pt x="1" y="5340"/>
                    <a:pt x="116" y="5455"/>
                    <a:pt x="288" y="5455"/>
                  </a:cubicBezTo>
                  <a:lnTo>
                    <a:pt x="5264" y="5455"/>
                  </a:lnTo>
                  <a:cubicBezTo>
                    <a:pt x="5437" y="5455"/>
                    <a:pt x="5552" y="5340"/>
                    <a:pt x="5552" y="5168"/>
                  </a:cubicBezTo>
                  <a:cubicBezTo>
                    <a:pt x="5552" y="4996"/>
                    <a:pt x="5437" y="4881"/>
                    <a:pt x="5264" y="4881"/>
                  </a:cubicBezTo>
                  <a:lnTo>
                    <a:pt x="4384" y="4881"/>
                  </a:lnTo>
                  <a:lnTo>
                    <a:pt x="3963" y="3733"/>
                  </a:lnTo>
                  <a:lnTo>
                    <a:pt x="5054" y="3733"/>
                  </a:lnTo>
                  <a:cubicBezTo>
                    <a:pt x="5303" y="3733"/>
                    <a:pt x="5552" y="3522"/>
                    <a:pt x="5552" y="3235"/>
                  </a:cubicBezTo>
                  <a:lnTo>
                    <a:pt x="5552" y="498"/>
                  </a:lnTo>
                  <a:cubicBezTo>
                    <a:pt x="5552" y="211"/>
                    <a:pt x="5341" y="0"/>
                    <a:pt x="5054" y="0"/>
                  </a:cubicBezTo>
                  <a:lnTo>
                    <a:pt x="3044" y="0"/>
                  </a:lnTo>
                  <a:cubicBezTo>
                    <a:pt x="2872" y="0"/>
                    <a:pt x="2757" y="115"/>
                    <a:pt x="2757" y="287"/>
                  </a:cubicBezTo>
                  <a:cubicBezTo>
                    <a:pt x="2757" y="459"/>
                    <a:pt x="2872" y="574"/>
                    <a:pt x="3044" y="574"/>
                  </a:cubicBezTo>
                  <a:lnTo>
                    <a:pt x="4977" y="574"/>
                  </a:lnTo>
                  <a:lnTo>
                    <a:pt x="4977" y="3158"/>
                  </a:lnTo>
                  <a:lnTo>
                    <a:pt x="575" y="3158"/>
                  </a:lnTo>
                  <a:lnTo>
                    <a:pt x="575" y="574"/>
                  </a:lnTo>
                  <a:lnTo>
                    <a:pt x="1915" y="574"/>
                  </a:lnTo>
                  <a:cubicBezTo>
                    <a:pt x="2087" y="574"/>
                    <a:pt x="2202" y="459"/>
                    <a:pt x="2202" y="287"/>
                  </a:cubicBezTo>
                  <a:cubicBezTo>
                    <a:pt x="2202" y="115"/>
                    <a:pt x="2087" y="0"/>
                    <a:pt x="1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p8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336" name="Google Shape;3336;p82"/>
          <p:cNvSpPr txBox="1">
            <a:spLocks noGrp="1"/>
          </p:cNvSpPr>
          <p:nvPr>
            <p:ph type="subTitle" idx="1"/>
          </p:nvPr>
        </p:nvSpPr>
        <p:spPr>
          <a:xfrm>
            <a:off x="875150" y="1733600"/>
            <a:ext cx="3654900" cy="124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Young japanese woman portrait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Easy and wireless technology payment</a:t>
            </a:r>
            <a:r>
              <a:rPr lang="en">
                <a:solidFill>
                  <a:srgbClr val="374957"/>
                </a:solidFill>
              </a:rPr>
              <a:t> </a:t>
            </a:r>
            <a:endParaRPr>
              <a:solidFill>
                <a:srgbClr val="374957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Easy and wireless technology payment 1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Easy and wireless technology payment 2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7"/>
              </a:rPr>
              <a:t>Close-up of a person's hand inserting fifty euro banknote in piggybank on desk</a:t>
            </a:r>
            <a:endParaRPr/>
          </a:p>
        </p:txBody>
      </p:sp>
      <p:sp>
        <p:nvSpPr>
          <p:cNvPr id="3337" name="Google Shape;3337;p82"/>
          <p:cNvSpPr txBox="1">
            <a:spLocks noGrp="1"/>
          </p:cNvSpPr>
          <p:nvPr>
            <p:ph type="subTitle" idx="2"/>
          </p:nvPr>
        </p:nvSpPr>
        <p:spPr>
          <a:xfrm>
            <a:off x="875150" y="1313500"/>
            <a:ext cx="3657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</a:t>
            </a:r>
            <a:endParaRPr/>
          </a:p>
        </p:txBody>
      </p:sp>
      <p:sp>
        <p:nvSpPr>
          <p:cNvPr id="3338" name="Google Shape;3338;p82"/>
          <p:cNvSpPr txBox="1">
            <a:spLocks noGrp="1"/>
          </p:cNvSpPr>
          <p:nvPr>
            <p:ph type="subTitle" idx="3"/>
          </p:nvPr>
        </p:nvSpPr>
        <p:spPr>
          <a:xfrm>
            <a:off x="875150" y="3395200"/>
            <a:ext cx="3656700" cy="59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8"/>
              </a:rPr>
              <a:t>E-wallet concept illustration</a:t>
            </a:r>
            <a:endParaRPr>
              <a:solidFill>
                <a:srgbClr val="374957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9"/>
              </a:rPr>
              <a:t>Manage money concept illustration</a:t>
            </a:r>
            <a:endParaRPr/>
          </a:p>
        </p:txBody>
      </p:sp>
      <p:sp>
        <p:nvSpPr>
          <p:cNvPr id="3339" name="Google Shape;3339;p82"/>
          <p:cNvSpPr txBox="1">
            <a:spLocks noGrp="1"/>
          </p:cNvSpPr>
          <p:nvPr>
            <p:ph type="subTitle" idx="4"/>
          </p:nvPr>
        </p:nvSpPr>
        <p:spPr>
          <a:xfrm>
            <a:off x="875150" y="2975100"/>
            <a:ext cx="3657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grpSp>
        <p:nvGrpSpPr>
          <p:cNvPr id="3340" name="Google Shape;3340;p82"/>
          <p:cNvGrpSpPr/>
          <p:nvPr/>
        </p:nvGrpSpPr>
        <p:grpSpPr>
          <a:xfrm>
            <a:off x="5037037" y="1793254"/>
            <a:ext cx="1104467" cy="870907"/>
            <a:chOff x="5311239" y="2831683"/>
            <a:chExt cx="847373" cy="668181"/>
          </a:xfrm>
        </p:grpSpPr>
        <p:sp>
          <p:nvSpPr>
            <p:cNvPr id="3341" name="Google Shape;3341;p82"/>
            <p:cNvSpPr/>
            <p:nvPr/>
          </p:nvSpPr>
          <p:spPr>
            <a:xfrm>
              <a:off x="5405720" y="3135173"/>
              <a:ext cx="16456" cy="43671"/>
            </a:xfrm>
            <a:custGeom>
              <a:avLst/>
              <a:gdLst/>
              <a:ahLst/>
              <a:cxnLst/>
              <a:rect l="l" t="t" r="r" b="b"/>
              <a:pathLst>
                <a:path w="1164" h="3089" extrusionOk="0">
                  <a:moveTo>
                    <a:pt x="212" y="0"/>
                  </a:moveTo>
                  <a:lnTo>
                    <a:pt x="128" y="254"/>
                  </a:lnTo>
                  <a:lnTo>
                    <a:pt x="783" y="466"/>
                  </a:lnTo>
                  <a:lnTo>
                    <a:pt x="1" y="3004"/>
                  </a:lnTo>
                  <a:lnTo>
                    <a:pt x="297" y="3088"/>
                  </a:lnTo>
                  <a:lnTo>
                    <a:pt x="1164" y="297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82"/>
            <p:cNvSpPr/>
            <p:nvPr/>
          </p:nvSpPr>
          <p:spPr>
            <a:xfrm>
              <a:off x="5422473" y="3146299"/>
              <a:ext cx="36192" cy="45396"/>
            </a:xfrm>
            <a:custGeom>
              <a:avLst/>
              <a:gdLst/>
              <a:ahLst/>
              <a:cxnLst/>
              <a:rect l="l" t="t" r="r" b="b"/>
              <a:pathLst>
                <a:path w="2560" h="3211" extrusionOk="0">
                  <a:moveTo>
                    <a:pt x="1219" y="1"/>
                  </a:moveTo>
                  <a:cubicBezTo>
                    <a:pt x="995" y="1"/>
                    <a:pt x="786" y="54"/>
                    <a:pt x="613" y="165"/>
                  </a:cubicBezTo>
                  <a:lnTo>
                    <a:pt x="783" y="398"/>
                  </a:lnTo>
                  <a:cubicBezTo>
                    <a:pt x="941" y="306"/>
                    <a:pt x="1115" y="255"/>
                    <a:pt x="1301" y="255"/>
                  </a:cubicBezTo>
                  <a:cubicBezTo>
                    <a:pt x="1413" y="255"/>
                    <a:pt x="1530" y="273"/>
                    <a:pt x="1650" y="313"/>
                  </a:cubicBezTo>
                  <a:cubicBezTo>
                    <a:pt x="2094" y="440"/>
                    <a:pt x="2242" y="715"/>
                    <a:pt x="2136" y="1032"/>
                  </a:cubicBezTo>
                  <a:cubicBezTo>
                    <a:pt x="2094" y="1244"/>
                    <a:pt x="1988" y="1413"/>
                    <a:pt x="1565" y="1625"/>
                  </a:cubicBezTo>
                  <a:lnTo>
                    <a:pt x="64" y="2386"/>
                  </a:lnTo>
                  <a:lnTo>
                    <a:pt x="0" y="2597"/>
                  </a:lnTo>
                  <a:lnTo>
                    <a:pt x="1967" y="3211"/>
                  </a:lnTo>
                  <a:lnTo>
                    <a:pt x="2052" y="2936"/>
                  </a:lnTo>
                  <a:lnTo>
                    <a:pt x="423" y="2492"/>
                  </a:lnTo>
                  <a:lnTo>
                    <a:pt x="1671" y="1857"/>
                  </a:lnTo>
                  <a:cubicBezTo>
                    <a:pt x="2178" y="1582"/>
                    <a:pt x="2327" y="1371"/>
                    <a:pt x="2411" y="1117"/>
                  </a:cubicBezTo>
                  <a:cubicBezTo>
                    <a:pt x="2559" y="652"/>
                    <a:pt x="2284" y="271"/>
                    <a:pt x="1713" y="81"/>
                  </a:cubicBezTo>
                  <a:cubicBezTo>
                    <a:pt x="1546" y="28"/>
                    <a:pt x="1379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3" name="Google Shape;3343;p82"/>
            <p:cNvGrpSpPr/>
            <p:nvPr/>
          </p:nvGrpSpPr>
          <p:grpSpPr>
            <a:xfrm>
              <a:off x="5311239" y="2831683"/>
              <a:ext cx="847373" cy="668181"/>
              <a:chOff x="5311239" y="2831683"/>
              <a:chExt cx="847373" cy="668181"/>
            </a:xfrm>
          </p:grpSpPr>
          <p:sp>
            <p:nvSpPr>
              <p:cNvPr id="3344" name="Google Shape;3344;p82"/>
              <p:cNvSpPr/>
              <p:nvPr/>
            </p:nvSpPr>
            <p:spPr>
              <a:xfrm>
                <a:off x="5311239" y="2831683"/>
                <a:ext cx="847373" cy="668181"/>
              </a:xfrm>
              <a:custGeom>
                <a:avLst/>
                <a:gdLst/>
                <a:ahLst/>
                <a:cxnLst/>
                <a:rect l="l" t="t" r="r" b="b"/>
                <a:pathLst>
                  <a:path w="59938" h="47263" extrusionOk="0">
                    <a:moveTo>
                      <a:pt x="11360" y="0"/>
                    </a:moveTo>
                    <a:cubicBezTo>
                      <a:pt x="10402" y="0"/>
                      <a:pt x="9513" y="627"/>
                      <a:pt x="9222" y="1587"/>
                    </a:cubicBezTo>
                    <a:lnTo>
                      <a:pt x="360" y="30033"/>
                    </a:lnTo>
                    <a:cubicBezTo>
                      <a:pt x="1" y="31196"/>
                      <a:pt x="656" y="32465"/>
                      <a:pt x="1841" y="32825"/>
                    </a:cubicBezTo>
                    <a:lnTo>
                      <a:pt x="47904" y="47164"/>
                    </a:lnTo>
                    <a:cubicBezTo>
                      <a:pt x="48123" y="47231"/>
                      <a:pt x="48346" y="47262"/>
                      <a:pt x="48565" y="47262"/>
                    </a:cubicBezTo>
                    <a:cubicBezTo>
                      <a:pt x="49527" y="47262"/>
                      <a:pt x="50420" y="46648"/>
                      <a:pt x="50696" y="45683"/>
                    </a:cubicBezTo>
                    <a:lnTo>
                      <a:pt x="59557" y="17238"/>
                    </a:lnTo>
                    <a:cubicBezTo>
                      <a:pt x="59938" y="16074"/>
                      <a:pt x="59261" y="14805"/>
                      <a:pt x="58077" y="14425"/>
                    </a:cubicBezTo>
                    <a:lnTo>
                      <a:pt x="12035" y="107"/>
                    </a:lnTo>
                    <a:cubicBezTo>
                      <a:pt x="11810" y="35"/>
                      <a:pt x="11583" y="0"/>
                      <a:pt x="11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82"/>
              <p:cNvSpPr/>
              <p:nvPr/>
            </p:nvSpPr>
            <p:spPr>
              <a:xfrm>
                <a:off x="5460743" y="3160592"/>
                <a:ext cx="35584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940" extrusionOk="0">
                    <a:moveTo>
                      <a:pt x="2115" y="0"/>
                    </a:moveTo>
                    <a:lnTo>
                      <a:pt x="43" y="1396"/>
                    </a:lnTo>
                    <a:lnTo>
                      <a:pt x="0" y="1608"/>
                    </a:lnTo>
                    <a:lnTo>
                      <a:pt x="1586" y="2115"/>
                    </a:lnTo>
                    <a:lnTo>
                      <a:pt x="1333" y="2855"/>
                    </a:lnTo>
                    <a:lnTo>
                      <a:pt x="1629" y="2940"/>
                    </a:lnTo>
                    <a:lnTo>
                      <a:pt x="1861" y="2200"/>
                    </a:lnTo>
                    <a:lnTo>
                      <a:pt x="2432" y="2369"/>
                    </a:lnTo>
                    <a:lnTo>
                      <a:pt x="2517" y="2094"/>
                    </a:lnTo>
                    <a:lnTo>
                      <a:pt x="1946" y="1904"/>
                    </a:lnTo>
                    <a:lnTo>
                      <a:pt x="2157" y="1269"/>
                    </a:lnTo>
                    <a:lnTo>
                      <a:pt x="1861" y="1185"/>
                    </a:lnTo>
                    <a:lnTo>
                      <a:pt x="1650" y="1819"/>
                    </a:lnTo>
                    <a:lnTo>
                      <a:pt x="444" y="1459"/>
                    </a:lnTo>
                    <a:lnTo>
                      <a:pt x="2432" y="106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82"/>
              <p:cNvSpPr/>
              <p:nvPr/>
            </p:nvSpPr>
            <p:spPr>
              <a:xfrm>
                <a:off x="5521139" y="3179127"/>
                <a:ext cx="35598" cy="41578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41" extrusionOk="0">
                    <a:moveTo>
                      <a:pt x="2115" y="0"/>
                    </a:moveTo>
                    <a:lnTo>
                      <a:pt x="64" y="1417"/>
                    </a:lnTo>
                    <a:lnTo>
                      <a:pt x="0" y="1629"/>
                    </a:lnTo>
                    <a:lnTo>
                      <a:pt x="1587" y="2115"/>
                    </a:lnTo>
                    <a:lnTo>
                      <a:pt x="1354" y="2856"/>
                    </a:lnTo>
                    <a:lnTo>
                      <a:pt x="1650" y="2940"/>
                    </a:lnTo>
                    <a:lnTo>
                      <a:pt x="1883" y="2200"/>
                    </a:lnTo>
                    <a:lnTo>
                      <a:pt x="2433" y="2390"/>
                    </a:lnTo>
                    <a:lnTo>
                      <a:pt x="2517" y="2094"/>
                    </a:lnTo>
                    <a:lnTo>
                      <a:pt x="1967" y="1904"/>
                    </a:lnTo>
                    <a:lnTo>
                      <a:pt x="2179" y="1269"/>
                    </a:lnTo>
                    <a:lnTo>
                      <a:pt x="1883" y="1206"/>
                    </a:lnTo>
                    <a:lnTo>
                      <a:pt x="1671" y="1840"/>
                    </a:lnTo>
                    <a:lnTo>
                      <a:pt x="445" y="1460"/>
                    </a:lnTo>
                    <a:lnTo>
                      <a:pt x="2433" y="106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82"/>
              <p:cNvSpPr/>
              <p:nvPr/>
            </p:nvSpPr>
            <p:spPr>
              <a:xfrm>
                <a:off x="5560003" y="3187496"/>
                <a:ext cx="37394" cy="43529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079" extrusionOk="0">
                    <a:moveTo>
                      <a:pt x="1122" y="1"/>
                    </a:moveTo>
                    <a:lnTo>
                      <a:pt x="530" y="1354"/>
                    </a:lnTo>
                    <a:lnTo>
                      <a:pt x="1143" y="1523"/>
                    </a:lnTo>
                    <a:cubicBezTo>
                      <a:pt x="1841" y="1735"/>
                      <a:pt x="1989" y="2031"/>
                      <a:pt x="1883" y="2412"/>
                    </a:cubicBezTo>
                    <a:cubicBezTo>
                      <a:pt x="1805" y="2661"/>
                      <a:pt x="1612" y="2807"/>
                      <a:pt x="1329" y="2807"/>
                    </a:cubicBezTo>
                    <a:cubicBezTo>
                      <a:pt x="1229" y="2807"/>
                      <a:pt x="1117" y="2789"/>
                      <a:pt x="995" y="2750"/>
                    </a:cubicBezTo>
                    <a:cubicBezTo>
                      <a:pt x="614" y="2644"/>
                      <a:pt x="360" y="2412"/>
                      <a:pt x="212" y="2158"/>
                    </a:cubicBezTo>
                    <a:lnTo>
                      <a:pt x="1" y="2348"/>
                    </a:lnTo>
                    <a:cubicBezTo>
                      <a:pt x="170" y="2623"/>
                      <a:pt x="508" y="2877"/>
                      <a:pt x="910" y="3004"/>
                    </a:cubicBezTo>
                    <a:cubicBezTo>
                      <a:pt x="1069" y="3055"/>
                      <a:pt x="1215" y="3079"/>
                      <a:pt x="1348" y="3079"/>
                    </a:cubicBezTo>
                    <a:cubicBezTo>
                      <a:pt x="1765" y="3079"/>
                      <a:pt x="2051" y="2844"/>
                      <a:pt x="2179" y="2475"/>
                    </a:cubicBezTo>
                    <a:cubicBezTo>
                      <a:pt x="2327" y="1989"/>
                      <a:pt x="2095" y="1566"/>
                      <a:pt x="1291" y="1312"/>
                    </a:cubicBezTo>
                    <a:lnTo>
                      <a:pt x="931" y="1206"/>
                    </a:lnTo>
                    <a:lnTo>
                      <a:pt x="1291" y="339"/>
                    </a:lnTo>
                    <a:lnTo>
                      <a:pt x="2560" y="741"/>
                    </a:lnTo>
                    <a:lnTo>
                      <a:pt x="2645" y="466"/>
                    </a:lnTo>
                    <a:lnTo>
                      <a:pt x="11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82"/>
              <p:cNvSpPr/>
              <p:nvPr/>
            </p:nvSpPr>
            <p:spPr>
              <a:xfrm>
                <a:off x="5598584" y="3201747"/>
                <a:ext cx="36786" cy="41451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2932" extrusionOk="0">
                    <a:moveTo>
                      <a:pt x="1164" y="1383"/>
                    </a:moveTo>
                    <a:cubicBezTo>
                      <a:pt x="1252" y="1383"/>
                      <a:pt x="1344" y="1396"/>
                      <a:pt x="1438" y="1425"/>
                    </a:cubicBezTo>
                    <a:cubicBezTo>
                      <a:pt x="1861" y="1552"/>
                      <a:pt x="2030" y="1869"/>
                      <a:pt x="1925" y="2250"/>
                    </a:cubicBezTo>
                    <a:cubicBezTo>
                      <a:pt x="1827" y="2527"/>
                      <a:pt x="1602" y="2666"/>
                      <a:pt x="1330" y="2666"/>
                    </a:cubicBezTo>
                    <a:cubicBezTo>
                      <a:pt x="1250" y="2666"/>
                      <a:pt x="1165" y="2654"/>
                      <a:pt x="1079" y="2630"/>
                    </a:cubicBezTo>
                    <a:cubicBezTo>
                      <a:pt x="613" y="2503"/>
                      <a:pt x="423" y="2144"/>
                      <a:pt x="529" y="1827"/>
                    </a:cubicBezTo>
                    <a:cubicBezTo>
                      <a:pt x="611" y="1547"/>
                      <a:pt x="859" y="1383"/>
                      <a:pt x="1164" y="1383"/>
                    </a:cubicBezTo>
                    <a:close/>
                    <a:moveTo>
                      <a:pt x="1547" y="0"/>
                    </a:moveTo>
                    <a:cubicBezTo>
                      <a:pt x="983" y="0"/>
                      <a:pt x="494" y="369"/>
                      <a:pt x="275" y="1129"/>
                    </a:cubicBezTo>
                    <a:cubicBezTo>
                      <a:pt x="0" y="1996"/>
                      <a:pt x="233" y="2630"/>
                      <a:pt x="973" y="2863"/>
                    </a:cubicBezTo>
                    <a:cubicBezTo>
                      <a:pt x="1101" y="2909"/>
                      <a:pt x="1230" y="2932"/>
                      <a:pt x="1353" y="2932"/>
                    </a:cubicBezTo>
                    <a:cubicBezTo>
                      <a:pt x="1738" y="2932"/>
                      <a:pt x="2072" y="2713"/>
                      <a:pt x="2200" y="2313"/>
                    </a:cubicBezTo>
                    <a:cubicBezTo>
                      <a:pt x="2348" y="1784"/>
                      <a:pt x="2094" y="1340"/>
                      <a:pt x="1502" y="1213"/>
                    </a:cubicBezTo>
                    <a:cubicBezTo>
                      <a:pt x="1377" y="1172"/>
                      <a:pt x="1252" y="1151"/>
                      <a:pt x="1133" y="1151"/>
                    </a:cubicBezTo>
                    <a:cubicBezTo>
                      <a:pt x="888" y="1151"/>
                      <a:pt x="664" y="1240"/>
                      <a:pt x="508" y="1425"/>
                    </a:cubicBezTo>
                    <a:cubicBezTo>
                      <a:pt x="508" y="1319"/>
                      <a:pt x="529" y="1234"/>
                      <a:pt x="550" y="1192"/>
                    </a:cubicBezTo>
                    <a:cubicBezTo>
                      <a:pt x="750" y="574"/>
                      <a:pt x="1096" y="286"/>
                      <a:pt x="1535" y="286"/>
                    </a:cubicBezTo>
                    <a:cubicBezTo>
                      <a:pt x="1651" y="286"/>
                      <a:pt x="1775" y="306"/>
                      <a:pt x="1904" y="346"/>
                    </a:cubicBezTo>
                    <a:cubicBezTo>
                      <a:pt x="2115" y="388"/>
                      <a:pt x="2305" y="494"/>
                      <a:pt x="2411" y="621"/>
                    </a:cubicBezTo>
                    <a:lnTo>
                      <a:pt x="2601" y="452"/>
                    </a:lnTo>
                    <a:cubicBezTo>
                      <a:pt x="2453" y="262"/>
                      <a:pt x="2242" y="156"/>
                      <a:pt x="1988" y="71"/>
                    </a:cubicBezTo>
                    <a:cubicBezTo>
                      <a:pt x="1838" y="24"/>
                      <a:pt x="1691" y="0"/>
                      <a:pt x="15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82"/>
              <p:cNvSpPr/>
              <p:nvPr/>
            </p:nvSpPr>
            <p:spPr>
              <a:xfrm>
                <a:off x="5653296" y="3214711"/>
                <a:ext cx="37691" cy="45198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197" extrusionOk="0">
                    <a:moveTo>
                      <a:pt x="868" y="0"/>
                    </a:moveTo>
                    <a:lnTo>
                      <a:pt x="783" y="254"/>
                    </a:lnTo>
                    <a:lnTo>
                      <a:pt x="2221" y="719"/>
                    </a:lnTo>
                    <a:lnTo>
                      <a:pt x="1121" y="1460"/>
                    </a:lnTo>
                    <a:lnTo>
                      <a:pt x="1079" y="1671"/>
                    </a:lnTo>
                    <a:lnTo>
                      <a:pt x="1291" y="1713"/>
                    </a:lnTo>
                    <a:cubicBezTo>
                      <a:pt x="1819" y="1882"/>
                      <a:pt x="1967" y="2157"/>
                      <a:pt x="1862" y="2517"/>
                    </a:cubicBezTo>
                    <a:cubicBezTo>
                      <a:pt x="1783" y="2769"/>
                      <a:pt x="1587" y="2904"/>
                      <a:pt x="1300" y="2904"/>
                    </a:cubicBezTo>
                    <a:cubicBezTo>
                      <a:pt x="1201" y="2904"/>
                      <a:pt x="1092" y="2888"/>
                      <a:pt x="973" y="2855"/>
                    </a:cubicBezTo>
                    <a:cubicBezTo>
                      <a:pt x="593" y="2750"/>
                      <a:pt x="339" y="2517"/>
                      <a:pt x="212" y="2284"/>
                    </a:cubicBezTo>
                    <a:lnTo>
                      <a:pt x="0" y="2454"/>
                    </a:lnTo>
                    <a:cubicBezTo>
                      <a:pt x="149" y="2728"/>
                      <a:pt x="487" y="2982"/>
                      <a:pt x="889" y="3130"/>
                    </a:cubicBezTo>
                    <a:cubicBezTo>
                      <a:pt x="1045" y="3176"/>
                      <a:pt x="1191" y="3197"/>
                      <a:pt x="1325" y="3197"/>
                    </a:cubicBezTo>
                    <a:cubicBezTo>
                      <a:pt x="1755" y="3197"/>
                      <a:pt x="2061" y="2977"/>
                      <a:pt x="2158" y="2623"/>
                    </a:cubicBezTo>
                    <a:cubicBezTo>
                      <a:pt x="2285" y="2179"/>
                      <a:pt x="2073" y="1777"/>
                      <a:pt x="1502" y="1502"/>
                    </a:cubicBezTo>
                    <a:lnTo>
                      <a:pt x="2602" y="762"/>
                    </a:lnTo>
                    <a:lnTo>
                      <a:pt x="2665" y="550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82"/>
              <p:cNvSpPr/>
              <p:nvPr/>
            </p:nvSpPr>
            <p:spPr>
              <a:xfrm>
                <a:off x="5692471" y="3230926"/>
                <a:ext cx="36489" cy="41578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2941" extrusionOk="0">
                    <a:moveTo>
                      <a:pt x="1137" y="1373"/>
                    </a:moveTo>
                    <a:cubicBezTo>
                      <a:pt x="1219" y="1373"/>
                      <a:pt x="1306" y="1385"/>
                      <a:pt x="1396" y="1412"/>
                    </a:cubicBezTo>
                    <a:cubicBezTo>
                      <a:pt x="1819" y="1560"/>
                      <a:pt x="2009" y="1856"/>
                      <a:pt x="1903" y="2237"/>
                    </a:cubicBezTo>
                    <a:cubicBezTo>
                      <a:pt x="1822" y="2532"/>
                      <a:pt x="1574" y="2675"/>
                      <a:pt x="1300" y="2675"/>
                    </a:cubicBezTo>
                    <a:cubicBezTo>
                      <a:pt x="1220" y="2675"/>
                      <a:pt x="1138" y="2663"/>
                      <a:pt x="1058" y="2639"/>
                    </a:cubicBezTo>
                    <a:cubicBezTo>
                      <a:pt x="571" y="2512"/>
                      <a:pt x="402" y="2131"/>
                      <a:pt x="508" y="1814"/>
                    </a:cubicBezTo>
                    <a:cubicBezTo>
                      <a:pt x="591" y="1547"/>
                      <a:pt x="832" y="1373"/>
                      <a:pt x="1137" y="1373"/>
                    </a:cubicBezTo>
                    <a:close/>
                    <a:moveTo>
                      <a:pt x="1536" y="1"/>
                    </a:moveTo>
                    <a:cubicBezTo>
                      <a:pt x="975" y="1"/>
                      <a:pt x="488" y="383"/>
                      <a:pt x="254" y="1137"/>
                    </a:cubicBezTo>
                    <a:cubicBezTo>
                      <a:pt x="0" y="2004"/>
                      <a:pt x="233" y="2639"/>
                      <a:pt x="973" y="2872"/>
                    </a:cubicBezTo>
                    <a:cubicBezTo>
                      <a:pt x="1101" y="2918"/>
                      <a:pt x="1230" y="2940"/>
                      <a:pt x="1353" y="2940"/>
                    </a:cubicBezTo>
                    <a:cubicBezTo>
                      <a:pt x="1737" y="2940"/>
                      <a:pt x="2072" y="2722"/>
                      <a:pt x="2200" y="2322"/>
                    </a:cubicBezTo>
                    <a:cubicBezTo>
                      <a:pt x="2348" y="1793"/>
                      <a:pt x="2052" y="1328"/>
                      <a:pt x="1502" y="1201"/>
                    </a:cubicBezTo>
                    <a:cubicBezTo>
                      <a:pt x="1377" y="1161"/>
                      <a:pt x="1257" y="1142"/>
                      <a:pt x="1143" y="1142"/>
                    </a:cubicBezTo>
                    <a:cubicBezTo>
                      <a:pt x="889" y="1142"/>
                      <a:pt x="668" y="1237"/>
                      <a:pt x="508" y="1412"/>
                    </a:cubicBezTo>
                    <a:cubicBezTo>
                      <a:pt x="508" y="1307"/>
                      <a:pt x="529" y="1222"/>
                      <a:pt x="550" y="1180"/>
                    </a:cubicBezTo>
                    <a:cubicBezTo>
                      <a:pt x="735" y="573"/>
                      <a:pt x="1095" y="275"/>
                      <a:pt x="1543" y="275"/>
                    </a:cubicBezTo>
                    <a:cubicBezTo>
                      <a:pt x="1658" y="275"/>
                      <a:pt x="1779" y="295"/>
                      <a:pt x="1903" y="334"/>
                    </a:cubicBezTo>
                    <a:cubicBezTo>
                      <a:pt x="2115" y="397"/>
                      <a:pt x="2305" y="503"/>
                      <a:pt x="2411" y="630"/>
                    </a:cubicBezTo>
                    <a:lnTo>
                      <a:pt x="2580" y="439"/>
                    </a:lnTo>
                    <a:cubicBezTo>
                      <a:pt x="2453" y="249"/>
                      <a:pt x="2242" y="143"/>
                      <a:pt x="1988" y="80"/>
                    </a:cubicBezTo>
                    <a:cubicBezTo>
                      <a:pt x="1834" y="27"/>
                      <a:pt x="1682" y="1"/>
                      <a:pt x="1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82"/>
              <p:cNvSpPr/>
              <p:nvPr/>
            </p:nvSpPr>
            <p:spPr>
              <a:xfrm>
                <a:off x="5734926" y="3238320"/>
                <a:ext cx="33492" cy="43374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3068" extrusionOk="0">
                    <a:moveTo>
                      <a:pt x="296" y="1"/>
                    </a:moveTo>
                    <a:lnTo>
                      <a:pt x="64" y="762"/>
                    </a:lnTo>
                    <a:lnTo>
                      <a:pt x="360" y="847"/>
                    </a:lnTo>
                    <a:lnTo>
                      <a:pt x="508" y="318"/>
                    </a:lnTo>
                    <a:lnTo>
                      <a:pt x="1946" y="762"/>
                    </a:lnTo>
                    <a:lnTo>
                      <a:pt x="0" y="2962"/>
                    </a:lnTo>
                    <a:lnTo>
                      <a:pt x="317" y="3068"/>
                    </a:lnTo>
                    <a:lnTo>
                      <a:pt x="2306" y="847"/>
                    </a:lnTo>
                    <a:lnTo>
                      <a:pt x="2369" y="635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82"/>
              <p:cNvSpPr/>
              <p:nvPr/>
            </p:nvSpPr>
            <p:spPr>
              <a:xfrm>
                <a:off x="5791434" y="3255667"/>
                <a:ext cx="33209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3089" extrusionOk="0">
                    <a:moveTo>
                      <a:pt x="297" y="1"/>
                    </a:moveTo>
                    <a:lnTo>
                      <a:pt x="64" y="783"/>
                    </a:lnTo>
                    <a:lnTo>
                      <a:pt x="339" y="868"/>
                    </a:lnTo>
                    <a:lnTo>
                      <a:pt x="508" y="339"/>
                    </a:lnTo>
                    <a:lnTo>
                      <a:pt x="1925" y="783"/>
                    </a:lnTo>
                    <a:lnTo>
                      <a:pt x="0" y="2983"/>
                    </a:lnTo>
                    <a:lnTo>
                      <a:pt x="318" y="3088"/>
                    </a:lnTo>
                    <a:lnTo>
                      <a:pt x="2306" y="868"/>
                    </a:lnTo>
                    <a:lnTo>
                      <a:pt x="2348" y="6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82"/>
              <p:cNvSpPr/>
              <p:nvPr/>
            </p:nvSpPr>
            <p:spPr>
              <a:xfrm>
                <a:off x="5822225" y="3270724"/>
                <a:ext cx="39189" cy="42257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989" extrusionOk="0">
                    <a:moveTo>
                      <a:pt x="1450" y="266"/>
                    </a:moveTo>
                    <a:cubicBezTo>
                      <a:pt x="1555" y="266"/>
                      <a:pt x="1672" y="287"/>
                      <a:pt x="1799" y="332"/>
                    </a:cubicBezTo>
                    <a:cubicBezTo>
                      <a:pt x="2222" y="458"/>
                      <a:pt x="2433" y="712"/>
                      <a:pt x="2327" y="1029"/>
                    </a:cubicBezTo>
                    <a:cubicBezTo>
                      <a:pt x="2266" y="1259"/>
                      <a:pt x="2072" y="1378"/>
                      <a:pt x="1809" y="1378"/>
                    </a:cubicBezTo>
                    <a:cubicBezTo>
                      <a:pt x="1709" y="1378"/>
                      <a:pt x="1598" y="1361"/>
                      <a:pt x="1481" y="1326"/>
                    </a:cubicBezTo>
                    <a:cubicBezTo>
                      <a:pt x="1016" y="1199"/>
                      <a:pt x="847" y="903"/>
                      <a:pt x="953" y="606"/>
                    </a:cubicBezTo>
                    <a:cubicBezTo>
                      <a:pt x="1027" y="384"/>
                      <a:pt x="1205" y="266"/>
                      <a:pt x="1450" y="266"/>
                    </a:cubicBezTo>
                    <a:close/>
                    <a:moveTo>
                      <a:pt x="1035" y="1497"/>
                    </a:moveTo>
                    <a:cubicBezTo>
                      <a:pt x="1149" y="1497"/>
                      <a:pt x="1277" y="1517"/>
                      <a:pt x="1418" y="1558"/>
                    </a:cubicBezTo>
                    <a:cubicBezTo>
                      <a:pt x="1904" y="1685"/>
                      <a:pt x="2137" y="2002"/>
                      <a:pt x="2031" y="2362"/>
                    </a:cubicBezTo>
                    <a:cubicBezTo>
                      <a:pt x="1937" y="2614"/>
                      <a:pt x="1713" y="2749"/>
                      <a:pt x="1413" y="2749"/>
                    </a:cubicBezTo>
                    <a:cubicBezTo>
                      <a:pt x="1310" y="2749"/>
                      <a:pt x="1198" y="2733"/>
                      <a:pt x="1080" y="2700"/>
                    </a:cubicBezTo>
                    <a:cubicBezTo>
                      <a:pt x="572" y="2531"/>
                      <a:pt x="360" y="2214"/>
                      <a:pt x="466" y="1875"/>
                    </a:cubicBezTo>
                    <a:cubicBezTo>
                      <a:pt x="543" y="1631"/>
                      <a:pt x="740" y="1497"/>
                      <a:pt x="1035" y="1497"/>
                    </a:cubicBezTo>
                    <a:close/>
                    <a:moveTo>
                      <a:pt x="1405" y="0"/>
                    </a:moveTo>
                    <a:cubicBezTo>
                      <a:pt x="1031" y="0"/>
                      <a:pt x="749" y="178"/>
                      <a:pt x="657" y="501"/>
                    </a:cubicBezTo>
                    <a:cubicBezTo>
                      <a:pt x="551" y="797"/>
                      <a:pt x="657" y="1029"/>
                      <a:pt x="889" y="1241"/>
                    </a:cubicBezTo>
                    <a:cubicBezTo>
                      <a:pt x="508" y="1283"/>
                      <a:pt x="255" y="1431"/>
                      <a:pt x="149" y="1770"/>
                    </a:cubicBezTo>
                    <a:cubicBezTo>
                      <a:pt x="1" y="2277"/>
                      <a:pt x="318" y="2700"/>
                      <a:pt x="974" y="2912"/>
                    </a:cubicBezTo>
                    <a:cubicBezTo>
                      <a:pt x="1156" y="2963"/>
                      <a:pt x="1326" y="2988"/>
                      <a:pt x="1480" y="2988"/>
                    </a:cubicBezTo>
                    <a:cubicBezTo>
                      <a:pt x="1899" y="2988"/>
                      <a:pt x="2204" y="2802"/>
                      <a:pt x="2327" y="2446"/>
                    </a:cubicBezTo>
                    <a:cubicBezTo>
                      <a:pt x="2433" y="2129"/>
                      <a:pt x="2285" y="1833"/>
                      <a:pt x="2010" y="1622"/>
                    </a:cubicBezTo>
                    <a:cubicBezTo>
                      <a:pt x="2327" y="1579"/>
                      <a:pt x="2560" y="1431"/>
                      <a:pt x="2645" y="1135"/>
                    </a:cubicBezTo>
                    <a:cubicBezTo>
                      <a:pt x="2771" y="670"/>
                      <a:pt x="2454" y="268"/>
                      <a:pt x="1862" y="78"/>
                    </a:cubicBezTo>
                    <a:cubicBezTo>
                      <a:pt x="1700" y="26"/>
                      <a:pt x="1546" y="0"/>
                      <a:pt x="1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82"/>
              <p:cNvSpPr/>
              <p:nvPr/>
            </p:nvSpPr>
            <p:spPr>
              <a:xfrm>
                <a:off x="5863196" y="3282203"/>
                <a:ext cx="36786" cy="42059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2975" extrusionOk="0">
                    <a:moveTo>
                      <a:pt x="1292" y="279"/>
                    </a:moveTo>
                    <a:cubicBezTo>
                      <a:pt x="1379" y="279"/>
                      <a:pt x="1471" y="293"/>
                      <a:pt x="1565" y="323"/>
                    </a:cubicBezTo>
                    <a:cubicBezTo>
                      <a:pt x="2031" y="471"/>
                      <a:pt x="2221" y="831"/>
                      <a:pt x="2115" y="1148"/>
                    </a:cubicBezTo>
                    <a:cubicBezTo>
                      <a:pt x="2018" y="1439"/>
                      <a:pt x="1773" y="1594"/>
                      <a:pt x="1473" y="1594"/>
                    </a:cubicBezTo>
                    <a:cubicBezTo>
                      <a:pt x="1381" y="1594"/>
                      <a:pt x="1284" y="1580"/>
                      <a:pt x="1185" y="1550"/>
                    </a:cubicBezTo>
                    <a:cubicBezTo>
                      <a:pt x="762" y="1402"/>
                      <a:pt x="593" y="1106"/>
                      <a:pt x="677" y="725"/>
                    </a:cubicBezTo>
                    <a:cubicBezTo>
                      <a:pt x="774" y="434"/>
                      <a:pt x="1007" y="279"/>
                      <a:pt x="1292" y="279"/>
                    </a:cubicBezTo>
                    <a:close/>
                    <a:moveTo>
                      <a:pt x="1228" y="1"/>
                    </a:moveTo>
                    <a:cubicBezTo>
                      <a:pt x="844" y="1"/>
                      <a:pt x="514" y="219"/>
                      <a:pt x="402" y="619"/>
                    </a:cubicBezTo>
                    <a:cubicBezTo>
                      <a:pt x="233" y="1148"/>
                      <a:pt x="529" y="1571"/>
                      <a:pt x="1079" y="1761"/>
                    </a:cubicBezTo>
                    <a:cubicBezTo>
                      <a:pt x="1203" y="1801"/>
                      <a:pt x="1326" y="1820"/>
                      <a:pt x="1442" y="1820"/>
                    </a:cubicBezTo>
                    <a:cubicBezTo>
                      <a:pt x="1702" y="1820"/>
                      <a:pt x="1934" y="1725"/>
                      <a:pt x="2094" y="1550"/>
                    </a:cubicBezTo>
                    <a:lnTo>
                      <a:pt x="2094" y="1550"/>
                    </a:lnTo>
                    <a:cubicBezTo>
                      <a:pt x="2094" y="1656"/>
                      <a:pt x="2073" y="1740"/>
                      <a:pt x="2031" y="1782"/>
                    </a:cubicBezTo>
                    <a:cubicBezTo>
                      <a:pt x="1845" y="2389"/>
                      <a:pt x="1486" y="2687"/>
                      <a:pt x="1037" y="2687"/>
                    </a:cubicBezTo>
                    <a:cubicBezTo>
                      <a:pt x="923" y="2687"/>
                      <a:pt x="802" y="2667"/>
                      <a:pt x="677" y="2628"/>
                    </a:cubicBezTo>
                    <a:cubicBezTo>
                      <a:pt x="487" y="2586"/>
                      <a:pt x="296" y="2480"/>
                      <a:pt x="191" y="2332"/>
                    </a:cubicBezTo>
                    <a:lnTo>
                      <a:pt x="0" y="2523"/>
                    </a:lnTo>
                    <a:cubicBezTo>
                      <a:pt x="127" y="2713"/>
                      <a:pt x="339" y="2819"/>
                      <a:pt x="614" y="2903"/>
                    </a:cubicBezTo>
                    <a:cubicBezTo>
                      <a:pt x="763" y="2950"/>
                      <a:pt x="910" y="2974"/>
                      <a:pt x="1052" y="2974"/>
                    </a:cubicBezTo>
                    <a:cubicBezTo>
                      <a:pt x="1612" y="2974"/>
                      <a:pt x="2091" y="2605"/>
                      <a:pt x="2327" y="1846"/>
                    </a:cubicBezTo>
                    <a:cubicBezTo>
                      <a:pt x="2602" y="958"/>
                      <a:pt x="2348" y="323"/>
                      <a:pt x="1608" y="69"/>
                    </a:cubicBezTo>
                    <a:cubicBezTo>
                      <a:pt x="1479" y="23"/>
                      <a:pt x="1351" y="1"/>
                      <a:pt x="1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82"/>
              <p:cNvSpPr/>
              <p:nvPr/>
            </p:nvSpPr>
            <p:spPr>
              <a:xfrm>
                <a:off x="5925683" y="3297231"/>
                <a:ext cx="16456" cy="43968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3110" extrusionOk="0">
                    <a:moveTo>
                      <a:pt x="212" y="0"/>
                    </a:moveTo>
                    <a:lnTo>
                      <a:pt x="127" y="275"/>
                    </a:lnTo>
                    <a:lnTo>
                      <a:pt x="783" y="487"/>
                    </a:lnTo>
                    <a:lnTo>
                      <a:pt x="1" y="3025"/>
                    </a:lnTo>
                    <a:lnTo>
                      <a:pt x="297" y="3109"/>
                    </a:lnTo>
                    <a:lnTo>
                      <a:pt x="1164" y="297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82"/>
              <p:cNvSpPr/>
              <p:nvPr/>
            </p:nvSpPr>
            <p:spPr>
              <a:xfrm>
                <a:off x="5942733" y="3308061"/>
                <a:ext cx="36192" cy="45396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3211" extrusionOk="0">
                    <a:moveTo>
                      <a:pt x="1219" y="0"/>
                    </a:moveTo>
                    <a:cubicBezTo>
                      <a:pt x="995" y="0"/>
                      <a:pt x="786" y="54"/>
                      <a:pt x="613" y="165"/>
                    </a:cubicBezTo>
                    <a:lnTo>
                      <a:pt x="783" y="398"/>
                    </a:lnTo>
                    <a:cubicBezTo>
                      <a:pt x="931" y="311"/>
                      <a:pt x="1093" y="268"/>
                      <a:pt x="1266" y="268"/>
                    </a:cubicBezTo>
                    <a:cubicBezTo>
                      <a:pt x="1389" y="268"/>
                      <a:pt x="1518" y="290"/>
                      <a:pt x="1650" y="334"/>
                    </a:cubicBezTo>
                    <a:cubicBezTo>
                      <a:pt x="2094" y="461"/>
                      <a:pt x="2242" y="715"/>
                      <a:pt x="2157" y="1032"/>
                    </a:cubicBezTo>
                    <a:cubicBezTo>
                      <a:pt x="2094" y="1244"/>
                      <a:pt x="1988" y="1413"/>
                      <a:pt x="1565" y="1624"/>
                    </a:cubicBezTo>
                    <a:lnTo>
                      <a:pt x="64" y="2386"/>
                    </a:lnTo>
                    <a:lnTo>
                      <a:pt x="0" y="2597"/>
                    </a:lnTo>
                    <a:lnTo>
                      <a:pt x="1967" y="3210"/>
                    </a:lnTo>
                    <a:lnTo>
                      <a:pt x="2052" y="2936"/>
                    </a:lnTo>
                    <a:lnTo>
                      <a:pt x="423" y="2491"/>
                    </a:lnTo>
                    <a:lnTo>
                      <a:pt x="1671" y="1857"/>
                    </a:lnTo>
                    <a:cubicBezTo>
                      <a:pt x="2178" y="1603"/>
                      <a:pt x="2327" y="1392"/>
                      <a:pt x="2411" y="1117"/>
                    </a:cubicBezTo>
                    <a:cubicBezTo>
                      <a:pt x="2559" y="673"/>
                      <a:pt x="2284" y="271"/>
                      <a:pt x="1713" y="80"/>
                    </a:cubicBezTo>
                    <a:cubicBezTo>
                      <a:pt x="1546" y="28"/>
                      <a:pt x="1379" y="0"/>
                      <a:pt x="1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82"/>
              <p:cNvSpPr/>
              <p:nvPr/>
            </p:nvSpPr>
            <p:spPr>
              <a:xfrm>
                <a:off x="5978614" y="3316062"/>
                <a:ext cx="37987" cy="45084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3189" extrusionOk="0">
                    <a:moveTo>
                      <a:pt x="888" y="1"/>
                    </a:moveTo>
                    <a:lnTo>
                      <a:pt x="804" y="255"/>
                    </a:lnTo>
                    <a:lnTo>
                      <a:pt x="2221" y="720"/>
                    </a:lnTo>
                    <a:lnTo>
                      <a:pt x="1142" y="1460"/>
                    </a:lnTo>
                    <a:lnTo>
                      <a:pt x="1100" y="1672"/>
                    </a:lnTo>
                    <a:lnTo>
                      <a:pt x="1311" y="1714"/>
                    </a:lnTo>
                    <a:cubicBezTo>
                      <a:pt x="1840" y="1883"/>
                      <a:pt x="1988" y="2158"/>
                      <a:pt x="1882" y="2518"/>
                    </a:cubicBezTo>
                    <a:cubicBezTo>
                      <a:pt x="1804" y="2770"/>
                      <a:pt x="1608" y="2904"/>
                      <a:pt x="1321" y="2904"/>
                    </a:cubicBezTo>
                    <a:cubicBezTo>
                      <a:pt x="1222" y="2904"/>
                      <a:pt x="1113" y="2888"/>
                      <a:pt x="994" y="2856"/>
                    </a:cubicBezTo>
                    <a:cubicBezTo>
                      <a:pt x="613" y="2750"/>
                      <a:pt x="360" y="2518"/>
                      <a:pt x="212" y="2264"/>
                    </a:cubicBezTo>
                    <a:lnTo>
                      <a:pt x="0" y="2454"/>
                    </a:lnTo>
                    <a:cubicBezTo>
                      <a:pt x="169" y="2729"/>
                      <a:pt x="508" y="2983"/>
                      <a:pt x="909" y="3110"/>
                    </a:cubicBezTo>
                    <a:cubicBezTo>
                      <a:pt x="1076" y="3163"/>
                      <a:pt x="1231" y="3188"/>
                      <a:pt x="1372" y="3188"/>
                    </a:cubicBezTo>
                    <a:cubicBezTo>
                      <a:pt x="1789" y="3188"/>
                      <a:pt x="2084" y="2971"/>
                      <a:pt x="2178" y="2623"/>
                    </a:cubicBezTo>
                    <a:cubicBezTo>
                      <a:pt x="2326" y="2158"/>
                      <a:pt x="2115" y="1777"/>
                      <a:pt x="1523" y="1502"/>
                    </a:cubicBezTo>
                    <a:lnTo>
                      <a:pt x="2623" y="762"/>
                    </a:lnTo>
                    <a:lnTo>
                      <a:pt x="2686" y="551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82"/>
              <p:cNvSpPr/>
              <p:nvPr/>
            </p:nvSpPr>
            <p:spPr>
              <a:xfrm>
                <a:off x="5687975" y="3299324"/>
                <a:ext cx="321741" cy="115433"/>
              </a:xfrm>
              <a:custGeom>
                <a:avLst/>
                <a:gdLst/>
                <a:ahLst/>
                <a:cxnLst/>
                <a:rect l="l" t="t" r="r" b="b"/>
                <a:pathLst>
                  <a:path w="22758" h="8165" extrusionOk="0">
                    <a:moveTo>
                      <a:pt x="381" y="0"/>
                    </a:moveTo>
                    <a:lnTo>
                      <a:pt x="1" y="1206"/>
                    </a:lnTo>
                    <a:lnTo>
                      <a:pt x="22398" y="8164"/>
                    </a:lnTo>
                    <a:lnTo>
                      <a:pt x="22758" y="695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82"/>
              <p:cNvSpPr/>
              <p:nvPr/>
            </p:nvSpPr>
            <p:spPr>
              <a:xfrm>
                <a:off x="5831499" y="3381547"/>
                <a:ext cx="167756" cy="67591"/>
              </a:xfrm>
              <a:custGeom>
                <a:avLst/>
                <a:gdLst/>
                <a:ahLst/>
                <a:cxnLst/>
                <a:rect l="l" t="t" r="r" b="b"/>
                <a:pathLst>
                  <a:path w="11866" h="4781" extrusionOk="0">
                    <a:moveTo>
                      <a:pt x="381" y="1"/>
                    </a:moveTo>
                    <a:lnTo>
                      <a:pt x="1" y="1206"/>
                    </a:lnTo>
                    <a:lnTo>
                      <a:pt x="11485" y="4780"/>
                    </a:lnTo>
                    <a:lnTo>
                      <a:pt x="11865" y="3575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82"/>
              <p:cNvSpPr/>
              <p:nvPr/>
            </p:nvSpPr>
            <p:spPr>
              <a:xfrm>
                <a:off x="5411107" y="3003115"/>
                <a:ext cx="158481" cy="131380"/>
              </a:xfrm>
              <a:custGeom>
                <a:avLst/>
                <a:gdLst/>
                <a:ahLst/>
                <a:cxnLst/>
                <a:rect l="l" t="t" r="r" b="b"/>
                <a:pathLst>
                  <a:path w="11210" h="9293" extrusionOk="0">
                    <a:moveTo>
                      <a:pt x="2865" y="0"/>
                    </a:moveTo>
                    <a:cubicBezTo>
                      <a:pt x="2308" y="0"/>
                      <a:pt x="1781" y="370"/>
                      <a:pt x="1608" y="924"/>
                    </a:cubicBezTo>
                    <a:lnTo>
                      <a:pt x="212" y="5450"/>
                    </a:lnTo>
                    <a:cubicBezTo>
                      <a:pt x="0" y="6148"/>
                      <a:pt x="381" y="6888"/>
                      <a:pt x="1079" y="7100"/>
                    </a:cubicBezTo>
                    <a:lnTo>
                      <a:pt x="7953" y="9236"/>
                    </a:lnTo>
                    <a:cubicBezTo>
                      <a:pt x="8075" y="9274"/>
                      <a:pt x="8200" y="9292"/>
                      <a:pt x="8323" y="9292"/>
                    </a:cubicBezTo>
                    <a:cubicBezTo>
                      <a:pt x="8880" y="9292"/>
                      <a:pt x="9408" y="8919"/>
                      <a:pt x="9581" y="8347"/>
                    </a:cubicBezTo>
                    <a:lnTo>
                      <a:pt x="10998" y="3843"/>
                    </a:lnTo>
                    <a:cubicBezTo>
                      <a:pt x="11210" y="3145"/>
                      <a:pt x="10808" y="2405"/>
                      <a:pt x="10110" y="2193"/>
                    </a:cubicBezTo>
                    <a:lnTo>
                      <a:pt x="3236" y="57"/>
                    </a:lnTo>
                    <a:cubicBezTo>
                      <a:pt x="3113" y="19"/>
                      <a:pt x="2989" y="0"/>
                      <a:pt x="28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82"/>
              <p:cNvSpPr/>
              <p:nvPr/>
            </p:nvSpPr>
            <p:spPr>
              <a:xfrm>
                <a:off x="5417087" y="3029326"/>
                <a:ext cx="98977" cy="63930"/>
              </a:xfrm>
              <a:custGeom>
                <a:avLst/>
                <a:gdLst/>
                <a:ahLst/>
                <a:cxnLst/>
                <a:rect l="l" t="t" r="r" b="b"/>
                <a:pathLst>
                  <a:path w="7001" h="4522" extrusionOk="0">
                    <a:moveTo>
                      <a:pt x="889" y="1"/>
                    </a:moveTo>
                    <a:lnTo>
                      <a:pt x="762" y="445"/>
                    </a:lnTo>
                    <a:lnTo>
                      <a:pt x="5605" y="1968"/>
                    </a:lnTo>
                    <a:cubicBezTo>
                      <a:pt x="6155" y="2116"/>
                      <a:pt x="6472" y="2729"/>
                      <a:pt x="6282" y="3279"/>
                    </a:cubicBezTo>
                    <a:cubicBezTo>
                      <a:pt x="6161" y="3728"/>
                      <a:pt x="5729" y="4022"/>
                      <a:pt x="5275" y="4022"/>
                    </a:cubicBezTo>
                    <a:cubicBezTo>
                      <a:pt x="5173" y="4022"/>
                      <a:pt x="5071" y="4008"/>
                      <a:pt x="4971" y="3977"/>
                    </a:cubicBezTo>
                    <a:lnTo>
                      <a:pt x="127" y="2454"/>
                    </a:lnTo>
                    <a:lnTo>
                      <a:pt x="0" y="2919"/>
                    </a:lnTo>
                    <a:lnTo>
                      <a:pt x="4801" y="4442"/>
                    </a:lnTo>
                    <a:cubicBezTo>
                      <a:pt x="4963" y="4496"/>
                      <a:pt x="5126" y="4521"/>
                      <a:pt x="5285" y="4521"/>
                    </a:cubicBezTo>
                    <a:cubicBezTo>
                      <a:pt x="5935" y="4521"/>
                      <a:pt x="6522" y="4094"/>
                      <a:pt x="6726" y="3448"/>
                    </a:cubicBezTo>
                    <a:cubicBezTo>
                      <a:pt x="7001" y="2623"/>
                      <a:pt x="6514" y="1756"/>
                      <a:pt x="5732" y="1502"/>
                    </a:cubicBez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82"/>
              <p:cNvSpPr/>
              <p:nvPr/>
            </p:nvSpPr>
            <p:spPr>
              <a:xfrm>
                <a:off x="5508585" y="3073279"/>
                <a:ext cx="49043" cy="20952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1482" extrusionOk="0">
                    <a:moveTo>
                      <a:pt x="127" y="1"/>
                    </a:moveTo>
                    <a:lnTo>
                      <a:pt x="0" y="445"/>
                    </a:lnTo>
                    <a:lnTo>
                      <a:pt x="3321" y="1481"/>
                    </a:lnTo>
                    <a:lnTo>
                      <a:pt x="3469" y="1037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82"/>
              <p:cNvSpPr/>
              <p:nvPr/>
            </p:nvSpPr>
            <p:spPr>
              <a:xfrm>
                <a:off x="5471205" y="2921994"/>
                <a:ext cx="350737" cy="135451"/>
              </a:xfrm>
              <a:custGeom>
                <a:avLst/>
                <a:gdLst/>
                <a:ahLst/>
                <a:cxnLst/>
                <a:rect l="l" t="t" r="r" b="b"/>
                <a:pathLst>
                  <a:path w="24809" h="9581" extrusionOk="0">
                    <a:moveTo>
                      <a:pt x="656" y="0"/>
                    </a:moveTo>
                    <a:lnTo>
                      <a:pt x="0" y="2073"/>
                    </a:lnTo>
                    <a:lnTo>
                      <a:pt x="24153" y="9581"/>
                    </a:lnTo>
                    <a:lnTo>
                      <a:pt x="24809" y="7529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82"/>
              <p:cNvSpPr/>
              <p:nvPr/>
            </p:nvSpPr>
            <p:spPr>
              <a:xfrm>
                <a:off x="5983986" y="3065914"/>
                <a:ext cx="87030" cy="84514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978" extrusionOk="0">
                    <a:moveTo>
                      <a:pt x="1952" y="1"/>
                    </a:moveTo>
                    <a:cubicBezTo>
                      <a:pt x="1611" y="1"/>
                      <a:pt x="1268" y="222"/>
                      <a:pt x="1164" y="585"/>
                    </a:cubicBezTo>
                    <a:lnTo>
                      <a:pt x="128" y="3863"/>
                    </a:lnTo>
                    <a:cubicBezTo>
                      <a:pt x="1" y="4286"/>
                      <a:pt x="233" y="4773"/>
                      <a:pt x="678" y="4899"/>
                    </a:cubicBezTo>
                    <a:lnTo>
                      <a:pt x="3956" y="5936"/>
                    </a:lnTo>
                    <a:cubicBezTo>
                      <a:pt x="4045" y="5964"/>
                      <a:pt x="4135" y="5978"/>
                      <a:pt x="4223" y="5978"/>
                    </a:cubicBezTo>
                    <a:cubicBezTo>
                      <a:pt x="4587" y="5978"/>
                      <a:pt x="4907" y="5740"/>
                      <a:pt x="4992" y="5365"/>
                    </a:cubicBezTo>
                    <a:lnTo>
                      <a:pt x="6028" y="2087"/>
                    </a:lnTo>
                    <a:cubicBezTo>
                      <a:pt x="6155" y="1664"/>
                      <a:pt x="5923" y="1198"/>
                      <a:pt x="5457" y="1071"/>
                    </a:cubicBezTo>
                    <a:lnTo>
                      <a:pt x="2179" y="35"/>
                    </a:lnTo>
                    <a:cubicBezTo>
                      <a:pt x="2105" y="12"/>
                      <a:pt x="2029" y="1"/>
                      <a:pt x="1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5" name="Google Shape;3365;p82"/>
          <p:cNvGrpSpPr/>
          <p:nvPr/>
        </p:nvGrpSpPr>
        <p:grpSpPr>
          <a:xfrm>
            <a:off x="5545217" y="2908313"/>
            <a:ext cx="596292" cy="825816"/>
            <a:chOff x="6528464" y="2878337"/>
            <a:chExt cx="457489" cy="633586"/>
          </a:xfrm>
        </p:grpSpPr>
        <p:sp>
          <p:nvSpPr>
            <p:cNvPr id="3366" name="Google Shape;3366;p82"/>
            <p:cNvSpPr/>
            <p:nvPr/>
          </p:nvSpPr>
          <p:spPr>
            <a:xfrm>
              <a:off x="6528464" y="2878337"/>
              <a:ext cx="457489" cy="633586"/>
            </a:xfrm>
            <a:custGeom>
              <a:avLst/>
              <a:gdLst/>
              <a:ahLst/>
              <a:cxnLst/>
              <a:rect l="l" t="t" r="r" b="b"/>
              <a:pathLst>
                <a:path w="32360" h="44816" extrusionOk="0">
                  <a:moveTo>
                    <a:pt x="6028" y="0"/>
                  </a:moveTo>
                  <a:lnTo>
                    <a:pt x="1" y="40945"/>
                  </a:lnTo>
                  <a:lnTo>
                    <a:pt x="26332" y="44816"/>
                  </a:lnTo>
                  <a:lnTo>
                    <a:pt x="32359" y="3892"/>
                  </a:lnTo>
                  <a:lnTo>
                    <a:pt x="6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6610094" y="3030527"/>
              <a:ext cx="82238" cy="82238"/>
            </a:xfrm>
            <a:custGeom>
              <a:avLst/>
              <a:gdLst/>
              <a:ahLst/>
              <a:cxnLst/>
              <a:rect l="l" t="t" r="r" b="b"/>
              <a:pathLst>
                <a:path w="5817" h="5817" extrusionOk="0">
                  <a:moveTo>
                    <a:pt x="762" y="0"/>
                  </a:moveTo>
                  <a:lnTo>
                    <a:pt x="1" y="5076"/>
                  </a:lnTo>
                  <a:lnTo>
                    <a:pt x="5077" y="5816"/>
                  </a:lnTo>
                  <a:lnTo>
                    <a:pt x="5817" y="74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6691130" y="3042488"/>
              <a:ext cx="82535" cy="82238"/>
            </a:xfrm>
            <a:custGeom>
              <a:avLst/>
              <a:gdLst/>
              <a:ahLst/>
              <a:cxnLst/>
              <a:rect l="l" t="t" r="r" b="b"/>
              <a:pathLst>
                <a:path w="5838" h="5817" extrusionOk="0">
                  <a:moveTo>
                    <a:pt x="762" y="0"/>
                  </a:moveTo>
                  <a:lnTo>
                    <a:pt x="0" y="5076"/>
                  </a:lnTo>
                  <a:lnTo>
                    <a:pt x="5076" y="5816"/>
                  </a:lnTo>
                  <a:lnTo>
                    <a:pt x="5837" y="74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6772449" y="3054448"/>
              <a:ext cx="82238" cy="82238"/>
            </a:xfrm>
            <a:custGeom>
              <a:avLst/>
              <a:gdLst/>
              <a:ahLst/>
              <a:cxnLst/>
              <a:rect l="l" t="t" r="r" b="b"/>
              <a:pathLst>
                <a:path w="5817" h="5817" extrusionOk="0">
                  <a:moveTo>
                    <a:pt x="741" y="0"/>
                  </a:moveTo>
                  <a:lnTo>
                    <a:pt x="1" y="5076"/>
                  </a:lnTo>
                  <a:lnTo>
                    <a:pt x="5077" y="5816"/>
                  </a:lnTo>
                  <a:lnTo>
                    <a:pt x="5817" y="740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6853485" y="3065800"/>
              <a:ext cx="82238" cy="82549"/>
            </a:xfrm>
            <a:custGeom>
              <a:avLst/>
              <a:gdLst/>
              <a:ahLst/>
              <a:cxnLst/>
              <a:rect l="l" t="t" r="r" b="b"/>
              <a:pathLst>
                <a:path w="5817" h="5839" extrusionOk="0">
                  <a:moveTo>
                    <a:pt x="741" y="1"/>
                  </a:moveTo>
                  <a:lnTo>
                    <a:pt x="0" y="5077"/>
                  </a:lnTo>
                  <a:lnTo>
                    <a:pt x="5076" y="5838"/>
                  </a:lnTo>
                  <a:lnTo>
                    <a:pt x="5816" y="762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6597837" y="3112143"/>
              <a:ext cx="82238" cy="82252"/>
            </a:xfrm>
            <a:custGeom>
              <a:avLst/>
              <a:gdLst/>
              <a:ahLst/>
              <a:cxnLst/>
              <a:rect l="l" t="t" r="r" b="b"/>
              <a:pathLst>
                <a:path w="5817" h="5818" extrusionOk="0">
                  <a:moveTo>
                    <a:pt x="741" y="1"/>
                  </a:moveTo>
                  <a:lnTo>
                    <a:pt x="1" y="5077"/>
                  </a:lnTo>
                  <a:lnTo>
                    <a:pt x="5076" y="5817"/>
                  </a:lnTo>
                  <a:lnTo>
                    <a:pt x="5817" y="762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6678873" y="3124103"/>
              <a:ext cx="82535" cy="82252"/>
            </a:xfrm>
            <a:custGeom>
              <a:avLst/>
              <a:gdLst/>
              <a:ahLst/>
              <a:cxnLst/>
              <a:rect l="l" t="t" r="r" b="b"/>
              <a:pathLst>
                <a:path w="5838" h="5818" extrusionOk="0">
                  <a:moveTo>
                    <a:pt x="761" y="1"/>
                  </a:moveTo>
                  <a:lnTo>
                    <a:pt x="0" y="5077"/>
                  </a:lnTo>
                  <a:lnTo>
                    <a:pt x="5076" y="5817"/>
                  </a:lnTo>
                  <a:lnTo>
                    <a:pt x="5837" y="76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6760192" y="3136064"/>
              <a:ext cx="82238" cy="82238"/>
            </a:xfrm>
            <a:custGeom>
              <a:avLst/>
              <a:gdLst/>
              <a:ahLst/>
              <a:cxnLst/>
              <a:rect l="l" t="t" r="r" b="b"/>
              <a:pathLst>
                <a:path w="5817" h="5817" extrusionOk="0">
                  <a:moveTo>
                    <a:pt x="741" y="1"/>
                  </a:moveTo>
                  <a:lnTo>
                    <a:pt x="1" y="5077"/>
                  </a:lnTo>
                  <a:lnTo>
                    <a:pt x="5055" y="5817"/>
                  </a:lnTo>
                  <a:lnTo>
                    <a:pt x="5817" y="762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6841228" y="3148929"/>
              <a:ext cx="82238" cy="82238"/>
            </a:xfrm>
            <a:custGeom>
              <a:avLst/>
              <a:gdLst/>
              <a:ahLst/>
              <a:cxnLst/>
              <a:rect l="l" t="t" r="r" b="b"/>
              <a:pathLst>
                <a:path w="5817" h="5817" extrusionOk="0">
                  <a:moveTo>
                    <a:pt x="740" y="0"/>
                  </a:moveTo>
                  <a:lnTo>
                    <a:pt x="0" y="5076"/>
                  </a:lnTo>
                  <a:lnTo>
                    <a:pt x="5076" y="5816"/>
                  </a:lnTo>
                  <a:lnTo>
                    <a:pt x="5816" y="74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6585876" y="3194381"/>
              <a:ext cx="82238" cy="82535"/>
            </a:xfrm>
            <a:custGeom>
              <a:avLst/>
              <a:gdLst/>
              <a:ahLst/>
              <a:cxnLst/>
              <a:rect l="l" t="t" r="r" b="b"/>
              <a:pathLst>
                <a:path w="5817" h="5838" extrusionOk="0">
                  <a:moveTo>
                    <a:pt x="741" y="0"/>
                  </a:moveTo>
                  <a:lnTo>
                    <a:pt x="1" y="5076"/>
                  </a:lnTo>
                  <a:lnTo>
                    <a:pt x="5076" y="5837"/>
                  </a:lnTo>
                  <a:lnTo>
                    <a:pt x="5817" y="761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6666912" y="3206341"/>
              <a:ext cx="82238" cy="82535"/>
            </a:xfrm>
            <a:custGeom>
              <a:avLst/>
              <a:gdLst/>
              <a:ahLst/>
              <a:cxnLst/>
              <a:rect l="l" t="t" r="r" b="b"/>
              <a:pathLst>
                <a:path w="5817" h="5838" extrusionOk="0">
                  <a:moveTo>
                    <a:pt x="761" y="0"/>
                  </a:moveTo>
                  <a:lnTo>
                    <a:pt x="0" y="5076"/>
                  </a:lnTo>
                  <a:lnTo>
                    <a:pt x="5076" y="5837"/>
                  </a:lnTo>
                  <a:lnTo>
                    <a:pt x="5816" y="761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6747934" y="3218288"/>
              <a:ext cx="82535" cy="82549"/>
            </a:xfrm>
            <a:custGeom>
              <a:avLst/>
              <a:gdLst/>
              <a:ahLst/>
              <a:cxnLst/>
              <a:rect l="l" t="t" r="r" b="b"/>
              <a:pathLst>
                <a:path w="5838" h="5839" extrusionOk="0">
                  <a:moveTo>
                    <a:pt x="762" y="1"/>
                  </a:moveTo>
                  <a:lnTo>
                    <a:pt x="1" y="5077"/>
                  </a:lnTo>
                  <a:lnTo>
                    <a:pt x="5076" y="5838"/>
                  </a:lnTo>
                  <a:lnTo>
                    <a:pt x="5838" y="762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6829267" y="3230248"/>
              <a:ext cx="82238" cy="82252"/>
            </a:xfrm>
            <a:custGeom>
              <a:avLst/>
              <a:gdLst/>
              <a:ahLst/>
              <a:cxnLst/>
              <a:rect l="l" t="t" r="r" b="b"/>
              <a:pathLst>
                <a:path w="5817" h="5818" extrusionOk="0">
                  <a:moveTo>
                    <a:pt x="740" y="1"/>
                  </a:moveTo>
                  <a:lnTo>
                    <a:pt x="0" y="5077"/>
                  </a:lnTo>
                  <a:lnTo>
                    <a:pt x="5076" y="5817"/>
                  </a:lnTo>
                  <a:lnTo>
                    <a:pt x="5816" y="76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6573916" y="3276605"/>
              <a:ext cx="82238" cy="82535"/>
            </a:xfrm>
            <a:custGeom>
              <a:avLst/>
              <a:gdLst/>
              <a:ahLst/>
              <a:cxnLst/>
              <a:rect l="l" t="t" r="r" b="b"/>
              <a:pathLst>
                <a:path w="5817" h="5838" extrusionOk="0">
                  <a:moveTo>
                    <a:pt x="741" y="0"/>
                  </a:moveTo>
                  <a:lnTo>
                    <a:pt x="1" y="5076"/>
                  </a:lnTo>
                  <a:lnTo>
                    <a:pt x="5076" y="5837"/>
                  </a:lnTo>
                  <a:lnTo>
                    <a:pt x="5817" y="761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6654952" y="3288565"/>
              <a:ext cx="82238" cy="82535"/>
            </a:xfrm>
            <a:custGeom>
              <a:avLst/>
              <a:gdLst/>
              <a:ahLst/>
              <a:cxnLst/>
              <a:rect l="l" t="t" r="r" b="b"/>
              <a:pathLst>
                <a:path w="5817" h="5838" extrusionOk="0">
                  <a:moveTo>
                    <a:pt x="761" y="0"/>
                  </a:moveTo>
                  <a:lnTo>
                    <a:pt x="0" y="5076"/>
                  </a:lnTo>
                  <a:lnTo>
                    <a:pt x="5076" y="5837"/>
                  </a:lnTo>
                  <a:lnTo>
                    <a:pt x="5816" y="761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6735974" y="3300525"/>
              <a:ext cx="82535" cy="82535"/>
            </a:xfrm>
            <a:custGeom>
              <a:avLst/>
              <a:gdLst/>
              <a:ahLst/>
              <a:cxnLst/>
              <a:rect l="l" t="t" r="r" b="b"/>
              <a:pathLst>
                <a:path w="5838" h="5838" extrusionOk="0">
                  <a:moveTo>
                    <a:pt x="762" y="0"/>
                  </a:moveTo>
                  <a:lnTo>
                    <a:pt x="1" y="5076"/>
                  </a:lnTo>
                  <a:lnTo>
                    <a:pt x="5076" y="5837"/>
                  </a:lnTo>
                  <a:lnTo>
                    <a:pt x="5838" y="76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6817307" y="3312486"/>
              <a:ext cx="82238" cy="82535"/>
            </a:xfrm>
            <a:custGeom>
              <a:avLst/>
              <a:gdLst/>
              <a:ahLst/>
              <a:cxnLst/>
              <a:rect l="l" t="t" r="r" b="b"/>
              <a:pathLst>
                <a:path w="5817" h="5838" extrusionOk="0">
                  <a:moveTo>
                    <a:pt x="740" y="0"/>
                  </a:moveTo>
                  <a:lnTo>
                    <a:pt x="0" y="5076"/>
                  </a:lnTo>
                  <a:lnTo>
                    <a:pt x="5076" y="5837"/>
                  </a:lnTo>
                  <a:lnTo>
                    <a:pt x="5816" y="76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6561659" y="3358532"/>
              <a:ext cx="82238" cy="82238"/>
            </a:xfrm>
            <a:custGeom>
              <a:avLst/>
              <a:gdLst/>
              <a:ahLst/>
              <a:cxnLst/>
              <a:rect l="l" t="t" r="r" b="b"/>
              <a:pathLst>
                <a:path w="5817" h="5817" extrusionOk="0">
                  <a:moveTo>
                    <a:pt x="741" y="0"/>
                  </a:moveTo>
                  <a:lnTo>
                    <a:pt x="0" y="5076"/>
                  </a:lnTo>
                  <a:lnTo>
                    <a:pt x="5076" y="5816"/>
                  </a:lnTo>
                  <a:lnTo>
                    <a:pt x="5817" y="740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6642681" y="3370478"/>
              <a:ext cx="82252" cy="82252"/>
            </a:xfrm>
            <a:custGeom>
              <a:avLst/>
              <a:gdLst/>
              <a:ahLst/>
              <a:cxnLst/>
              <a:rect l="l" t="t" r="r" b="b"/>
              <a:pathLst>
                <a:path w="5818" h="5818" extrusionOk="0">
                  <a:moveTo>
                    <a:pt x="741" y="1"/>
                  </a:moveTo>
                  <a:lnTo>
                    <a:pt x="1" y="5077"/>
                  </a:lnTo>
                  <a:lnTo>
                    <a:pt x="5077" y="5817"/>
                  </a:lnTo>
                  <a:lnTo>
                    <a:pt x="5817" y="741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6723717" y="3382438"/>
              <a:ext cx="82535" cy="82252"/>
            </a:xfrm>
            <a:custGeom>
              <a:avLst/>
              <a:gdLst/>
              <a:ahLst/>
              <a:cxnLst/>
              <a:rect l="l" t="t" r="r" b="b"/>
              <a:pathLst>
                <a:path w="5838" h="5818" extrusionOk="0">
                  <a:moveTo>
                    <a:pt x="762" y="1"/>
                  </a:moveTo>
                  <a:lnTo>
                    <a:pt x="0" y="5077"/>
                  </a:lnTo>
                  <a:lnTo>
                    <a:pt x="5076" y="5817"/>
                  </a:lnTo>
                  <a:lnTo>
                    <a:pt x="5838" y="741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6805347" y="3394398"/>
              <a:ext cx="82238" cy="82238"/>
            </a:xfrm>
            <a:custGeom>
              <a:avLst/>
              <a:gdLst/>
              <a:ahLst/>
              <a:cxnLst/>
              <a:rect l="l" t="t" r="r" b="b"/>
              <a:pathLst>
                <a:path w="5817" h="5817" extrusionOk="0">
                  <a:moveTo>
                    <a:pt x="740" y="1"/>
                  </a:moveTo>
                  <a:lnTo>
                    <a:pt x="0" y="5077"/>
                  </a:lnTo>
                  <a:lnTo>
                    <a:pt x="5076" y="5817"/>
                  </a:lnTo>
                  <a:lnTo>
                    <a:pt x="5816" y="741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6641493" y="3058435"/>
              <a:ext cx="21235" cy="22959"/>
            </a:xfrm>
            <a:custGeom>
              <a:avLst/>
              <a:gdLst/>
              <a:ahLst/>
              <a:cxnLst/>
              <a:rect l="l" t="t" r="r" b="b"/>
              <a:pathLst>
                <a:path w="1502" h="1624" extrusionOk="0">
                  <a:moveTo>
                    <a:pt x="354" y="138"/>
                  </a:moveTo>
                  <a:cubicBezTo>
                    <a:pt x="363" y="138"/>
                    <a:pt x="372" y="139"/>
                    <a:pt x="381" y="141"/>
                  </a:cubicBezTo>
                  <a:cubicBezTo>
                    <a:pt x="487" y="141"/>
                    <a:pt x="550" y="247"/>
                    <a:pt x="529" y="374"/>
                  </a:cubicBezTo>
                  <a:cubicBezTo>
                    <a:pt x="491" y="488"/>
                    <a:pt x="453" y="567"/>
                    <a:pt x="370" y="567"/>
                  </a:cubicBezTo>
                  <a:cubicBezTo>
                    <a:pt x="360" y="567"/>
                    <a:pt x="350" y="566"/>
                    <a:pt x="339" y="564"/>
                  </a:cubicBezTo>
                  <a:cubicBezTo>
                    <a:pt x="233" y="564"/>
                    <a:pt x="170" y="458"/>
                    <a:pt x="191" y="332"/>
                  </a:cubicBezTo>
                  <a:cubicBezTo>
                    <a:pt x="191" y="235"/>
                    <a:pt x="261" y="138"/>
                    <a:pt x="354" y="138"/>
                  </a:cubicBezTo>
                  <a:close/>
                  <a:moveTo>
                    <a:pt x="334" y="1"/>
                  </a:moveTo>
                  <a:cubicBezTo>
                    <a:pt x="166" y="1"/>
                    <a:pt x="40" y="151"/>
                    <a:pt x="21" y="332"/>
                  </a:cubicBezTo>
                  <a:cubicBezTo>
                    <a:pt x="0" y="501"/>
                    <a:pt x="85" y="712"/>
                    <a:pt x="318" y="754"/>
                  </a:cubicBezTo>
                  <a:cubicBezTo>
                    <a:pt x="333" y="756"/>
                    <a:pt x="348" y="757"/>
                    <a:pt x="363" y="757"/>
                  </a:cubicBezTo>
                  <a:cubicBezTo>
                    <a:pt x="550" y="757"/>
                    <a:pt x="679" y="633"/>
                    <a:pt x="698" y="437"/>
                  </a:cubicBezTo>
                  <a:cubicBezTo>
                    <a:pt x="741" y="226"/>
                    <a:pt x="614" y="35"/>
                    <a:pt x="423" y="14"/>
                  </a:cubicBezTo>
                  <a:cubicBezTo>
                    <a:pt x="393" y="5"/>
                    <a:pt x="363" y="1"/>
                    <a:pt x="334" y="1"/>
                  </a:cubicBezTo>
                  <a:close/>
                  <a:moveTo>
                    <a:pt x="1158" y="1027"/>
                  </a:moveTo>
                  <a:cubicBezTo>
                    <a:pt x="1166" y="1027"/>
                    <a:pt x="1175" y="1028"/>
                    <a:pt x="1185" y="1029"/>
                  </a:cubicBezTo>
                  <a:cubicBezTo>
                    <a:pt x="1290" y="1029"/>
                    <a:pt x="1333" y="1135"/>
                    <a:pt x="1312" y="1283"/>
                  </a:cubicBezTo>
                  <a:cubicBezTo>
                    <a:pt x="1294" y="1373"/>
                    <a:pt x="1231" y="1462"/>
                    <a:pt x="1160" y="1462"/>
                  </a:cubicBezTo>
                  <a:cubicBezTo>
                    <a:pt x="1147" y="1462"/>
                    <a:pt x="1134" y="1459"/>
                    <a:pt x="1121" y="1452"/>
                  </a:cubicBezTo>
                  <a:cubicBezTo>
                    <a:pt x="1016" y="1452"/>
                    <a:pt x="973" y="1347"/>
                    <a:pt x="994" y="1220"/>
                  </a:cubicBezTo>
                  <a:cubicBezTo>
                    <a:pt x="994" y="1123"/>
                    <a:pt x="1065" y="1027"/>
                    <a:pt x="1158" y="1027"/>
                  </a:cubicBezTo>
                  <a:close/>
                  <a:moveTo>
                    <a:pt x="1333" y="120"/>
                  </a:moveTo>
                  <a:cubicBezTo>
                    <a:pt x="1312" y="120"/>
                    <a:pt x="1290" y="120"/>
                    <a:pt x="1248" y="141"/>
                  </a:cubicBezTo>
                  <a:lnTo>
                    <a:pt x="85" y="1326"/>
                  </a:lnTo>
                  <a:cubicBezTo>
                    <a:pt x="85" y="1347"/>
                    <a:pt x="85" y="1347"/>
                    <a:pt x="64" y="1389"/>
                  </a:cubicBezTo>
                  <a:cubicBezTo>
                    <a:pt x="64" y="1431"/>
                    <a:pt x="85" y="1495"/>
                    <a:pt x="148" y="1495"/>
                  </a:cubicBezTo>
                  <a:cubicBezTo>
                    <a:pt x="170" y="1495"/>
                    <a:pt x="191" y="1495"/>
                    <a:pt x="233" y="1452"/>
                  </a:cubicBezTo>
                  <a:lnTo>
                    <a:pt x="1396" y="268"/>
                  </a:lnTo>
                  <a:cubicBezTo>
                    <a:pt x="1396" y="247"/>
                    <a:pt x="1417" y="247"/>
                    <a:pt x="1417" y="226"/>
                  </a:cubicBezTo>
                  <a:cubicBezTo>
                    <a:pt x="1417" y="162"/>
                    <a:pt x="1396" y="120"/>
                    <a:pt x="1333" y="120"/>
                  </a:cubicBezTo>
                  <a:close/>
                  <a:moveTo>
                    <a:pt x="1096" y="868"/>
                  </a:moveTo>
                  <a:cubicBezTo>
                    <a:pt x="927" y="868"/>
                    <a:pt x="801" y="1018"/>
                    <a:pt x="783" y="1199"/>
                  </a:cubicBezTo>
                  <a:cubicBezTo>
                    <a:pt x="762" y="1410"/>
                    <a:pt x="867" y="1600"/>
                    <a:pt x="1079" y="1622"/>
                  </a:cubicBezTo>
                  <a:cubicBezTo>
                    <a:pt x="1094" y="1623"/>
                    <a:pt x="1109" y="1624"/>
                    <a:pt x="1124" y="1624"/>
                  </a:cubicBezTo>
                  <a:cubicBezTo>
                    <a:pt x="1311" y="1624"/>
                    <a:pt x="1442" y="1501"/>
                    <a:pt x="1481" y="1304"/>
                  </a:cubicBezTo>
                  <a:cubicBezTo>
                    <a:pt x="1502" y="1093"/>
                    <a:pt x="1396" y="903"/>
                    <a:pt x="1185" y="881"/>
                  </a:cubicBezTo>
                  <a:cubicBezTo>
                    <a:pt x="1154" y="872"/>
                    <a:pt x="1124" y="868"/>
                    <a:pt x="1096" y="8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6794871" y="3081451"/>
              <a:ext cx="20655" cy="22394"/>
            </a:xfrm>
            <a:custGeom>
              <a:avLst/>
              <a:gdLst/>
              <a:ahLst/>
              <a:cxnLst/>
              <a:rect l="l" t="t" r="r" b="b"/>
              <a:pathLst>
                <a:path w="1461" h="1584" extrusionOk="0">
                  <a:moveTo>
                    <a:pt x="792" y="0"/>
                  </a:moveTo>
                  <a:cubicBezTo>
                    <a:pt x="437" y="0"/>
                    <a:pt x="102" y="275"/>
                    <a:pt x="64" y="649"/>
                  </a:cubicBezTo>
                  <a:cubicBezTo>
                    <a:pt x="1" y="1072"/>
                    <a:pt x="297" y="1474"/>
                    <a:pt x="720" y="1580"/>
                  </a:cubicBezTo>
                  <a:cubicBezTo>
                    <a:pt x="746" y="1583"/>
                    <a:pt x="770" y="1584"/>
                    <a:pt x="794" y="1584"/>
                  </a:cubicBezTo>
                  <a:cubicBezTo>
                    <a:pt x="950" y="1584"/>
                    <a:pt x="1081" y="1529"/>
                    <a:pt x="1228" y="1474"/>
                  </a:cubicBezTo>
                  <a:cubicBezTo>
                    <a:pt x="1270" y="1453"/>
                    <a:pt x="1291" y="1368"/>
                    <a:pt x="1270" y="1305"/>
                  </a:cubicBezTo>
                  <a:cubicBezTo>
                    <a:pt x="1254" y="1274"/>
                    <a:pt x="1205" y="1254"/>
                    <a:pt x="1163" y="1254"/>
                  </a:cubicBezTo>
                  <a:cubicBezTo>
                    <a:pt x="1148" y="1254"/>
                    <a:pt x="1133" y="1257"/>
                    <a:pt x="1122" y="1263"/>
                  </a:cubicBezTo>
                  <a:cubicBezTo>
                    <a:pt x="1045" y="1294"/>
                    <a:pt x="967" y="1313"/>
                    <a:pt x="873" y="1313"/>
                  </a:cubicBezTo>
                  <a:cubicBezTo>
                    <a:pt x="839" y="1313"/>
                    <a:pt x="802" y="1311"/>
                    <a:pt x="762" y="1305"/>
                  </a:cubicBezTo>
                  <a:cubicBezTo>
                    <a:pt x="614" y="1284"/>
                    <a:pt x="487" y="1199"/>
                    <a:pt x="403" y="1093"/>
                  </a:cubicBezTo>
                  <a:cubicBezTo>
                    <a:pt x="318" y="988"/>
                    <a:pt x="276" y="840"/>
                    <a:pt x="297" y="713"/>
                  </a:cubicBezTo>
                  <a:cubicBezTo>
                    <a:pt x="318" y="565"/>
                    <a:pt x="403" y="438"/>
                    <a:pt x="509" y="353"/>
                  </a:cubicBezTo>
                  <a:cubicBezTo>
                    <a:pt x="596" y="283"/>
                    <a:pt x="698" y="242"/>
                    <a:pt x="827" y="242"/>
                  </a:cubicBezTo>
                  <a:cubicBezTo>
                    <a:pt x="854" y="242"/>
                    <a:pt x="881" y="244"/>
                    <a:pt x="910" y="247"/>
                  </a:cubicBezTo>
                  <a:cubicBezTo>
                    <a:pt x="1037" y="247"/>
                    <a:pt x="1143" y="332"/>
                    <a:pt x="1228" y="417"/>
                  </a:cubicBezTo>
                  <a:cubicBezTo>
                    <a:pt x="1249" y="438"/>
                    <a:pt x="1281" y="448"/>
                    <a:pt x="1315" y="448"/>
                  </a:cubicBezTo>
                  <a:cubicBezTo>
                    <a:pt x="1349" y="448"/>
                    <a:pt x="1386" y="438"/>
                    <a:pt x="1418" y="417"/>
                  </a:cubicBezTo>
                  <a:cubicBezTo>
                    <a:pt x="1460" y="395"/>
                    <a:pt x="1460" y="311"/>
                    <a:pt x="1418" y="247"/>
                  </a:cubicBezTo>
                  <a:cubicBezTo>
                    <a:pt x="1270" y="121"/>
                    <a:pt x="1122" y="36"/>
                    <a:pt x="932" y="15"/>
                  </a:cubicBezTo>
                  <a:cubicBezTo>
                    <a:pt x="885" y="5"/>
                    <a:pt x="838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6818198" y="3084349"/>
              <a:ext cx="15565" cy="22733"/>
            </a:xfrm>
            <a:custGeom>
              <a:avLst/>
              <a:gdLst/>
              <a:ahLst/>
              <a:cxnLst/>
              <a:rect l="l" t="t" r="r" b="b"/>
              <a:pathLst>
                <a:path w="1101" h="1608" extrusionOk="0">
                  <a:moveTo>
                    <a:pt x="318" y="0"/>
                  </a:moveTo>
                  <a:cubicBezTo>
                    <a:pt x="254" y="0"/>
                    <a:pt x="191" y="42"/>
                    <a:pt x="191" y="106"/>
                  </a:cubicBezTo>
                  <a:lnTo>
                    <a:pt x="1" y="1354"/>
                  </a:lnTo>
                  <a:cubicBezTo>
                    <a:pt x="1" y="1396"/>
                    <a:pt x="22" y="1459"/>
                    <a:pt x="128" y="1502"/>
                  </a:cubicBezTo>
                  <a:lnTo>
                    <a:pt x="825" y="1607"/>
                  </a:lnTo>
                  <a:cubicBezTo>
                    <a:pt x="868" y="1607"/>
                    <a:pt x="952" y="1565"/>
                    <a:pt x="952" y="1502"/>
                  </a:cubicBezTo>
                  <a:cubicBezTo>
                    <a:pt x="952" y="1459"/>
                    <a:pt x="889" y="1375"/>
                    <a:pt x="847" y="1375"/>
                  </a:cubicBezTo>
                  <a:lnTo>
                    <a:pt x="254" y="1290"/>
                  </a:lnTo>
                  <a:lnTo>
                    <a:pt x="318" y="888"/>
                  </a:lnTo>
                  <a:lnTo>
                    <a:pt x="825" y="973"/>
                  </a:lnTo>
                  <a:cubicBezTo>
                    <a:pt x="868" y="973"/>
                    <a:pt x="952" y="931"/>
                    <a:pt x="952" y="867"/>
                  </a:cubicBezTo>
                  <a:cubicBezTo>
                    <a:pt x="952" y="825"/>
                    <a:pt x="889" y="740"/>
                    <a:pt x="847" y="740"/>
                  </a:cubicBezTo>
                  <a:lnTo>
                    <a:pt x="339" y="656"/>
                  </a:lnTo>
                  <a:lnTo>
                    <a:pt x="402" y="254"/>
                  </a:lnTo>
                  <a:lnTo>
                    <a:pt x="974" y="338"/>
                  </a:lnTo>
                  <a:cubicBezTo>
                    <a:pt x="1037" y="338"/>
                    <a:pt x="1100" y="296"/>
                    <a:pt x="1100" y="233"/>
                  </a:cubicBezTo>
                  <a:cubicBezTo>
                    <a:pt x="1100" y="190"/>
                    <a:pt x="1058" y="106"/>
                    <a:pt x="995" y="106"/>
                  </a:cubicBezTo>
                  <a:lnTo>
                    <a:pt x="3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6884573" y="3094599"/>
              <a:ext cx="20952" cy="22408"/>
            </a:xfrm>
            <a:custGeom>
              <a:avLst/>
              <a:gdLst/>
              <a:ahLst/>
              <a:cxnLst/>
              <a:rect l="l" t="t" r="r" b="b"/>
              <a:pathLst>
                <a:path w="1482" h="1585" extrusionOk="0">
                  <a:moveTo>
                    <a:pt x="814" y="1"/>
                  </a:moveTo>
                  <a:cubicBezTo>
                    <a:pt x="462" y="1"/>
                    <a:pt x="142" y="276"/>
                    <a:pt x="85" y="650"/>
                  </a:cubicBezTo>
                  <a:cubicBezTo>
                    <a:pt x="1" y="1073"/>
                    <a:pt x="318" y="1475"/>
                    <a:pt x="741" y="1580"/>
                  </a:cubicBezTo>
                  <a:cubicBezTo>
                    <a:pt x="766" y="1583"/>
                    <a:pt x="790" y="1584"/>
                    <a:pt x="814" y="1584"/>
                  </a:cubicBezTo>
                  <a:cubicBezTo>
                    <a:pt x="971" y="1584"/>
                    <a:pt x="1102" y="1527"/>
                    <a:pt x="1249" y="1453"/>
                  </a:cubicBezTo>
                  <a:cubicBezTo>
                    <a:pt x="1291" y="1432"/>
                    <a:pt x="1333" y="1369"/>
                    <a:pt x="1291" y="1305"/>
                  </a:cubicBezTo>
                  <a:cubicBezTo>
                    <a:pt x="1276" y="1276"/>
                    <a:pt x="1229" y="1246"/>
                    <a:pt x="1188" y="1246"/>
                  </a:cubicBezTo>
                  <a:cubicBezTo>
                    <a:pt x="1171" y="1246"/>
                    <a:pt x="1155" y="1251"/>
                    <a:pt x="1143" y="1263"/>
                  </a:cubicBezTo>
                  <a:cubicBezTo>
                    <a:pt x="1065" y="1294"/>
                    <a:pt x="988" y="1314"/>
                    <a:pt x="902" y="1314"/>
                  </a:cubicBezTo>
                  <a:cubicBezTo>
                    <a:pt x="871" y="1314"/>
                    <a:pt x="839" y="1311"/>
                    <a:pt x="805" y="1305"/>
                  </a:cubicBezTo>
                  <a:cubicBezTo>
                    <a:pt x="635" y="1284"/>
                    <a:pt x="508" y="1200"/>
                    <a:pt x="424" y="1094"/>
                  </a:cubicBezTo>
                  <a:cubicBezTo>
                    <a:pt x="339" y="988"/>
                    <a:pt x="297" y="840"/>
                    <a:pt x="318" y="692"/>
                  </a:cubicBezTo>
                  <a:cubicBezTo>
                    <a:pt x="339" y="565"/>
                    <a:pt x="424" y="438"/>
                    <a:pt x="530" y="354"/>
                  </a:cubicBezTo>
                  <a:cubicBezTo>
                    <a:pt x="617" y="284"/>
                    <a:pt x="719" y="243"/>
                    <a:pt x="848" y="243"/>
                  </a:cubicBezTo>
                  <a:cubicBezTo>
                    <a:pt x="875" y="243"/>
                    <a:pt x="902" y="244"/>
                    <a:pt x="931" y="248"/>
                  </a:cubicBezTo>
                  <a:cubicBezTo>
                    <a:pt x="1058" y="248"/>
                    <a:pt x="1164" y="333"/>
                    <a:pt x="1249" y="396"/>
                  </a:cubicBezTo>
                  <a:cubicBezTo>
                    <a:pt x="1270" y="428"/>
                    <a:pt x="1302" y="444"/>
                    <a:pt x="1336" y="444"/>
                  </a:cubicBezTo>
                  <a:cubicBezTo>
                    <a:pt x="1370" y="444"/>
                    <a:pt x="1407" y="428"/>
                    <a:pt x="1439" y="396"/>
                  </a:cubicBezTo>
                  <a:cubicBezTo>
                    <a:pt x="1481" y="375"/>
                    <a:pt x="1481" y="311"/>
                    <a:pt x="1439" y="248"/>
                  </a:cubicBezTo>
                  <a:cubicBezTo>
                    <a:pt x="1291" y="121"/>
                    <a:pt x="1143" y="36"/>
                    <a:pt x="953" y="15"/>
                  </a:cubicBezTo>
                  <a:cubicBezTo>
                    <a:pt x="906" y="6"/>
                    <a:pt x="860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6633124" y="3142355"/>
              <a:ext cx="14364" cy="21235"/>
            </a:xfrm>
            <a:custGeom>
              <a:avLst/>
              <a:gdLst/>
              <a:ahLst/>
              <a:cxnLst/>
              <a:rect l="l" t="t" r="r" b="b"/>
              <a:pathLst>
                <a:path w="1016" h="1502" extrusionOk="0">
                  <a:moveTo>
                    <a:pt x="127" y="0"/>
                  </a:moveTo>
                  <a:cubicBezTo>
                    <a:pt x="85" y="0"/>
                    <a:pt x="0" y="42"/>
                    <a:pt x="0" y="106"/>
                  </a:cubicBezTo>
                  <a:cubicBezTo>
                    <a:pt x="0" y="148"/>
                    <a:pt x="42" y="233"/>
                    <a:pt x="106" y="233"/>
                  </a:cubicBezTo>
                  <a:lnTo>
                    <a:pt x="656" y="317"/>
                  </a:lnTo>
                  <a:lnTo>
                    <a:pt x="42" y="1311"/>
                  </a:lnTo>
                  <a:cubicBezTo>
                    <a:pt x="21" y="1375"/>
                    <a:pt x="42" y="1438"/>
                    <a:pt x="106" y="1481"/>
                  </a:cubicBezTo>
                  <a:cubicBezTo>
                    <a:pt x="127" y="1502"/>
                    <a:pt x="148" y="1502"/>
                    <a:pt x="148" y="1502"/>
                  </a:cubicBezTo>
                  <a:cubicBezTo>
                    <a:pt x="190" y="1502"/>
                    <a:pt x="233" y="1502"/>
                    <a:pt x="254" y="1438"/>
                  </a:cubicBezTo>
                  <a:lnTo>
                    <a:pt x="973" y="275"/>
                  </a:lnTo>
                  <a:cubicBezTo>
                    <a:pt x="973" y="233"/>
                    <a:pt x="1015" y="233"/>
                    <a:pt x="931" y="127"/>
                  </a:cubicBezTo>
                  <a:cubicBezTo>
                    <a:pt x="888" y="127"/>
                    <a:pt x="888" y="106"/>
                    <a:pt x="867" y="106"/>
                  </a:cubicBezTo>
                  <a:lnTo>
                    <a:pt x="846" y="106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6711163" y="3154570"/>
              <a:ext cx="15551" cy="21065"/>
            </a:xfrm>
            <a:custGeom>
              <a:avLst/>
              <a:gdLst/>
              <a:ahLst/>
              <a:cxnLst/>
              <a:rect l="l" t="t" r="r" b="b"/>
              <a:pathLst>
                <a:path w="1100" h="1490" extrusionOk="0">
                  <a:moveTo>
                    <a:pt x="677" y="236"/>
                  </a:moveTo>
                  <a:cubicBezTo>
                    <a:pt x="740" y="236"/>
                    <a:pt x="783" y="320"/>
                    <a:pt x="783" y="363"/>
                  </a:cubicBezTo>
                  <a:cubicBezTo>
                    <a:pt x="783" y="447"/>
                    <a:pt x="698" y="468"/>
                    <a:pt x="635" y="468"/>
                  </a:cubicBezTo>
                  <a:cubicBezTo>
                    <a:pt x="571" y="468"/>
                    <a:pt x="529" y="405"/>
                    <a:pt x="529" y="342"/>
                  </a:cubicBezTo>
                  <a:cubicBezTo>
                    <a:pt x="571" y="299"/>
                    <a:pt x="613" y="236"/>
                    <a:pt x="677" y="236"/>
                  </a:cubicBezTo>
                  <a:close/>
                  <a:moveTo>
                    <a:pt x="541" y="713"/>
                  </a:moveTo>
                  <a:cubicBezTo>
                    <a:pt x="564" y="713"/>
                    <a:pt x="588" y="716"/>
                    <a:pt x="613" y="722"/>
                  </a:cubicBezTo>
                  <a:cubicBezTo>
                    <a:pt x="783" y="743"/>
                    <a:pt x="888" y="870"/>
                    <a:pt x="846" y="1040"/>
                  </a:cubicBezTo>
                  <a:cubicBezTo>
                    <a:pt x="827" y="1175"/>
                    <a:pt x="701" y="1275"/>
                    <a:pt x="567" y="1275"/>
                  </a:cubicBezTo>
                  <a:cubicBezTo>
                    <a:pt x="554" y="1275"/>
                    <a:pt x="542" y="1274"/>
                    <a:pt x="529" y="1272"/>
                  </a:cubicBezTo>
                  <a:cubicBezTo>
                    <a:pt x="381" y="1251"/>
                    <a:pt x="275" y="1103"/>
                    <a:pt x="296" y="955"/>
                  </a:cubicBezTo>
                  <a:cubicBezTo>
                    <a:pt x="314" y="811"/>
                    <a:pt x="409" y="713"/>
                    <a:pt x="541" y="713"/>
                  </a:cubicBezTo>
                  <a:close/>
                  <a:moveTo>
                    <a:pt x="678" y="1"/>
                  </a:moveTo>
                  <a:cubicBezTo>
                    <a:pt x="505" y="1"/>
                    <a:pt x="357" y="123"/>
                    <a:pt x="317" y="299"/>
                  </a:cubicBezTo>
                  <a:cubicBezTo>
                    <a:pt x="296" y="363"/>
                    <a:pt x="317" y="447"/>
                    <a:pt x="360" y="511"/>
                  </a:cubicBezTo>
                  <a:cubicBezTo>
                    <a:pt x="191" y="574"/>
                    <a:pt x="85" y="722"/>
                    <a:pt x="64" y="891"/>
                  </a:cubicBezTo>
                  <a:cubicBezTo>
                    <a:pt x="0" y="1188"/>
                    <a:pt x="191" y="1420"/>
                    <a:pt x="487" y="1484"/>
                  </a:cubicBezTo>
                  <a:cubicBezTo>
                    <a:pt x="512" y="1487"/>
                    <a:pt x="537" y="1489"/>
                    <a:pt x="562" y="1489"/>
                  </a:cubicBezTo>
                  <a:cubicBezTo>
                    <a:pt x="821" y="1489"/>
                    <a:pt x="1019" y="1293"/>
                    <a:pt x="1058" y="1061"/>
                  </a:cubicBezTo>
                  <a:cubicBezTo>
                    <a:pt x="1100" y="891"/>
                    <a:pt x="1036" y="743"/>
                    <a:pt x="910" y="617"/>
                  </a:cubicBezTo>
                  <a:cubicBezTo>
                    <a:pt x="952" y="553"/>
                    <a:pt x="1015" y="468"/>
                    <a:pt x="1015" y="405"/>
                  </a:cubicBezTo>
                  <a:cubicBezTo>
                    <a:pt x="1036" y="215"/>
                    <a:pt x="910" y="24"/>
                    <a:pt x="719" y="3"/>
                  </a:cubicBezTo>
                  <a:cubicBezTo>
                    <a:pt x="705" y="2"/>
                    <a:pt x="692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6793980" y="3166770"/>
              <a:ext cx="14972" cy="20740"/>
            </a:xfrm>
            <a:custGeom>
              <a:avLst/>
              <a:gdLst/>
              <a:ahLst/>
              <a:cxnLst/>
              <a:rect l="l" t="t" r="r" b="b"/>
              <a:pathLst>
                <a:path w="1059" h="1467" extrusionOk="0">
                  <a:moveTo>
                    <a:pt x="534" y="237"/>
                  </a:moveTo>
                  <a:cubicBezTo>
                    <a:pt x="546" y="237"/>
                    <a:pt x="559" y="238"/>
                    <a:pt x="572" y="240"/>
                  </a:cubicBezTo>
                  <a:cubicBezTo>
                    <a:pt x="741" y="282"/>
                    <a:pt x="847" y="409"/>
                    <a:pt x="804" y="557"/>
                  </a:cubicBezTo>
                  <a:cubicBezTo>
                    <a:pt x="785" y="712"/>
                    <a:pt x="677" y="814"/>
                    <a:pt x="529" y="814"/>
                  </a:cubicBezTo>
                  <a:cubicBezTo>
                    <a:pt x="515" y="814"/>
                    <a:pt x="501" y="813"/>
                    <a:pt x="487" y="811"/>
                  </a:cubicBezTo>
                  <a:cubicBezTo>
                    <a:pt x="339" y="769"/>
                    <a:pt x="233" y="642"/>
                    <a:pt x="254" y="494"/>
                  </a:cubicBezTo>
                  <a:cubicBezTo>
                    <a:pt x="274" y="339"/>
                    <a:pt x="399" y="237"/>
                    <a:pt x="534" y="237"/>
                  </a:cubicBezTo>
                  <a:close/>
                  <a:moveTo>
                    <a:pt x="515" y="1"/>
                  </a:moveTo>
                  <a:cubicBezTo>
                    <a:pt x="285" y="1"/>
                    <a:pt x="60" y="164"/>
                    <a:pt x="22" y="430"/>
                  </a:cubicBezTo>
                  <a:cubicBezTo>
                    <a:pt x="1" y="726"/>
                    <a:pt x="170" y="980"/>
                    <a:pt x="445" y="1022"/>
                  </a:cubicBezTo>
                  <a:cubicBezTo>
                    <a:pt x="487" y="1033"/>
                    <a:pt x="524" y="1038"/>
                    <a:pt x="558" y="1038"/>
                  </a:cubicBezTo>
                  <a:cubicBezTo>
                    <a:pt x="593" y="1038"/>
                    <a:pt x="624" y="1033"/>
                    <a:pt x="656" y="1022"/>
                  </a:cubicBezTo>
                  <a:lnTo>
                    <a:pt x="656" y="1022"/>
                  </a:lnTo>
                  <a:cubicBezTo>
                    <a:pt x="656" y="1044"/>
                    <a:pt x="635" y="1044"/>
                    <a:pt x="635" y="1065"/>
                  </a:cubicBezTo>
                  <a:cubicBezTo>
                    <a:pt x="572" y="1128"/>
                    <a:pt x="529" y="1171"/>
                    <a:pt x="466" y="1192"/>
                  </a:cubicBezTo>
                  <a:cubicBezTo>
                    <a:pt x="424" y="1234"/>
                    <a:pt x="339" y="1234"/>
                    <a:pt x="254" y="1234"/>
                  </a:cubicBezTo>
                  <a:cubicBezTo>
                    <a:pt x="170" y="1234"/>
                    <a:pt x="127" y="1276"/>
                    <a:pt x="127" y="1340"/>
                  </a:cubicBezTo>
                  <a:cubicBezTo>
                    <a:pt x="127" y="1403"/>
                    <a:pt x="170" y="1467"/>
                    <a:pt x="233" y="1467"/>
                  </a:cubicBezTo>
                  <a:cubicBezTo>
                    <a:pt x="360" y="1467"/>
                    <a:pt x="466" y="1467"/>
                    <a:pt x="572" y="1403"/>
                  </a:cubicBezTo>
                  <a:cubicBezTo>
                    <a:pt x="698" y="1361"/>
                    <a:pt x="804" y="1234"/>
                    <a:pt x="889" y="1086"/>
                  </a:cubicBezTo>
                  <a:cubicBezTo>
                    <a:pt x="973" y="959"/>
                    <a:pt x="995" y="811"/>
                    <a:pt x="1016" y="663"/>
                  </a:cubicBezTo>
                  <a:cubicBezTo>
                    <a:pt x="1058" y="621"/>
                    <a:pt x="1058" y="599"/>
                    <a:pt x="1058" y="536"/>
                  </a:cubicBezTo>
                  <a:cubicBezTo>
                    <a:pt x="1058" y="282"/>
                    <a:pt x="868" y="28"/>
                    <a:pt x="593" y="7"/>
                  </a:cubicBezTo>
                  <a:cubicBezTo>
                    <a:pt x="567" y="3"/>
                    <a:pt x="541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6876204" y="3187496"/>
              <a:ext cx="12568" cy="4793"/>
            </a:xfrm>
            <a:custGeom>
              <a:avLst/>
              <a:gdLst/>
              <a:ahLst/>
              <a:cxnLst/>
              <a:rect l="l" t="t" r="r" b="b"/>
              <a:pathLst>
                <a:path w="889" h="339" extrusionOk="0">
                  <a:moveTo>
                    <a:pt x="128" y="1"/>
                  </a:moveTo>
                  <a:cubicBezTo>
                    <a:pt x="64" y="1"/>
                    <a:pt x="1" y="22"/>
                    <a:pt x="1" y="106"/>
                  </a:cubicBezTo>
                  <a:cubicBezTo>
                    <a:pt x="1" y="149"/>
                    <a:pt x="22" y="233"/>
                    <a:pt x="106" y="233"/>
                  </a:cubicBezTo>
                  <a:lnTo>
                    <a:pt x="762" y="339"/>
                  </a:lnTo>
                  <a:cubicBezTo>
                    <a:pt x="804" y="339"/>
                    <a:pt x="889" y="318"/>
                    <a:pt x="889" y="233"/>
                  </a:cubicBezTo>
                  <a:cubicBezTo>
                    <a:pt x="889" y="191"/>
                    <a:pt x="868" y="106"/>
                    <a:pt x="783" y="106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6617869" y="3226374"/>
              <a:ext cx="16753" cy="20047"/>
            </a:xfrm>
            <a:custGeom>
              <a:avLst/>
              <a:gdLst/>
              <a:ahLst/>
              <a:cxnLst/>
              <a:rect l="l" t="t" r="r" b="b"/>
              <a:pathLst>
                <a:path w="1185" h="1418" extrusionOk="0">
                  <a:moveTo>
                    <a:pt x="889" y="338"/>
                  </a:moveTo>
                  <a:lnTo>
                    <a:pt x="825" y="846"/>
                  </a:lnTo>
                  <a:lnTo>
                    <a:pt x="402" y="783"/>
                  </a:lnTo>
                  <a:lnTo>
                    <a:pt x="889" y="338"/>
                  </a:lnTo>
                  <a:close/>
                  <a:moveTo>
                    <a:pt x="973" y="0"/>
                  </a:moveTo>
                  <a:lnTo>
                    <a:pt x="43" y="846"/>
                  </a:lnTo>
                  <a:cubicBezTo>
                    <a:pt x="1" y="867"/>
                    <a:pt x="1" y="952"/>
                    <a:pt x="43" y="994"/>
                  </a:cubicBezTo>
                  <a:cubicBezTo>
                    <a:pt x="85" y="994"/>
                    <a:pt x="106" y="1036"/>
                    <a:pt x="127" y="1036"/>
                  </a:cubicBezTo>
                  <a:lnTo>
                    <a:pt x="783" y="1142"/>
                  </a:lnTo>
                  <a:lnTo>
                    <a:pt x="762" y="1290"/>
                  </a:lnTo>
                  <a:cubicBezTo>
                    <a:pt x="762" y="1354"/>
                    <a:pt x="804" y="1417"/>
                    <a:pt x="868" y="1417"/>
                  </a:cubicBezTo>
                  <a:cubicBezTo>
                    <a:pt x="931" y="1417"/>
                    <a:pt x="995" y="1375"/>
                    <a:pt x="995" y="1311"/>
                  </a:cubicBezTo>
                  <a:lnTo>
                    <a:pt x="1037" y="1163"/>
                  </a:lnTo>
                  <a:lnTo>
                    <a:pt x="1058" y="1163"/>
                  </a:lnTo>
                  <a:cubicBezTo>
                    <a:pt x="1100" y="1163"/>
                    <a:pt x="1185" y="1100"/>
                    <a:pt x="1185" y="1057"/>
                  </a:cubicBezTo>
                  <a:cubicBezTo>
                    <a:pt x="1185" y="973"/>
                    <a:pt x="1143" y="931"/>
                    <a:pt x="952" y="867"/>
                  </a:cubicBezTo>
                  <a:lnTo>
                    <a:pt x="931" y="867"/>
                  </a:lnTo>
                  <a:lnTo>
                    <a:pt x="1058" y="21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6699796" y="3236836"/>
              <a:ext cx="15268" cy="20697"/>
            </a:xfrm>
            <a:custGeom>
              <a:avLst/>
              <a:gdLst/>
              <a:ahLst/>
              <a:cxnLst/>
              <a:rect l="l" t="t" r="r" b="b"/>
              <a:pathLst>
                <a:path w="1080" h="1464" extrusionOk="0">
                  <a:moveTo>
                    <a:pt x="275" y="0"/>
                  </a:moveTo>
                  <a:cubicBezTo>
                    <a:pt x="254" y="21"/>
                    <a:pt x="233" y="43"/>
                    <a:pt x="233" y="85"/>
                  </a:cubicBezTo>
                  <a:lnTo>
                    <a:pt x="106" y="614"/>
                  </a:lnTo>
                  <a:lnTo>
                    <a:pt x="106" y="635"/>
                  </a:lnTo>
                  <a:lnTo>
                    <a:pt x="106" y="656"/>
                  </a:lnTo>
                  <a:cubicBezTo>
                    <a:pt x="127" y="656"/>
                    <a:pt x="127" y="677"/>
                    <a:pt x="127" y="677"/>
                  </a:cubicBezTo>
                  <a:cubicBezTo>
                    <a:pt x="141" y="717"/>
                    <a:pt x="180" y="732"/>
                    <a:pt x="217" y="732"/>
                  </a:cubicBezTo>
                  <a:cubicBezTo>
                    <a:pt x="239" y="732"/>
                    <a:pt x="260" y="727"/>
                    <a:pt x="275" y="719"/>
                  </a:cubicBezTo>
                  <a:cubicBezTo>
                    <a:pt x="339" y="656"/>
                    <a:pt x="423" y="656"/>
                    <a:pt x="487" y="656"/>
                  </a:cubicBezTo>
                  <a:cubicBezTo>
                    <a:pt x="572" y="656"/>
                    <a:pt x="635" y="719"/>
                    <a:pt x="677" y="762"/>
                  </a:cubicBezTo>
                  <a:cubicBezTo>
                    <a:pt x="741" y="825"/>
                    <a:pt x="741" y="889"/>
                    <a:pt x="741" y="973"/>
                  </a:cubicBezTo>
                  <a:cubicBezTo>
                    <a:pt x="741" y="1058"/>
                    <a:pt x="677" y="1100"/>
                    <a:pt x="635" y="1163"/>
                  </a:cubicBezTo>
                  <a:cubicBezTo>
                    <a:pt x="572" y="1206"/>
                    <a:pt x="487" y="1206"/>
                    <a:pt x="423" y="1206"/>
                  </a:cubicBezTo>
                  <a:cubicBezTo>
                    <a:pt x="339" y="1206"/>
                    <a:pt x="275" y="1163"/>
                    <a:pt x="233" y="1100"/>
                  </a:cubicBezTo>
                  <a:cubicBezTo>
                    <a:pt x="220" y="1074"/>
                    <a:pt x="183" y="1056"/>
                    <a:pt x="141" y="1056"/>
                  </a:cubicBezTo>
                  <a:cubicBezTo>
                    <a:pt x="115" y="1056"/>
                    <a:pt x="88" y="1063"/>
                    <a:pt x="64" y="1079"/>
                  </a:cubicBezTo>
                  <a:cubicBezTo>
                    <a:pt x="22" y="1100"/>
                    <a:pt x="0" y="1185"/>
                    <a:pt x="43" y="1248"/>
                  </a:cubicBezTo>
                  <a:cubicBezTo>
                    <a:pt x="127" y="1375"/>
                    <a:pt x="254" y="1417"/>
                    <a:pt x="381" y="1460"/>
                  </a:cubicBezTo>
                  <a:cubicBezTo>
                    <a:pt x="401" y="1462"/>
                    <a:pt x="421" y="1464"/>
                    <a:pt x="441" y="1464"/>
                  </a:cubicBezTo>
                  <a:cubicBezTo>
                    <a:pt x="568" y="1464"/>
                    <a:pt x="691" y="1409"/>
                    <a:pt x="783" y="1354"/>
                  </a:cubicBezTo>
                  <a:cubicBezTo>
                    <a:pt x="910" y="1269"/>
                    <a:pt x="973" y="1142"/>
                    <a:pt x="995" y="994"/>
                  </a:cubicBezTo>
                  <a:cubicBezTo>
                    <a:pt x="1016" y="867"/>
                    <a:pt x="973" y="719"/>
                    <a:pt x="889" y="614"/>
                  </a:cubicBezTo>
                  <a:cubicBezTo>
                    <a:pt x="818" y="489"/>
                    <a:pt x="716" y="439"/>
                    <a:pt x="573" y="439"/>
                  </a:cubicBezTo>
                  <a:cubicBezTo>
                    <a:pt x="546" y="439"/>
                    <a:pt x="517" y="441"/>
                    <a:pt x="487" y="444"/>
                  </a:cubicBezTo>
                  <a:lnTo>
                    <a:pt x="360" y="444"/>
                  </a:lnTo>
                  <a:lnTo>
                    <a:pt x="423" y="233"/>
                  </a:lnTo>
                  <a:lnTo>
                    <a:pt x="952" y="317"/>
                  </a:lnTo>
                  <a:cubicBezTo>
                    <a:pt x="995" y="317"/>
                    <a:pt x="1079" y="254"/>
                    <a:pt x="1079" y="212"/>
                  </a:cubicBezTo>
                  <a:cubicBezTo>
                    <a:pt x="1079" y="148"/>
                    <a:pt x="1058" y="85"/>
                    <a:pt x="973" y="85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6781129" y="3248796"/>
              <a:ext cx="15254" cy="20726"/>
            </a:xfrm>
            <a:custGeom>
              <a:avLst/>
              <a:gdLst/>
              <a:ahLst/>
              <a:cxnLst/>
              <a:rect l="l" t="t" r="r" b="b"/>
              <a:pathLst>
                <a:path w="1079" h="1466" extrusionOk="0">
                  <a:moveTo>
                    <a:pt x="512" y="653"/>
                  </a:moveTo>
                  <a:cubicBezTo>
                    <a:pt x="525" y="653"/>
                    <a:pt x="537" y="654"/>
                    <a:pt x="550" y="656"/>
                  </a:cubicBezTo>
                  <a:cubicBezTo>
                    <a:pt x="719" y="677"/>
                    <a:pt x="825" y="825"/>
                    <a:pt x="804" y="973"/>
                  </a:cubicBezTo>
                  <a:cubicBezTo>
                    <a:pt x="804" y="1101"/>
                    <a:pt x="677" y="1214"/>
                    <a:pt x="532" y="1214"/>
                  </a:cubicBezTo>
                  <a:cubicBezTo>
                    <a:pt x="510" y="1214"/>
                    <a:pt x="488" y="1211"/>
                    <a:pt x="465" y="1206"/>
                  </a:cubicBezTo>
                  <a:cubicBezTo>
                    <a:pt x="317" y="1185"/>
                    <a:pt x="212" y="1058"/>
                    <a:pt x="233" y="888"/>
                  </a:cubicBezTo>
                  <a:cubicBezTo>
                    <a:pt x="271" y="753"/>
                    <a:pt x="381" y="653"/>
                    <a:pt x="512" y="653"/>
                  </a:cubicBezTo>
                  <a:close/>
                  <a:moveTo>
                    <a:pt x="825" y="0"/>
                  </a:moveTo>
                  <a:cubicBezTo>
                    <a:pt x="698" y="0"/>
                    <a:pt x="592" y="0"/>
                    <a:pt x="487" y="43"/>
                  </a:cubicBezTo>
                  <a:cubicBezTo>
                    <a:pt x="339" y="106"/>
                    <a:pt x="233" y="233"/>
                    <a:pt x="169" y="360"/>
                  </a:cubicBezTo>
                  <a:cubicBezTo>
                    <a:pt x="85" y="508"/>
                    <a:pt x="64" y="656"/>
                    <a:pt x="21" y="783"/>
                  </a:cubicBezTo>
                  <a:cubicBezTo>
                    <a:pt x="0" y="846"/>
                    <a:pt x="0" y="867"/>
                    <a:pt x="0" y="931"/>
                  </a:cubicBezTo>
                  <a:cubicBezTo>
                    <a:pt x="0" y="1185"/>
                    <a:pt x="190" y="1417"/>
                    <a:pt x="444" y="1460"/>
                  </a:cubicBezTo>
                  <a:cubicBezTo>
                    <a:pt x="470" y="1463"/>
                    <a:pt x="496" y="1465"/>
                    <a:pt x="521" y="1465"/>
                  </a:cubicBezTo>
                  <a:cubicBezTo>
                    <a:pt x="765" y="1465"/>
                    <a:pt x="979" y="1286"/>
                    <a:pt x="1036" y="1037"/>
                  </a:cubicBezTo>
                  <a:cubicBezTo>
                    <a:pt x="1079" y="740"/>
                    <a:pt x="867" y="466"/>
                    <a:pt x="613" y="444"/>
                  </a:cubicBezTo>
                  <a:cubicBezTo>
                    <a:pt x="571" y="434"/>
                    <a:pt x="529" y="428"/>
                    <a:pt x="492" y="428"/>
                  </a:cubicBezTo>
                  <a:cubicBezTo>
                    <a:pt x="455" y="428"/>
                    <a:pt x="423" y="434"/>
                    <a:pt x="402" y="444"/>
                  </a:cubicBezTo>
                  <a:cubicBezTo>
                    <a:pt x="402" y="423"/>
                    <a:pt x="423" y="423"/>
                    <a:pt x="423" y="402"/>
                  </a:cubicBezTo>
                  <a:cubicBezTo>
                    <a:pt x="487" y="339"/>
                    <a:pt x="529" y="296"/>
                    <a:pt x="592" y="254"/>
                  </a:cubicBezTo>
                  <a:cubicBezTo>
                    <a:pt x="635" y="233"/>
                    <a:pt x="719" y="233"/>
                    <a:pt x="804" y="233"/>
                  </a:cubicBezTo>
                  <a:cubicBezTo>
                    <a:pt x="867" y="233"/>
                    <a:pt x="931" y="191"/>
                    <a:pt x="931" y="127"/>
                  </a:cubicBezTo>
                  <a:cubicBezTo>
                    <a:pt x="931" y="43"/>
                    <a:pt x="867" y="0"/>
                    <a:pt x="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6863056" y="3262764"/>
              <a:ext cx="15254" cy="16244"/>
            </a:xfrm>
            <a:custGeom>
              <a:avLst/>
              <a:gdLst/>
              <a:ahLst/>
              <a:cxnLst/>
              <a:rect l="l" t="t" r="r" b="b"/>
              <a:pathLst>
                <a:path w="1079" h="1149" extrusionOk="0">
                  <a:moveTo>
                    <a:pt x="591" y="1"/>
                  </a:moveTo>
                  <a:cubicBezTo>
                    <a:pt x="523" y="1"/>
                    <a:pt x="465" y="42"/>
                    <a:pt x="465" y="112"/>
                  </a:cubicBezTo>
                  <a:cubicBezTo>
                    <a:pt x="465" y="197"/>
                    <a:pt x="529" y="281"/>
                    <a:pt x="613" y="281"/>
                  </a:cubicBezTo>
                  <a:cubicBezTo>
                    <a:pt x="677" y="281"/>
                    <a:pt x="761" y="218"/>
                    <a:pt x="761" y="133"/>
                  </a:cubicBezTo>
                  <a:cubicBezTo>
                    <a:pt x="761" y="76"/>
                    <a:pt x="728" y="3"/>
                    <a:pt x="660" y="3"/>
                  </a:cubicBezTo>
                  <a:cubicBezTo>
                    <a:pt x="652" y="3"/>
                    <a:pt x="644" y="4"/>
                    <a:pt x="635" y="6"/>
                  </a:cubicBezTo>
                  <a:cubicBezTo>
                    <a:pt x="620" y="3"/>
                    <a:pt x="606" y="1"/>
                    <a:pt x="591" y="1"/>
                  </a:cubicBezTo>
                  <a:close/>
                  <a:moveTo>
                    <a:pt x="127" y="387"/>
                  </a:moveTo>
                  <a:cubicBezTo>
                    <a:pt x="42" y="387"/>
                    <a:pt x="0" y="429"/>
                    <a:pt x="0" y="493"/>
                  </a:cubicBezTo>
                  <a:cubicBezTo>
                    <a:pt x="0" y="535"/>
                    <a:pt x="42" y="620"/>
                    <a:pt x="106" y="620"/>
                  </a:cubicBezTo>
                  <a:lnTo>
                    <a:pt x="952" y="746"/>
                  </a:lnTo>
                  <a:cubicBezTo>
                    <a:pt x="1036" y="746"/>
                    <a:pt x="1079" y="704"/>
                    <a:pt x="1079" y="641"/>
                  </a:cubicBezTo>
                  <a:cubicBezTo>
                    <a:pt x="1079" y="598"/>
                    <a:pt x="1036" y="514"/>
                    <a:pt x="973" y="514"/>
                  </a:cubicBezTo>
                  <a:lnTo>
                    <a:pt x="127" y="387"/>
                  </a:lnTo>
                  <a:close/>
                  <a:moveTo>
                    <a:pt x="508" y="852"/>
                  </a:moveTo>
                  <a:cubicBezTo>
                    <a:pt x="423" y="852"/>
                    <a:pt x="338" y="916"/>
                    <a:pt x="338" y="1000"/>
                  </a:cubicBezTo>
                  <a:cubicBezTo>
                    <a:pt x="338" y="1064"/>
                    <a:pt x="402" y="1148"/>
                    <a:pt x="465" y="1148"/>
                  </a:cubicBezTo>
                  <a:cubicBezTo>
                    <a:pt x="550" y="1148"/>
                    <a:pt x="635" y="1106"/>
                    <a:pt x="635" y="1021"/>
                  </a:cubicBezTo>
                  <a:cubicBezTo>
                    <a:pt x="635" y="937"/>
                    <a:pt x="571" y="895"/>
                    <a:pt x="508" y="8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6612483" y="3307099"/>
              <a:ext cx="7196" cy="20938"/>
            </a:xfrm>
            <a:custGeom>
              <a:avLst/>
              <a:gdLst/>
              <a:ahLst/>
              <a:cxnLst/>
              <a:rect l="l" t="t" r="r" b="b"/>
              <a:pathLst>
                <a:path w="509" h="1481" extrusionOk="0">
                  <a:moveTo>
                    <a:pt x="382" y="0"/>
                  </a:moveTo>
                  <a:lnTo>
                    <a:pt x="85" y="106"/>
                  </a:lnTo>
                  <a:cubicBezTo>
                    <a:pt x="43" y="127"/>
                    <a:pt x="1" y="212"/>
                    <a:pt x="43" y="254"/>
                  </a:cubicBezTo>
                  <a:cubicBezTo>
                    <a:pt x="43" y="318"/>
                    <a:pt x="64" y="339"/>
                    <a:pt x="107" y="339"/>
                  </a:cubicBezTo>
                  <a:lnTo>
                    <a:pt x="170" y="339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85" y="1354"/>
                  </a:lnTo>
                  <a:cubicBezTo>
                    <a:pt x="85" y="1396"/>
                    <a:pt x="128" y="1481"/>
                    <a:pt x="191" y="1481"/>
                  </a:cubicBezTo>
                  <a:cubicBezTo>
                    <a:pt x="255" y="1481"/>
                    <a:pt x="318" y="1417"/>
                    <a:pt x="318" y="1375"/>
                  </a:cubicBezTo>
                  <a:lnTo>
                    <a:pt x="508" y="127"/>
                  </a:lnTo>
                  <a:cubicBezTo>
                    <a:pt x="498" y="117"/>
                    <a:pt x="498" y="111"/>
                    <a:pt x="500" y="111"/>
                  </a:cubicBezTo>
                  <a:lnTo>
                    <a:pt x="500" y="111"/>
                  </a:lnTo>
                  <a:cubicBezTo>
                    <a:pt x="503" y="111"/>
                    <a:pt x="508" y="117"/>
                    <a:pt x="508" y="127"/>
                  </a:cubicBezTo>
                  <a:cubicBezTo>
                    <a:pt x="508" y="106"/>
                    <a:pt x="508" y="106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6687836" y="3319243"/>
              <a:ext cx="15862" cy="21051"/>
            </a:xfrm>
            <a:custGeom>
              <a:avLst/>
              <a:gdLst/>
              <a:ahLst/>
              <a:cxnLst/>
              <a:rect l="l" t="t" r="r" b="b"/>
              <a:pathLst>
                <a:path w="1122" h="1489" extrusionOk="0">
                  <a:moveTo>
                    <a:pt x="588" y="1"/>
                  </a:moveTo>
                  <a:cubicBezTo>
                    <a:pt x="492" y="1"/>
                    <a:pt x="399" y="28"/>
                    <a:pt x="318" y="93"/>
                  </a:cubicBezTo>
                  <a:lnTo>
                    <a:pt x="233" y="135"/>
                  </a:lnTo>
                  <a:cubicBezTo>
                    <a:pt x="170" y="178"/>
                    <a:pt x="170" y="241"/>
                    <a:pt x="212" y="305"/>
                  </a:cubicBezTo>
                  <a:cubicBezTo>
                    <a:pt x="224" y="329"/>
                    <a:pt x="259" y="340"/>
                    <a:pt x="293" y="340"/>
                  </a:cubicBezTo>
                  <a:cubicBezTo>
                    <a:pt x="318" y="340"/>
                    <a:pt x="343" y="334"/>
                    <a:pt x="360" y="326"/>
                  </a:cubicBezTo>
                  <a:lnTo>
                    <a:pt x="445" y="283"/>
                  </a:lnTo>
                  <a:cubicBezTo>
                    <a:pt x="487" y="220"/>
                    <a:pt x="572" y="220"/>
                    <a:pt x="635" y="220"/>
                  </a:cubicBezTo>
                  <a:cubicBezTo>
                    <a:pt x="698" y="220"/>
                    <a:pt x="762" y="241"/>
                    <a:pt x="804" y="326"/>
                  </a:cubicBezTo>
                  <a:cubicBezTo>
                    <a:pt x="868" y="389"/>
                    <a:pt x="868" y="431"/>
                    <a:pt x="868" y="516"/>
                  </a:cubicBezTo>
                  <a:cubicBezTo>
                    <a:pt x="868" y="601"/>
                    <a:pt x="846" y="643"/>
                    <a:pt x="762" y="706"/>
                  </a:cubicBezTo>
                  <a:lnTo>
                    <a:pt x="43" y="1172"/>
                  </a:lnTo>
                  <a:cubicBezTo>
                    <a:pt x="1" y="1193"/>
                    <a:pt x="1" y="1277"/>
                    <a:pt x="22" y="1341"/>
                  </a:cubicBezTo>
                  <a:cubicBezTo>
                    <a:pt x="43" y="1362"/>
                    <a:pt x="64" y="1383"/>
                    <a:pt x="106" y="1383"/>
                  </a:cubicBezTo>
                  <a:lnTo>
                    <a:pt x="846" y="1489"/>
                  </a:lnTo>
                  <a:cubicBezTo>
                    <a:pt x="889" y="1489"/>
                    <a:pt x="973" y="1425"/>
                    <a:pt x="973" y="1383"/>
                  </a:cubicBezTo>
                  <a:cubicBezTo>
                    <a:pt x="973" y="1345"/>
                    <a:pt x="957" y="1274"/>
                    <a:pt x="908" y="1274"/>
                  </a:cubicBezTo>
                  <a:cubicBezTo>
                    <a:pt x="902" y="1274"/>
                    <a:pt x="896" y="1275"/>
                    <a:pt x="889" y="1277"/>
                  </a:cubicBezTo>
                  <a:lnTo>
                    <a:pt x="445" y="1235"/>
                  </a:lnTo>
                  <a:lnTo>
                    <a:pt x="889" y="939"/>
                  </a:lnTo>
                  <a:cubicBezTo>
                    <a:pt x="995" y="854"/>
                    <a:pt x="1079" y="728"/>
                    <a:pt x="1100" y="601"/>
                  </a:cubicBezTo>
                  <a:cubicBezTo>
                    <a:pt x="1121" y="453"/>
                    <a:pt x="1100" y="326"/>
                    <a:pt x="1016" y="220"/>
                  </a:cubicBezTo>
                  <a:cubicBezTo>
                    <a:pt x="952" y="114"/>
                    <a:pt x="804" y="30"/>
                    <a:pt x="677" y="8"/>
                  </a:cubicBezTo>
                  <a:cubicBezTo>
                    <a:pt x="647" y="3"/>
                    <a:pt x="617" y="1"/>
                    <a:pt x="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6769466" y="3330723"/>
              <a:ext cx="15565" cy="20994"/>
            </a:xfrm>
            <a:custGeom>
              <a:avLst/>
              <a:gdLst/>
              <a:ahLst/>
              <a:cxnLst/>
              <a:rect l="l" t="t" r="r" b="b"/>
              <a:pathLst>
                <a:path w="1101" h="1485" extrusionOk="0">
                  <a:moveTo>
                    <a:pt x="360" y="0"/>
                  </a:moveTo>
                  <a:cubicBezTo>
                    <a:pt x="296" y="0"/>
                    <a:pt x="212" y="42"/>
                    <a:pt x="212" y="106"/>
                  </a:cubicBezTo>
                  <a:cubicBezTo>
                    <a:pt x="212" y="148"/>
                    <a:pt x="275" y="233"/>
                    <a:pt x="318" y="233"/>
                  </a:cubicBezTo>
                  <a:lnTo>
                    <a:pt x="677" y="275"/>
                  </a:lnTo>
                  <a:lnTo>
                    <a:pt x="423" y="465"/>
                  </a:lnTo>
                  <a:cubicBezTo>
                    <a:pt x="381" y="487"/>
                    <a:pt x="360" y="571"/>
                    <a:pt x="402" y="635"/>
                  </a:cubicBezTo>
                  <a:cubicBezTo>
                    <a:pt x="423" y="656"/>
                    <a:pt x="466" y="677"/>
                    <a:pt x="487" y="677"/>
                  </a:cubicBezTo>
                  <a:cubicBezTo>
                    <a:pt x="571" y="677"/>
                    <a:pt x="614" y="740"/>
                    <a:pt x="677" y="783"/>
                  </a:cubicBezTo>
                  <a:cubicBezTo>
                    <a:pt x="719" y="846"/>
                    <a:pt x="719" y="910"/>
                    <a:pt x="719" y="994"/>
                  </a:cubicBezTo>
                  <a:cubicBezTo>
                    <a:pt x="719" y="1079"/>
                    <a:pt x="677" y="1121"/>
                    <a:pt x="614" y="1184"/>
                  </a:cubicBezTo>
                  <a:cubicBezTo>
                    <a:pt x="571" y="1227"/>
                    <a:pt x="487" y="1227"/>
                    <a:pt x="402" y="1227"/>
                  </a:cubicBezTo>
                  <a:cubicBezTo>
                    <a:pt x="318" y="1227"/>
                    <a:pt x="275" y="1184"/>
                    <a:pt x="212" y="1121"/>
                  </a:cubicBezTo>
                  <a:cubicBezTo>
                    <a:pt x="199" y="1096"/>
                    <a:pt x="165" y="1086"/>
                    <a:pt x="131" y="1086"/>
                  </a:cubicBezTo>
                  <a:cubicBezTo>
                    <a:pt x="106" y="1086"/>
                    <a:pt x="81" y="1091"/>
                    <a:pt x="64" y="1100"/>
                  </a:cubicBezTo>
                  <a:cubicBezTo>
                    <a:pt x="0" y="1121"/>
                    <a:pt x="0" y="1206"/>
                    <a:pt x="43" y="1269"/>
                  </a:cubicBezTo>
                  <a:cubicBezTo>
                    <a:pt x="106" y="1396"/>
                    <a:pt x="254" y="1438"/>
                    <a:pt x="381" y="1481"/>
                  </a:cubicBezTo>
                  <a:cubicBezTo>
                    <a:pt x="398" y="1483"/>
                    <a:pt x="416" y="1485"/>
                    <a:pt x="434" y="1485"/>
                  </a:cubicBezTo>
                  <a:cubicBezTo>
                    <a:pt x="552" y="1485"/>
                    <a:pt x="691" y="1430"/>
                    <a:pt x="783" y="1375"/>
                  </a:cubicBezTo>
                  <a:cubicBezTo>
                    <a:pt x="910" y="1290"/>
                    <a:pt x="952" y="1142"/>
                    <a:pt x="994" y="1015"/>
                  </a:cubicBezTo>
                  <a:cubicBezTo>
                    <a:pt x="1015" y="888"/>
                    <a:pt x="952" y="740"/>
                    <a:pt x="889" y="613"/>
                  </a:cubicBezTo>
                  <a:cubicBezTo>
                    <a:pt x="825" y="571"/>
                    <a:pt x="804" y="529"/>
                    <a:pt x="719" y="529"/>
                  </a:cubicBezTo>
                  <a:lnTo>
                    <a:pt x="1037" y="275"/>
                  </a:lnTo>
                  <a:lnTo>
                    <a:pt x="1058" y="254"/>
                  </a:lnTo>
                  <a:cubicBezTo>
                    <a:pt x="1100" y="233"/>
                    <a:pt x="1100" y="233"/>
                    <a:pt x="1100" y="212"/>
                  </a:cubicBezTo>
                  <a:cubicBezTo>
                    <a:pt x="1100" y="148"/>
                    <a:pt x="1058" y="64"/>
                    <a:pt x="994" y="6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6850488" y="3348833"/>
              <a:ext cx="14067" cy="15693"/>
            </a:xfrm>
            <a:custGeom>
              <a:avLst/>
              <a:gdLst/>
              <a:ahLst/>
              <a:cxnLst/>
              <a:rect l="l" t="t" r="r" b="b"/>
              <a:pathLst>
                <a:path w="995" h="1110" extrusionOk="0">
                  <a:moveTo>
                    <a:pt x="275" y="1"/>
                  </a:moveTo>
                  <a:cubicBezTo>
                    <a:pt x="259" y="1"/>
                    <a:pt x="245" y="4"/>
                    <a:pt x="233" y="9"/>
                  </a:cubicBezTo>
                  <a:cubicBezTo>
                    <a:pt x="170" y="30"/>
                    <a:pt x="149" y="115"/>
                    <a:pt x="170" y="157"/>
                  </a:cubicBezTo>
                  <a:lnTo>
                    <a:pt x="381" y="538"/>
                  </a:lnTo>
                  <a:lnTo>
                    <a:pt x="64" y="855"/>
                  </a:lnTo>
                  <a:cubicBezTo>
                    <a:pt x="1" y="898"/>
                    <a:pt x="1" y="982"/>
                    <a:pt x="64" y="1003"/>
                  </a:cubicBezTo>
                  <a:cubicBezTo>
                    <a:pt x="64" y="1003"/>
                    <a:pt x="85" y="1046"/>
                    <a:pt x="128" y="1046"/>
                  </a:cubicBezTo>
                  <a:cubicBezTo>
                    <a:pt x="170" y="1046"/>
                    <a:pt x="191" y="1046"/>
                    <a:pt x="233" y="1003"/>
                  </a:cubicBezTo>
                  <a:lnTo>
                    <a:pt x="487" y="749"/>
                  </a:lnTo>
                  <a:lnTo>
                    <a:pt x="656" y="1067"/>
                  </a:lnTo>
                  <a:cubicBezTo>
                    <a:pt x="678" y="1088"/>
                    <a:pt x="699" y="1109"/>
                    <a:pt x="720" y="1109"/>
                  </a:cubicBezTo>
                  <a:cubicBezTo>
                    <a:pt x="741" y="1109"/>
                    <a:pt x="783" y="1088"/>
                    <a:pt x="804" y="1088"/>
                  </a:cubicBezTo>
                  <a:cubicBezTo>
                    <a:pt x="847" y="1067"/>
                    <a:pt x="889" y="982"/>
                    <a:pt x="847" y="919"/>
                  </a:cubicBezTo>
                  <a:lnTo>
                    <a:pt x="656" y="538"/>
                  </a:lnTo>
                  <a:lnTo>
                    <a:pt x="931" y="221"/>
                  </a:lnTo>
                  <a:cubicBezTo>
                    <a:pt x="995" y="157"/>
                    <a:pt x="995" y="115"/>
                    <a:pt x="974" y="115"/>
                  </a:cubicBezTo>
                  <a:cubicBezTo>
                    <a:pt x="942" y="83"/>
                    <a:pt x="916" y="67"/>
                    <a:pt x="889" y="67"/>
                  </a:cubicBezTo>
                  <a:cubicBezTo>
                    <a:pt x="863" y="67"/>
                    <a:pt x="836" y="83"/>
                    <a:pt x="804" y="115"/>
                  </a:cubicBezTo>
                  <a:lnTo>
                    <a:pt x="551" y="369"/>
                  </a:lnTo>
                  <a:lnTo>
                    <a:pt x="381" y="52"/>
                  </a:lnTo>
                  <a:cubicBezTo>
                    <a:pt x="366" y="21"/>
                    <a:pt x="317" y="1"/>
                    <a:pt x="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6600226" y="3405708"/>
              <a:ext cx="5401" cy="4552"/>
            </a:xfrm>
            <a:custGeom>
              <a:avLst/>
              <a:gdLst/>
              <a:ahLst/>
              <a:cxnLst/>
              <a:rect l="l" t="t" r="r" b="b"/>
              <a:pathLst>
                <a:path w="382" h="322" extrusionOk="0">
                  <a:moveTo>
                    <a:pt x="180" y="1"/>
                  </a:moveTo>
                  <a:cubicBezTo>
                    <a:pt x="111" y="1"/>
                    <a:pt x="59" y="58"/>
                    <a:pt x="22" y="132"/>
                  </a:cubicBezTo>
                  <a:cubicBezTo>
                    <a:pt x="1" y="237"/>
                    <a:pt x="85" y="322"/>
                    <a:pt x="170" y="322"/>
                  </a:cubicBezTo>
                  <a:cubicBezTo>
                    <a:pt x="233" y="322"/>
                    <a:pt x="339" y="258"/>
                    <a:pt x="339" y="195"/>
                  </a:cubicBezTo>
                  <a:cubicBezTo>
                    <a:pt x="381" y="110"/>
                    <a:pt x="297" y="5"/>
                    <a:pt x="212" y="5"/>
                  </a:cubicBezTo>
                  <a:cubicBezTo>
                    <a:pt x="201" y="2"/>
                    <a:pt x="190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6674985" y="3400336"/>
              <a:ext cx="15551" cy="21150"/>
            </a:xfrm>
            <a:custGeom>
              <a:avLst/>
              <a:gdLst/>
              <a:ahLst/>
              <a:cxnLst/>
              <a:rect l="l" t="t" r="r" b="b"/>
              <a:pathLst>
                <a:path w="1100" h="1496" extrusionOk="0">
                  <a:moveTo>
                    <a:pt x="635" y="258"/>
                  </a:moveTo>
                  <a:cubicBezTo>
                    <a:pt x="719" y="258"/>
                    <a:pt x="761" y="300"/>
                    <a:pt x="825" y="406"/>
                  </a:cubicBezTo>
                  <a:cubicBezTo>
                    <a:pt x="867" y="512"/>
                    <a:pt x="910" y="638"/>
                    <a:pt x="867" y="808"/>
                  </a:cubicBezTo>
                  <a:cubicBezTo>
                    <a:pt x="846" y="956"/>
                    <a:pt x="804" y="1061"/>
                    <a:pt x="719" y="1167"/>
                  </a:cubicBezTo>
                  <a:cubicBezTo>
                    <a:pt x="635" y="1252"/>
                    <a:pt x="550" y="1273"/>
                    <a:pt x="508" y="1273"/>
                  </a:cubicBezTo>
                  <a:cubicBezTo>
                    <a:pt x="423" y="1273"/>
                    <a:pt x="381" y="1231"/>
                    <a:pt x="317" y="1125"/>
                  </a:cubicBezTo>
                  <a:cubicBezTo>
                    <a:pt x="275" y="1019"/>
                    <a:pt x="233" y="892"/>
                    <a:pt x="275" y="723"/>
                  </a:cubicBezTo>
                  <a:cubicBezTo>
                    <a:pt x="296" y="575"/>
                    <a:pt x="338" y="427"/>
                    <a:pt x="423" y="363"/>
                  </a:cubicBezTo>
                  <a:cubicBezTo>
                    <a:pt x="508" y="279"/>
                    <a:pt x="571" y="258"/>
                    <a:pt x="635" y="258"/>
                  </a:cubicBezTo>
                  <a:close/>
                  <a:moveTo>
                    <a:pt x="609" y="1"/>
                  </a:moveTo>
                  <a:cubicBezTo>
                    <a:pt x="473" y="1"/>
                    <a:pt x="328" y="80"/>
                    <a:pt x="233" y="194"/>
                  </a:cubicBezTo>
                  <a:cubicBezTo>
                    <a:pt x="127" y="300"/>
                    <a:pt x="64" y="490"/>
                    <a:pt x="21" y="681"/>
                  </a:cubicBezTo>
                  <a:cubicBezTo>
                    <a:pt x="0" y="892"/>
                    <a:pt x="21" y="1061"/>
                    <a:pt x="85" y="1209"/>
                  </a:cubicBezTo>
                  <a:cubicBezTo>
                    <a:pt x="148" y="1336"/>
                    <a:pt x="296" y="1463"/>
                    <a:pt x="444" y="1484"/>
                  </a:cubicBezTo>
                  <a:cubicBezTo>
                    <a:pt x="474" y="1492"/>
                    <a:pt x="503" y="1495"/>
                    <a:pt x="532" y="1495"/>
                  </a:cubicBezTo>
                  <a:cubicBezTo>
                    <a:pt x="665" y="1495"/>
                    <a:pt x="780" y="1420"/>
                    <a:pt x="867" y="1315"/>
                  </a:cubicBezTo>
                  <a:cubicBezTo>
                    <a:pt x="973" y="1209"/>
                    <a:pt x="1058" y="1019"/>
                    <a:pt x="1079" y="829"/>
                  </a:cubicBezTo>
                  <a:cubicBezTo>
                    <a:pt x="1100" y="638"/>
                    <a:pt x="1079" y="469"/>
                    <a:pt x="994" y="300"/>
                  </a:cubicBezTo>
                  <a:cubicBezTo>
                    <a:pt x="952" y="152"/>
                    <a:pt x="825" y="46"/>
                    <a:pt x="656" y="4"/>
                  </a:cubicBezTo>
                  <a:cubicBezTo>
                    <a:pt x="640" y="2"/>
                    <a:pt x="625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6758396" y="3418319"/>
              <a:ext cx="12879" cy="10490"/>
            </a:xfrm>
            <a:custGeom>
              <a:avLst/>
              <a:gdLst/>
              <a:ahLst/>
              <a:cxnLst/>
              <a:rect l="l" t="t" r="r" b="b"/>
              <a:pathLst>
                <a:path w="911" h="742" extrusionOk="0">
                  <a:moveTo>
                    <a:pt x="191" y="1"/>
                  </a:moveTo>
                  <a:cubicBezTo>
                    <a:pt x="128" y="1"/>
                    <a:pt x="43" y="64"/>
                    <a:pt x="43" y="107"/>
                  </a:cubicBezTo>
                  <a:cubicBezTo>
                    <a:pt x="43" y="191"/>
                    <a:pt x="107" y="255"/>
                    <a:pt x="149" y="255"/>
                  </a:cubicBezTo>
                  <a:lnTo>
                    <a:pt x="783" y="360"/>
                  </a:lnTo>
                  <a:cubicBezTo>
                    <a:pt x="847" y="360"/>
                    <a:pt x="910" y="318"/>
                    <a:pt x="910" y="255"/>
                  </a:cubicBezTo>
                  <a:cubicBezTo>
                    <a:pt x="910" y="191"/>
                    <a:pt x="889" y="107"/>
                    <a:pt x="804" y="107"/>
                  </a:cubicBezTo>
                  <a:lnTo>
                    <a:pt x="191" y="1"/>
                  </a:lnTo>
                  <a:close/>
                  <a:moveTo>
                    <a:pt x="128" y="403"/>
                  </a:moveTo>
                  <a:cubicBezTo>
                    <a:pt x="85" y="403"/>
                    <a:pt x="1" y="424"/>
                    <a:pt x="1" y="508"/>
                  </a:cubicBezTo>
                  <a:cubicBezTo>
                    <a:pt x="1" y="593"/>
                    <a:pt x="43" y="635"/>
                    <a:pt x="107" y="635"/>
                  </a:cubicBezTo>
                  <a:lnTo>
                    <a:pt x="741" y="741"/>
                  </a:lnTo>
                  <a:cubicBezTo>
                    <a:pt x="783" y="741"/>
                    <a:pt x="868" y="720"/>
                    <a:pt x="868" y="635"/>
                  </a:cubicBezTo>
                  <a:cubicBezTo>
                    <a:pt x="868" y="593"/>
                    <a:pt x="847" y="508"/>
                    <a:pt x="762" y="508"/>
                  </a:cubicBezTo>
                  <a:lnTo>
                    <a:pt x="128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6839135" y="3427296"/>
              <a:ext cx="14957" cy="14957"/>
            </a:xfrm>
            <a:custGeom>
              <a:avLst/>
              <a:gdLst/>
              <a:ahLst/>
              <a:cxnLst/>
              <a:rect l="l" t="t" r="r" b="b"/>
              <a:pathLst>
                <a:path w="1058" h="1058" extrusionOk="0">
                  <a:moveTo>
                    <a:pt x="613" y="0"/>
                  </a:moveTo>
                  <a:cubicBezTo>
                    <a:pt x="550" y="0"/>
                    <a:pt x="465" y="43"/>
                    <a:pt x="465" y="106"/>
                  </a:cubicBezTo>
                  <a:lnTo>
                    <a:pt x="423" y="402"/>
                  </a:lnTo>
                  <a:lnTo>
                    <a:pt x="127" y="360"/>
                  </a:lnTo>
                  <a:cubicBezTo>
                    <a:pt x="64" y="360"/>
                    <a:pt x="0" y="402"/>
                    <a:pt x="0" y="466"/>
                  </a:cubicBezTo>
                  <a:cubicBezTo>
                    <a:pt x="0" y="508"/>
                    <a:pt x="42" y="593"/>
                    <a:pt x="106" y="593"/>
                  </a:cubicBezTo>
                  <a:lnTo>
                    <a:pt x="402" y="635"/>
                  </a:lnTo>
                  <a:lnTo>
                    <a:pt x="339" y="931"/>
                  </a:lnTo>
                  <a:cubicBezTo>
                    <a:pt x="339" y="973"/>
                    <a:pt x="360" y="1058"/>
                    <a:pt x="444" y="1058"/>
                  </a:cubicBezTo>
                  <a:cubicBezTo>
                    <a:pt x="508" y="1058"/>
                    <a:pt x="571" y="1037"/>
                    <a:pt x="571" y="952"/>
                  </a:cubicBezTo>
                  <a:lnTo>
                    <a:pt x="635" y="677"/>
                  </a:lnTo>
                  <a:lnTo>
                    <a:pt x="931" y="719"/>
                  </a:lnTo>
                  <a:cubicBezTo>
                    <a:pt x="973" y="719"/>
                    <a:pt x="1058" y="656"/>
                    <a:pt x="1058" y="614"/>
                  </a:cubicBezTo>
                  <a:cubicBezTo>
                    <a:pt x="1058" y="571"/>
                    <a:pt x="994" y="487"/>
                    <a:pt x="952" y="487"/>
                  </a:cubicBezTo>
                  <a:lnTo>
                    <a:pt x="656" y="423"/>
                  </a:lnTo>
                  <a:lnTo>
                    <a:pt x="719" y="148"/>
                  </a:lnTo>
                  <a:cubicBezTo>
                    <a:pt x="719" y="85"/>
                    <a:pt x="656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6721031" y="3072685"/>
              <a:ext cx="23030" cy="21842"/>
            </a:xfrm>
            <a:custGeom>
              <a:avLst/>
              <a:gdLst/>
              <a:ahLst/>
              <a:cxnLst/>
              <a:rect l="l" t="t" r="r" b="b"/>
              <a:pathLst>
                <a:path w="1629" h="1545" extrusionOk="0">
                  <a:moveTo>
                    <a:pt x="1206" y="0"/>
                  </a:moveTo>
                  <a:cubicBezTo>
                    <a:pt x="1184" y="0"/>
                    <a:pt x="1163" y="0"/>
                    <a:pt x="1121" y="21"/>
                  </a:cubicBezTo>
                  <a:lnTo>
                    <a:pt x="1100" y="64"/>
                  </a:lnTo>
                  <a:cubicBezTo>
                    <a:pt x="994" y="233"/>
                    <a:pt x="571" y="1037"/>
                    <a:pt x="465" y="1248"/>
                  </a:cubicBezTo>
                  <a:lnTo>
                    <a:pt x="381" y="1163"/>
                  </a:lnTo>
                  <a:cubicBezTo>
                    <a:pt x="381" y="1142"/>
                    <a:pt x="360" y="1121"/>
                    <a:pt x="338" y="1079"/>
                  </a:cubicBezTo>
                  <a:cubicBezTo>
                    <a:pt x="338" y="1058"/>
                    <a:pt x="317" y="1037"/>
                    <a:pt x="275" y="1015"/>
                  </a:cubicBezTo>
                  <a:cubicBezTo>
                    <a:pt x="254" y="973"/>
                    <a:pt x="233" y="952"/>
                    <a:pt x="212" y="910"/>
                  </a:cubicBezTo>
                  <a:cubicBezTo>
                    <a:pt x="190" y="867"/>
                    <a:pt x="148" y="846"/>
                    <a:pt x="127" y="846"/>
                  </a:cubicBezTo>
                  <a:lnTo>
                    <a:pt x="64" y="846"/>
                  </a:lnTo>
                  <a:cubicBezTo>
                    <a:pt x="42" y="846"/>
                    <a:pt x="0" y="910"/>
                    <a:pt x="106" y="1058"/>
                  </a:cubicBezTo>
                  <a:lnTo>
                    <a:pt x="423" y="1481"/>
                  </a:lnTo>
                  <a:cubicBezTo>
                    <a:pt x="444" y="1502"/>
                    <a:pt x="465" y="1544"/>
                    <a:pt x="487" y="1544"/>
                  </a:cubicBezTo>
                  <a:cubicBezTo>
                    <a:pt x="487" y="1544"/>
                    <a:pt x="529" y="1502"/>
                    <a:pt x="550" y="1502"/>
                  </a:cubicBezTo>
                  <a:cubicBezTo>
                    <a:pt x="571" y="1502"/>
                    <a:pt x="571" y="1481"/>
                    <a:pt x="613" y="1460"/>
                  </a:cubicBezTo>
                  <a:cubicBezTo>
                    <a:pt x="719" y="1248"/>
                    <a:pt x="1100" y="487"/>
                    <a:pt x="1269" y="191"/>
                  </a:cubicBezTo>
                  <a:lnTo>
                    <a:pt x="1523" y="212"/>
                  </a:lnTo>
                  <a:cubicBezTo>
                    <a:pt x="1586" y="212"/>
                    <a:pt x="1629" y="191"/>
                    <a:pt x="1629" y="127"/>
                  </a:cubicBezTo>
                  <a:cubicBezTo>
                    <a:pt x="1629" y="106"/>
                    <a:pt x="1607" y="64"/>
                    <a:pt x="1544" y="64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6626847" y="2913016"/>
              <a:ext cx="326223" cy="122007"/>
            </a:xfrm>
            <a:custGeom>
              <a:avLst/>
              <a:gdLst/>
              <a:ahLst/>
              <a:cxnLst/>
              <a:rect l="l" t="t" r="r" b="b"/>
              <a:pathLst>
                <a:path w="23075" h="8630" extrusionOk="0">
                  <a:moveTo>
                    <a:pt x="783" y="1"/>
                  </a:moveTo>
                  <a:lnTo>
                    <a:pt x="0" y="5351"/>
                  </a:lnTo>
                  <a:lnTo>
                    <a:pt x="22292" y="8629"/>
                  </a:lnTo>
                  <a:lnTo>
                    <a:pt x="23074" y="3279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9" name="Google Shape;3409;p82"/>
          <p:cNvGrpSpPr/>
          <p:nvPr/>
        </p:nvGrpSpPr>
        <p:grpSpPr>
          <a:xfrm>
            <a:off x="3770573" y="3062228"/>
            <a:ext cx="587122" cy="558887"/>
            <a:chOff x="5148290" y="3732186"/>
            <a:chExt cx="537953" cy="512129"/>
          </a:xfrm>
        </p:grpSpPr>
        <p:sp>
          <p:nvSpPr>
            <p:cNvPr id="3410" name="Google Shape;3410;p82"/>
            <p:cNvSpPr/>
            <p:nvPr/>
          </p:nvSpPr>
          <p:spPr>
            <a:xfrm>
              <a:off x="5449674" y="4018413"/>
              <a:ext cx="141446" cy="134561"/>
            </a:xfrm>
            <a:custGeom>
              <a:avLst/>
              <a:gdLst/>
              <a:ahLst/>
              <a:cxnLst/>
              <a:rect l="l" t="t" r="r" b="b"/>
              <a:pathLst>
                <a:path w="10005" h="9518" extrusionOk="0">
                  <a:moveTo>
                    <a:pt x="1904" y="1"/>
                  </a:moveTo>
                  <a:lnTo>
                    <a:pt x="1" y="2052"/>
                  </a:lnTo>
                  <a:lnTo>
                    <a:pt x="8101" y="9518"/>
                  </a:lnTo>
                  <a:lnTo>
                    <a:pt x="10004" y="746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5526560" y="4090909"/>
              <a:ext cx="159683" cy="153406"/>
            </a:xfrm>
            <a:custGeom>
              <a:avLst/>
              <a:gdLst/>
              <a:ahLst/>
              <a:cxnLst/>
              <a:rect l="l" t="t" r="r" b="b"/>
              <a:pathLst>
                <a:path w="11295" h="10851" extrusionOk="0">
                  <a:moveTo>
                    <a:pt x="2877" y="1"/>
                  </a:moveTo>
                  <a:lnTo>
                    <a:pt x="0" y="3089"/>
                  </a:lnTo>
                  <a:lnTo>
                    <a:pt x="0" y="3110"/>
                  </a:lnTo>
                  <a:lnTo>
                    <a:pt x="8397" y="10851"/>
                  </a:lnTo>
                  <a:lnTo>
                    <a:pt x="11294" y="7742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5148587" y="3737346"/>
              <a:ext cx="379733" cy="361567"/>
            </a:xfrm>
            <a:custGeom>
              <a:avLst/>
              <a:gdLst/>
              <a:ahLst/>
              <a:cxnLst/>
              <a:rect l="l" t="t" r="r" b="b"/>
              <a:pathLst>
                <a:path w="26860" h="25575" extrusionOk="0">
                  <a:moveTo>
                    <a:pt x="13431" y="1486"/>
                  </a:moveTo>
                  <a:cubicBezTo>
                    <a:pt x="13815" y="1486"/>
                    <a:pt x="14203" y="1505"/>
                    <a:pt x="14593" y="1545"/>
                  </a:cubicBezTo>
                  <a:cubicBezTo>
                    <a:pt x="20811" y="2180"/>
                    <a:pt x="25316" y="7742"/>
                    <a:pt x="24682" y="13960"/>
                  </a:cubicBezTo>
                  <a:cubicBezTo>
                    <a:pt x="24107" y="19767"/>
                    <a:pt x="19185" y="24107"/>
                    <a:pt x="13451" y="24107"/>
                  </a:cubicBezTo>
                  <a:cubicBezTo>
                    <a:pt x="13067" y="24107"/>
                    <a:pt x="12679" y="24088"/>
                    <a:pt x="12288" y="24048"/>
                  </a:cubicBezTo>
                  <a:cubicBezTo>
                    <a:pt x="6091" y="23414"/>
                    <a:pt x="1565" y="17830"/>
                    <a:pt x="2200" y="11654"/>
                  </a:cubicBezTo>
                  <a:cubicBezTo>
                    <a:pt x="2794" y="5827"/>
                    <a:pt x="7699" y="1486"/>
                    <a:pt x="13431" y="1486"/>
                  </a:cubicBezTo>
                  <a:close/>
                  <a:moveTo>
                    <a:pt x="13442" y="1"/>
                  </a:moveTo>
                  <a:cubicBezTo>
                    <a:pt x="6968" y="1"/>
                    <a:pt x="1374" y="4914"/>
                    <a:pt x="719" y="11485"/>
                  </a:cubicBezTo>
                  <a:cubicBezTo>
                    <a:pt x="0" y="18507"/>
                    <a:pt x="5118" y="24788"/>
                    <a:pt x="12140" y="25507"/>
                  </a:cubicBezTo>
                  <a:cubicBezTo>
                    <a:pt x="12579" y="25552"/>
                    <a:pt x="13015" y="25574"/>
                    <a:pt x="13448" y="25574"/>
                  </a:cubicBezTo>
                  <a:cubicBezTo>
                    <a:pt x="19909" y="25574"/>
                    <a:pt x="25487" y="20648"/>
                    <a:pt x="26141" y="14087"/>
                  </a:cubicBezTo>
                  <a:cubicBezTo>
                    <a:pt x="26860" y="7086"/>
                    <a:pt x="21742" y="784"/>
                    <a:pt x="14720" y="65"/>
                  </a:cubicBezTo>
                  <a:cubicBezTo>
                    <a:pt x="14291" y="22"/>
                    <a:pt x="13865" y="1"/>
                    <a:pt x="134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82"/>
            <p:cNvSpPr/>
            <p:nvPr/>
          </p:nvSpPr>
          <p:spPr>
            <a:xfrm>
              <a:off x="5148290" y="3732186"/>
              <a:ext cx="378249" cy="372452"/>
            </a:xfrm>
            <a:custGeom>
              <a:avLst/>
              <a:gdLst/>
              <a:ahLst/>
              <a:cxnLst/>
              <a:rect l="l" t="t" r="r" b="b"/>
              <a:pathLst>
                <a:path w="26755" h="26345" extrusionOk="0">
                  <a:moveTo>
                    <a:pt x="13419" y="2233"/>
                  </a:moveTo>
                  <a:cubicBezTo>
                    <a:pt x="13794" y="2233"/>
                    <a:pt x="14172" y="2252"/>
                    <a:pt x="14551" y="2291"/>
                  </a:cubicBezTo>
                  <a:cubicBezTo>
                    <a:pt x="17469" y="2566"/>
                    <a:pt x="20092" y="4004"/>
                    <a:pt x="21911" y="6246"/>
                  </a:cubicBezTo>
                  <a:cubicBezTo>
                    <a:pt x="23772" y="8530"/>
                    <a:pt x="24639" y="11385"/>
                    <a:pt x="24322" y="14261"/>
                  </a:cubicBezTo>
                  <a:cubicBezTo>
                    <a:pt x="23747" y="19889"/>
                    <a:pt x="18976" y="24069"/>
                    <a:pt x="13454" y="24069"/>
                  </a:cubicBezTo>
                  <a:cubicBezTo>
                    <a:pt x="13082" y="24069"/>
                    <a:pt x="12707" y="24050"/>
                    <a:pt x="12330" y="24011"/>
                  </a:cubicBezTo>
                  <a:cubicBezTo>
                    <a:pt x="9433" y="23715"/>
                    <a:pt x="6810" y="22298"/>
                    <a:pt x="4991" y="20056"/>
                  </a:cubicBezTo>
                  <a:cubicBezTo>
                    <a:pt x="3130" y="17772"/>
                    <a:pt x="2284" y="14938"/>
                    <a:pt x="2580" y="12041"/>
                  </a:cubicBezTo>
                  <a:cubicBezTo>
                    <a:pt x="2876" y="9122"/>
                    <a:pt x="4293" y="6521"/>
                    <a:pt x="6556" y="4681"/>
                  </a:cubicBezTo>
                  <a:cubicBezTo>
                    <a:pt x="8524" y="3081"/>
                    <a:pt x="10922" y="2233"/>
                    <a:pt x="13419" y="2233"/>
                  </a:cubicBezTo>
                  <a:close/>
                  <a:moveTo>
                    <a:pt x="13430" y="1468"/>
                  </a:moveTo>
                  <a:cubicBezTo>
                    <a:pt x="10763" y="1468"/>
                    <a:pt x="8185" y="2378"/>
                    <a:pt x="6070" y="4088"/>
                  </a:cubicBezTo>
                  <a:cubicBezTo>
                    <a:pt x="3638" y="6077"/>
                    <a:pt x="2136" y="8847"/>
                    <a:pt x="1819" y="11956"/>
                  </a:cubicBezTo>
                  <a:cubicBezTo>
                    <a:pt x="1502" y="15065"/>
                    <a:pt x="2432" y="18132"/>
                    <a:pt x="4378" y="20522"/>
                  </a:cubicBezTo>
                  <a:cubicBezTo>
                    <a:pt x="5372" y="21748"/>
                    <a:pt x="6556" y="22721"/>
                    <a:pt x="7910" y="23440"/>
                  </a:cubicBezTo>
                  <a:cubicBezTo>
                    <a:pt x="9221" y="24159"/>
                    <a:pt x="10702" y="24603"/>
                    <a:pt x="12267" y="24794"/>
                  </a:cubicBezTo>
                  <a:cubicBezTo>
                    <a:pt x="12671" y="24835"/>
                    <a:pt x="13072" y="24855"/>
                    <a:pt x="13469" y="24855"/>
                  </a:cubicBezTo>
                  <a:cubicBezTo>
                    <a:pt x="19396" y="24855"/>
                    <a:pt x="24469" y="20371"/>
                    <a:pt x="25083" y="14346"/>
                  </a:cubicBezTo>
                  <a:cubicBezTo>
                    <a:pt x="25274" y="12633"/>
                    <a:pt x="25062" y="10899"/>
                    <a:pt x="24512" y="9312"/>
                  </a:cubicBezTo>
                  <a:cubicBezTo>
                    <a:pt x="24047" y="8043"/>
                    <a:pt x="23391" y="6859"/>
                    <a:pt x="22524" y="5780"/>
                  </a:cubicBezTo>
                  <a:cubicBezTo>
                    <a:pt x="20536" y="3348"/>
                    <a:pt x="17744" y="1847"/>
                    <a:pt x="14635" y="1529"/>
                  </a:cubicBezTo>
                  <a:cubicBezTo>
                    <a:pt x="14233" y="1488"/>
                    <a:pt x="13830" y="1468"/>
                    <a:pt x="13430" y="1468"/>
                  </a:cubicBezTo>
                  <a:close/>
                  <a:moveTo>
                    <a:pt x="13482" y="791"/>
                  </a:moveTo>
                  <a:cubicBezTo>
                    <a:pt x="13892" y="791"/>
                    <a:pt x="14305" y="811"/>
                    <a:pt x="14720" y="853"/>
                  </a:cubicBezTo>
                  <a:cubicBezTo>
                    <a:pt x="19669" y="1360"/>
                    <a:pt x="23624" y="4723"/>
                    <a:pt x="25168" y="9143"/>
                  </a:cubicBezTo>
                  <a:cubicBezTo>
                    <a:pt x="25739" y="10751"/>
                    <a:pt x="25993" y="12569"/>
                    <a:pt x="25802" y="14431"/>
                  </a:cubicBezTo>
                  <a:cubicBezTo>
                    <a:pt x="25464" y="17709"/>
                    <a:pt x="23878" y="20670"/>
                    <a:pt x="21298" y="22784"/>
                  </a:cubicBezTo>
                  <a:cubicBezTo>
                    <a:pt x="19083" y="24578"/>
                    <a:pt x="16378" y="25564"/>
                    <a:pt x="13538" y="25564"/>
                  </a:cubicBezTo>
                  <a:cubicBezTo>
                    <a:pt x="13096" y="25564"/>
                    <a:pt x="12650" y="25540"/>
                    <a:pt x="12203" y="25492"/>
                  </a:cubicBezTo>
                  <a:cubicBezTo>
                    <a:pt x="8925" y="25153"/>
                    <a:pt x="5943" y="23567"/>
                    <a:pt x="3849" y="21008"/>
                  </a:cubicBezTo>
                  <a:cubicBezTo>
                    <a:pt x="2940" y="19866"/>
                    <a:pt x="2221" y="18597"/>
                    <a:pt x="1734" y="17243"/>
                  </a:cubicBezTo>
                  <a:cubicBezTo>
                    <a:pt x="1163" y="15551"/>
                    <a:pt x="952" y="13754"/>
                    <a:pt x="1142" y="11935"/>
                  </a:cubicBezTo>
                  <a:cubicBezTo>
                    <a:pt x="1777" y="5561"/>
                    <a:pt x="7203" y="791"/>
                    <a:pt x="13482" y="791"/>
                  </a:cubicBezTo>
                  <a:close/>
                  <a:moveTo>
                    <a:pt x="13432" y="1"/>
                  </a:moveTo>
                  <a:cubicBezTo>
                    <a:pt x="6761" y="1"/>
                    <a:pt x="1032" y="5070"/>
                    <a:pt x="338" y="11829"/>
                  </a:cubicBezTo>
                  <a:cubicBezTo>
                    <a:pt x="0" y="15319"/>
                    <a:pt x="994" y="18745"/>
                    <a:pt x="3215" y="21473"/>
                  </a:cubicBezTo>
                  <a:cubicBezTo>
                    <a:pt x="5435" y="24201"/>
                    <a:pt x="8587" y="25893"/>
                    <a:pt x="12076" y="26274"/>
                  </a:cubicBezTo>
                  <a:cubicBezTo>
                    <a:pt x="12530" y="26321"/>
                    <a:pt x="12983" y="26344"/>
                    <a:pt x="13434" y="26344"/>
                  </a:cubicBezTo>
                  <a:cubicBezTo>
                    <a:pt x="16450" y="26344"/>
                    <a:pt x="19366" y="25309"/>
                    <a:pt x="21721" y="23377"/>
                  </a:cubicBezTo>
                  <a:cubicBezTo>
                    <a:pt x="24449" y="21156"/>
                    <a:pt x="26141" y="18026"/>
                    <a:pt x="26521" y="14536"/>
                  </a:cubicBezTo>
                  <a:cubicBezTo>
                    <a:pt x="26754" y="12548"/>
                    <a:pt x="26521" y="10645"/>
                    <a:pt x="25887" y="8847"/>
                  </a:cubicBezTo>
                  <a:cubicBezTo>
                    <a:pt x="25379" y="7409"/>
                    <a:pt x="24639" y="6077"/>
                    <a:pt x="23624" y="4850"/>
                  </a:cubicBezTo>
                  <a:cubicBezTo>
                    <a:pt x="21403" y="2122"/>
                    <a:pt x="18273" y="430"/>
                    <a:pt x="14784" y="70"/>
                  </a:cubicBezTo>
                  <a:cubicBezTo>
                    <a:pt x="14330" y="24"/>
                    <a:pt x="13879" y="1"/>
                    <a:pt x="13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82"/>
            <p:cNvSpPr/>
            <p:nvPr/>
          </p:nvSpPr>
          <p:spPr>
            <a:xfrm>
              <a:off x="5210170" y="3815102"/>
              <a:ext cx="55334" cy="178514"/>
            </a:xfrm>
            <a:custGeom>
              <a:avLst/>
              <a:gdLst/>
              <a:ahLst/>
              <a:cxnLst/>
              <a:rect l="l" t="t" r="r" b="b"/>
              <a:pathLst>
                <a:path w="3914" h="12627" extrusionOk="0">
                  <a:moveTo>
                    <a:pt x="3914" y="0"/>
                  </a:moveTo>
                  <a:cubicBezTo>
                    <a:pt x="2962" y="677"/>
                    <a:pt x="2116" y="1544"/>
                    <a:pt x="1460" y="2559"/>
                  </a:cubicBezTo>
                  <a:cubicBezTo>
                    <a:pt x="805" y="3553"/>
                    <a:pt x="318" y="4716"/>
                    <a:pt x="149" y="5922"/>
                  </a:cubicBezTo>
                  <a:cubicBezTo>
                    <a:pt x="43" y="6514"/>
                    <a:pt x="1" y="7106"/>
                    <a:pt x="43" y="7720"/>
                  </a:cubicBezTo>
                  <a:cubicBezTo>
                    <a:pt x="64" y="8312"/>
                    <a:pt x="149" y="8904"/>
                    <a:pt x="297" y="9475"/>
                  </a:cubicBezTo>
                  <a:cubicBezTo>
                    <a:pt x="593" y="10617"/>
                    <a:pt x="1058" y="11738"/>
                    <a:pt x="1778" y="12626"/>
                  </a:cubicBezTo>
                  <a:cubicBezTo>
                    <a:pt x="1333" y="11548"/>
                    <a:pt x="1037" y="10469"/>
                    <a:pt x="910" y="9348"/>
                  </a:cubicBezTo>
                  <a:cubicBezTo>
                    <a:pt x="741" y="8248"/>
                    <a:pt x="720" y="7127"/>
                    <a:pt x="910" y="6028"/>
                  </a:cubicBezTo>
                  <a:cubicBezTo>
                    <a:pt x="995" y="5457"/>
                    <a:pt x="1122" y="4928"/>
                    <a:pt x="1312" y="4399"/>
                  </a:cubicBezTo>
                  <a:cubicBezTo>
                    <a:pt x="1460" y="3849"/>
                    <a:pt x="1693" y="3342"/>
                    <a:pt x="1968" y="2855"/>
                  </a:cubicBezTo>
                  <a:cubicBezTo>
                    <a:pt x="2497" y="1840"/>
                    <a:pt x="3173" y="888"/>
                    <a:pt x="3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5" name="Google Shape;3415;p82"/>
          <p:cNvGrpSpPr/>
          <p:nvPr/>
        </p:nvGrpSpPr>
        <p:grpSpPr>
          <a:xfrm>
            <a:off x="4587021" y="2491509"/>
            <a:ext cx="450005" cy="416807"/>
            <a:chOff x="6887867" y="3726375"/>
            <a:chExt cx="281676" cy="260879"/>
          </a:xfrm>
        </p:grpSpPr>
        <p:sp>
          <p:nvSpPr>
            <p:cNvPr id="3416" name="Google Shape;3416;p82"/>
            <p:cNvSpPr/>
            <p:nvPr/>
          </p:nvSpPr>
          <p:spPr>
            <a:xfrm>
              <a:off x="6887867" y="3726375"/>
              <a:ext cx="281676" cy="260879"/>
            </a:xfrm>
            <a:custGeom>
              <a:avLst/>
              <a:gdLst/>
              <a:ahLst/>
              <a:cxnLst/>
              <a:rect l="l" t="t" r="r" b="b"/>
              <a:pathLst>
                <a:path w="19924" h="18453" extrusionOk="0">
                  <a:moveTo>
                    <a:pt x="9988" y="0"/>
                  </a:moveTo>
                  <a:cubicBezTo>
                    <a:pt x="9456" y="0"/>
                    <a:pt x="8917" y="47"/>
                    <a:pt x="8376" y="143"/>
                  </a:cubicBezTo>
                  <a:cubicBezTo>
                    <a:pt x="3342" y="1031"/>
                    <a:pt x="0" y="5811"/>
                    <a:pt x="868" y="10823"/>
                  </a:cubicBezTo>
                  <a:cubicBezTo>
                    <a:pt x="1660" y="15294"/>
                    <a:pt x="5548" y="18452"/>
                    <a:pt x="9936" y="18452"/>
                  </a:cubicBezTo>
                  <a:cubicBezTo>
                    <a:pt x="10468" y="18452"/>
                    <a:pt x="11006" y="18406"/>
                    <a:pt x="11548" y="18310"/>
                  </a:cubicBezTo>
                  <a:cubicBezTo>
                    <a:pt x="16582" y="17443"/>
                    <a:pt x="19923" y="12663"/>
                    <a:pt x="19056" y="7630"/>
                  </a:cubicBezTo>
                  <a:cubicBezTo>
                    <a:pt x="18264" y="3159"/>
                    <a:pt x="14376" y="0"/>
                    <a:pt x="9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2"/>
            <p:cNvSpPr/>
            <p:nvPr/>
          </p:nvSpPr>
          <p:spPr>
            <a:xfrm>
              <a:off x="6913880" y="3756587"/>
              <a:ext cx="224263" cy="198222"/>
            </a:xfrm>
            <a:custGeom>
              <a:avLst/>
              <a:gdLst/>
              <a:ahLst/>
              <a:cxnLst/>
              <a:rect l="l" t="t" r="r" b="b"/>
              <a:pathLst>
                <a:path w="15863" h="14021" extrusionOk="0">
                  <a:moveTo>
                    <a:pt x="7922" y="0"/>
                  </a:moveTo>
                  <a:cubicBezTo>
                    <a:pt x="7095" y="0"/>
                    <a:pt x="6255" y="148"/>
                    <a:pt x="5436" y="459"/>
                  </a:cubicBezTo>
                  <a:cubicBezTo>
                    <a:pt x="1819" y="1855"/>
                    <a:pt x="0" y="5894"/>
                    <a:pt x="1375" y="9511"/>
                  </a:cubicBezTo>
                  <a:cubicBezTo>
                    <a:pt x="2452" y="12301"/>
                    <a:pt x="5102" y="14021"/>
                    <a:pt x="7917" y="14021"/>
                  </a:cubicBezTo>
                  <a:cubicBezTo>
                    <a:pt x="8751" y="14021"/>
                    <a:pt x="9600" y="13870"/>
                    <a:pt x="10427" y="13550"/>
                  </a:cubicBezTo>
                  <a:cubicBezTo>
                    <a:pt x="14044" y="12176"/>
                    <a:pt x="15863" y="8136"/>
                    <a:pt x="14467" y="4520"/>
                  </a:cubicBezTo>
                  <a:cubicBezTo>
                    <a:pt x="13403" y="1722"/>
                    <a:pt x="10745" y="0"/>
                    <a:pt x="792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82"/>
            <p:cNvSpPr/>
            <p:nvPr/>
          </p:nvSpPr>
          <p:spPr>
            <a:xfrm>
              <a:off x="6913880" y="3756587"/>
              <a:ext cx="224263" cy="198222"/>
            </a:xfrm>
            <a:custGeom>
              <a:avLst/>
              <a:gdLst/>
              <a:ahLst/>
              <a:cxnLst/>
              <a:rect l="l" t="t" r="r" b="b"/>
              <a:pathLst>
                <a:path w="15863" h="14021" extrusionOk="0">
                  <a:moveTo>
                    <a:pt x="7922" y="0"/>
                  </a:moveTo>
                  <a:cubicBezTo>
                    <a:pt x="7095" y="0"/>
                    <a:pt x="6255" y="148"/>
                    <a:pt x="5436" y="459"/>
                  </a:cubicBezTo>
                  <a:cubicBezTo>
                    <a:pt x="1819" y="1855"/>
                    <a:pt x="0" y="5894"/>
                    <a:pt x="1375" y="9511"/>
                  </a:cubicBezTo>
                  <a:cubicBezTo>
                    <a:pt x="2452" y="12301"/>
                    <a:pt x="5102" y="14021"/>
                    <a:pt x="7917" y="14021"/>
                  </a:cubicBezTo>
                  <a:cubicBezTo>
                    <a:pt x="8751" y="14021"/>
                    <a:pt x="9600" y="13870"/>
                    <a:pt x="10427" y="13550"/>
                  </a:cubicBezTo>
                  <a:cubicBezTo>
                    <a:pt x="14044" y="12176"/>
                    <a:pt x="15863" y="8136"/>
                    <a:pt x="14467" y="4520"/>
                  </a:cubicBezTo>
                  <a:cubicBezTo>
                    <a:pt x="13403" y="1722"/>
                    <a:pt x="10745" y="0"/>
                    <a:pt x="7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82"/>
            <p:cNvSpPr/>
            <p:nvPr/>
          </p:nvSpPr>
          <p:spPr>
            <a:xfrm>
              <a:off x="6981458" y="3798646"/>
              <a:ext cx="85518" cy="112436"/>
            </a:xfrm>
            <a:custGeom>
              <a:avLst/>
              <a:gdLst/>
              <a:ahLst/>
              <a:cxnLst/>
              <a:rect l="l" t="t" r="r" b="b"/>
              <a:pathLst>
                <a:path w="6049" h="7953" extrusionOk="0">
                  <a:moveTo>
                    <a:pt x="1904" y="2052"/>
                  </a:moveTo>
                  <a:lnTo>
                    <a:pt x="2454" y="3512"/>
                  </a:lnTo>
                  <a:cubicBezTo>
                    <a:pt x="2353" y="3520"/>
                    <a:pt x="2256" y="3525"/>
                    <a:pt x="2164" y="3525"/>
                  </a:cubicBezTo>
                  <a:cubicBezTo>
                    <a:pt x="1774" y="3525"/>
                    <a:pt x="1478" y="3435"/>
                    <a:pt x="1375" y="3110"/>
                  </a:cubicBezTo>
                  <a:cubicBezTo>
                    <a:pt x="1227" y="2771"/>
                    <a:pt x="1354" y="2370"/>
                    <a:pt x="1904" y="2052"/>
                  </a:cubicBezTo>
                  <a:close/>
                  <a:moveTo>
                    <a:pt x="3875" y="4387"/>
                  </a:moveTo>
                  <a:cubicBezTo>
                    <a:pt x="4277" y="4387"/>
                    <a:pt x="4580" y="4477"/>
                    <a:pt x="4717" y="4802"/>
                  </a:cubicBezTo>
                  <a:cubicBezTo>
                    <a:pt x="4843" y="5182"/>
                    <a:pt x="4674" y="5542"/>
                    <a:pt x="4124" y="5859"/>
                  </a:cubicBezTo>
                  <a:lnTo>
                    <a:pt x="3574" y="4400"/>
                  </a:lnTo>
                  <a:cubicBezTo>
                    <a:pt x="3679" y="4392"/>
                    <a:pt x="3780" y="4387"/>
                    <a:pt x="3875" y="4387"/>
                  </a:cubicBezTo>
                  <a:close/>
                  <a:moveTo>
                    <a:pt x="1883" y="1"/>
                  </a:moveTo>
                  <a:lnTo>
                    <a:pt x="1227" y="255"/>
                  </a:lnTo>
                  <a:lnTo>
                    <a:pt x="1565" y="1185"/>
                  </a:lnTo>
                  <a:cubicBezTo>
                    <a:pt x="317" y="1799"/>
                    <a:pt x="0" y="2750"/>
                    <a:pt x="317" y="3596"/>
                  </a:cubicBezTo>
                  <a:cubicBezTo>
                    <a:pt x="614" y="4383"/>
                    <a:pt x="1235" y="4586"/>
                    <a:pt x="1929" y="4586"/>
                  </a:cubicBezTo>
                  <a:cubicBezTo>
                    <a:pt x="2224" y="4586"/>
                    <a:pt x="2532" y="4550"/>
                    <a:pt x="2834" y="4506"/>
                  </a:cubicBezTo>
                  <a:lnTo>
                    <a:pt x="3469" y="6155"/>
                  </a:lnTo>
                  <a:cubicBezTo>
                    <a:pt x="3152" y="6250"/>
                    <a:pt x="2813" y="6298"/>
                    <a:pt x="2488" y="6298"/>
                  </a:cubicBezTo>
                  <a:cubicBezTo>
                    <a:pt x="2163" y="6298"/>
                    <a:pt x="1851" y="6250"/>
                    <a:pt x="1586" y="6155"/>
                  </a:cubicBezTo>
                  <a:lnTo>
                    <a:pt x="1544" y="7128"/>
                  </a:lnTo>
                  <a:cubicBezTo>
                    <a:pt x="1799" y="7222"/>
                    <a:pt x="2112" y="7270"/>
                    <a:pt x="2454" y="7270"/>
                  </a:cubicBezTo>
                  <a:cubicBezTo>
                    <a:pt x="2879" y="7270"/>
                    <a:pt x="3350" y="7196"/>
                    <a:pt x="3807" y="7044"/>
                  </a:cubicBezTo>
                  <a:lnTo>
                    <a:pt x="4146" y="7953"/>
                  </a:lnTo>
                  <a:lnTo>
                    <a:pt x="4801" y="7678"/>
                  </a:lnTo>
                  <a:lnTo>
                    <a:pt x="4463" y="6769"/>
                  </a:lnTo>
                  <a:cubicBezTo>
                    <a:pt x="5711" y="6134"/>
                    <a:pt x="6049" y="5182"/>
                    <a:pt x="5711" y="4379"/>
                  </a:cubicBezTo>
                  <a:cubicBezTo>
                    <a:pt x="5397" y="3572"/>
                    <a:pt x="4766" y="3377"/>
                    <a:pt x="4065" y="3377"/>
                  </a:cubicBezTo>
                  <a:cubicBezTo>
                    <a:pt x="3774" y="3377"/>
                    <a:pt x="3471" y="3411"/>
                    <a:pt x="3173" y="3448"/>
                  </a:cubicBezTo>
                  <a:lnTo>
                    <a:pt x="2538" y="1799"/>
                  </a:lnTo>
                  <a:cubicBezTo>
                    <a:pt x="2837" y="1707"/>
                    <a:pt x="3136" y="1664"/>
                    <a:pt x="3445" y="1664"/>
                  </a:cubicBezTo>
                  <a:cubicBezTo>
                    <a:pt x="3639" y="1664"/>
                    <a:pt x="3836" y="1681"/>
                    <a:pt x="4040" y="1714"/>
                  </a:cubicBezTo>
                  <a:lnTo>
                    <a:pt x="4082" y="762"/>
                  </a:lnTo>
                  <a:cubicBezTo>
                    <a:pt x="3868" y="715"/>
                    <a:pt x="3639" y="691"/>
                    <a:pt x="3404" y="691"/>
                  </a:cubicBezTo>
                  <a:cubicBezTo>
                    <a:pt x="3012" y="691"/>
                    <a:pt x="2604" y="757"/>
                    <a:pt x="2221" y="889"/>
                  </a:cubicBezTo>
                  <a:lnTo>
                    <a:pt x="1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2"/>
            <p:cNvSpPr/>
            <p:nvPr/>
          </p:nvSpPr>
          <p:spPr>
            <a:xfrm>
              <a:off x="6902811" y="3868019"/>
              <a:ext cx="43968" cy="85532"/>
            </a:xfrm>
            <a:custGeom>
              <a:avLst/>
              <a:gdLst/>
              <a:ahLst/>
              <a:cxnLst/>
              <a:rect l="l" t="t" r="r" b="b"/>
              <a:pathLst>
                <a:path w="3110" h="6050" extrusionOk="0">
                  <a:moveTo>
                    <a:pt x="1" y="1"/>
                  </a:moveTo>
                  <a:cubicBezTo>
                    <a:pt x="1" y="106"/>
                    <a:pt x="43" y="191"/>
                    <a:pt x="43" y="297"/>
                  </a:cubicBezTo>
                  <a:cubicBezTo>
                    <a:pt x="43" y="191"/>
                    <a:pt x="1" y="85"/>
                    <a:pt x="1" y="1"/>
                  </a:cubicBezTo>
                  <a:close/>
                  <a:moveTo>
                    <a:pt x="43" y="297"/>
                  </a:moveTo>
                  <a:cubicBezTo>
                    <a:pt x="43" y="402"/>
                    <a:pt x="64" y="508"/>
                    <a:pt x="86" y="614"/>
                  </a:cubicBezTo>
                  <a:cubicBezTo>
                    <a:pt x="64" y="508"/>
                    <a:pt x="64" y="402"/>
                    <a:pt x="43" y="297"/>
                  </a:cubicBezTo>
                  <a:close/>
                  <a:moveTo>
                    <a:pt x="234" y="1291"/>
                  </a:moveTo>
                  <a:lnTo>
                    <a:pt x="234" y="1291"/>
                  </a:lnTo>
                  <a:cubicBezTo>
                    <a:pt x="318" y="1777"/>
                    <a:pt x="509" y="2285"/>
                    <a:pt x="720" y="2813"/>
                  </a:cubicBezTo>
                  <a:cubicBezTo>
                    <a:pt x="509" y="2285"/>
                    <a:pt x="360" y="1777"/>
                    <a:pt x="234" y="1291"/>
                  </a:cubicBezTo>
                  <a:close/>
                  <a:moveTo>
                    <a:pt x="720" y="2814"/>
                  </a:moveTo>
                  <a:lnTo>
                    <a:pt x="720" y="2814"/>
                  </a:lnTo>
                  <a:cubicBezTo>
                    <a:pt x="953" y="3343"/>
                    <a:pt x="1207" y="3786"/>
                    <a:pt x="1460" y="4209"/>
                  </a:cubicBezTo>
                  <a:cubicBezTo>
                    <a:pt x="1587" y="4421"/>
                    <a:pt x="1735" y="4611"/>
                    <a:pt x="1862" y="4759"/>
                  </a:cubicBezTo>
                  <a:cubicBezTo>
                    <a:pt x="1947" y="4844"/>
                    <a:pt x="1989" y="4928"/>
                    <a:pt x="2052" y="4992"/>
                  </a:cubicBezTo>
                  <a:cubicBezTo>
                    <a:pt x="2095" y="5076"/>
                    <a:pt x="2179" y="5161"/>
                    <a:pt x="2243" y="5203"/>
                  </a:cubicBezTo>
                  <a:cubicBezTo>
                    <a:pt x="2349" y="5351"/>
                    <a:pt x="2475" y="5478"/>
                    <a:pt x="2581" y="5584"/>
                  </a:cubicBezTo>
                  <a:lnTo>
                    <a:pt x="2835" y="5838"/>
                  </a:lnTo>
                  <a:lnTo>
                    <a:pt x="3004" y="6007"/>
                  </a:lnTo>
                  <a:cubicBezTo>
                    <a:pt x="3053" y="6019"/>
                    <a:pt x="3080" y="6031"/>
                    <a:pt x="3095" y="6039"/>
                  </a:cubicBezTo>
                  <a:lnTo>
                    <a:pt x="3095" y="6039"/>
                  </a:lnTo>
                  <a:lnTo>
                    <a:pt x="3046" y="6007"/>
                  </a:lnTo>
                  <a:cubicBezTo>
                    <a:pt x="3004" y="5943"/>
                    <a:pt x="2941" y="5901"/>
                    <a:pt x="2877" y="5838"/>
                  </a:cubicBezTo>
                  <a:cubicBezTo>
                    <a:pt x="2793" y="5753"/>
                    <a:pt x="2687" y="5690"/>
                    <a:pt x="2602" y="5584"/>
                  </a:cubicBezTo>
                  <a:cubicBezTo>
                    <a:pt x="2497" y="5478"/>
                    <a:pt x="2370" y="5372"/>
                    <a:pt x="2264" y="5203"/>
                  </a:cubicBezTo>
                  <a:cubicBezTo>
                    <a:pt x="2200" y="5140"/>
                    <a:pt x="2137" y="5076"/>
                    <a:pt x="2074" y="4992"/>
                  </a:cubicBezTo>
                  <a:cubicBezTo>
                    <a:pt x="2010" y="4928"/>
                    <a:pt x="1947" y="4844"/>
                    <a:pt x="1883" y="4759"/>
                  </a:cubicBezTo>
                  <a:cubicBezTo>
                    <a:pt x="1756" y="4611"/>
                    <a:pt x="1629" y="4400"/>
                    <a:pt x="1481" y="4209"/>
                  </a:cubicBezTo>
                  <a:cubicBezTo>
                    <a:pt x="1228" y="3786"/>
                    <a:pt x="953" y="3343"/>
                    <a:pt x="720" y="2814"/>
                  </a:cubicBezTo>
                  <a:close/>
                  <a:moveTo>
                    <a:pt x="3095" y="6039"/>
                  </a:moveTo>
                  <a:lnTo>
                    <a:pt x="3110" y="6049"/>
                  </a:lnTo>
                  <a:cubicBezTo>
                    <a:pt x="3110" y="6049"/>
                    <a:pt x="3106" y="6045"/>
                    <a:pt x="3095" y="60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2"/>
            <p:cNvSpPr/>
            <p:nvPr/>
          </p:nvSpPr>
          <p:spPr>
            <a:xfrm>
              <a:off x="6986830" y="3833028"/>
              <a:ext cx="10787" cy="22747"/>
            </a:xfrm>
            <a:custGeom>
              <a:avLst/>
              <a:gdLst/>
              <a:ahLst/>
              <a:cxnLst/>
              <a:rect l="l" t="t" r="r" b="b"/>
              <a:pathLst>
                <a:path w="763" h="1609" extrusionOk="0">
                  <a:moveTo>
                    <a:pt x="212" y="1"/>
                  </a:moveTo>
                  <a:lnTo>
                    <a:pt x="212" y="1"/>
                  </a:lnTo>
                  <a:cubicBezTo>
                    <a:pt x="212" y="1"/>
                    <a:pt x="128" y="86"/>
                    <a:pt x="64" y="255"/>
                  </a:cubicBezTo>
                  <a:cubicBezTo>
                    <a:pt x="22" y="424"/>
                    <a:pt x="1" y="678"/>
                    <a:pt x="64" y="953"/>
                  </a:cubicBezTo>
                  <a:cubicBezTo>
                    <a:pt x="149" y="1206"/>
                    <a:pt x="339" y="1397"/>
                    <a:pt x="487" y="1503"/>
                  </a:cubicBezTo>
                  <a:cubicBezTo>
                    <a:pt x="657" y="1587"/>
                    <a:pt x="762" y="1608"/>
                    <a:pt x="762" y="1608"/>
                  </a:cubicBezTo>
                  <a:cubicBezTo>
                    <a:pt x="762" y="1608"/>
                    <a:pt x="657" y="1545"/>
                    <a:pt x="551" y="1439"/>
                  </a:cubicBezTo>
                  <a:cubicBezTo>
                    <a:pt x="382" y="1333"/>
                    <a:pt x="234" y="1143"/>
                    <a:pt x="149" y="910"/>
                  </a:cubicBezTo>
                  <a:cubicBezTo>
                    <a:pt x="64" y="657"/>
                    <a:pt x="64" y="424"/>
                    <a:pt x="128" y="255"/>
                  </a:cubicBezTo>
                  <a:cubicBezTo>
                    <a:pt x="149" y="86"/>
                    <a:pt x="212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82"/>
            <p:cNvSpPr/>
            <p:nvPr/>
          </p:nvSpPr>
          <p:spPr>
            <a:xfrm>
              <a:off x="7001787" y="3804329"/>
              <a:ext cx="3308" cy="8087"/>
            </a:xfrm>
            <a:custGeom>
              <a:avLst/>
              <a:gdLst/>
              <a:ahLst/>
              <a:cxnLst/>
              <a:rect l="l" t="t" r="r" b="b"/>
              <a:pathLst>
                <a:path w="234" h="572" extrusionOk="0">
                  <a:moveTo>
                    <a:pt x="0" y="1"/>
                  </a:moveTo>
                  <a:cubicBezTo>
                    <a:pt x="0" y="43"/>
                    <a:pt x="22" y="149"/>
                    <a:pt x="64" y="297"/>
                  </a:cubicBezTo>
                  <a:cubicBezTo>
                    <a:pt x="127" y="466"/>
                    <a:pt x="170" y="572"/>
                    <a:pt x="212" y="572"/>
                  </a:cubicBezTo>
                  <a:cubicBezTo>
                    <a:pt x="233" y="572"/>
                    <a:pt x="170" y="445"/>
                    <a:pt x="127" y="276"/>
                  </a:cubicBezTo>
                  <a:cubicBezTo>
                    <a:pt x="64" y="106"/>
                    <a:pt x="22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82"/>
            <p:cNvSpPr/>
            <p:nvPr/>
          </p:nvSpPr>
          <p:spPr>
            <a:xfrm>
              <a:off x="6935412" y="3757393"/>
              <a:ext cx="62205" cy="48152"/>
            </a:xfrm>
            <a:custGeom>
              <a:avLst/>
              <a:gdLst/>
              <a:ahLst/>
              <a:cxnLst/>
              <a:rect l="l" t="t" r="r" b="b"/>
              <a:pathLst>
                <a:path w="4400" h="34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4399" y="0"/>
                    <a:pt x="4337" y="16"/>
                    <a:pt x="4239" y="60"/>
                  </a:cubicBezTo>
                  <a:lnTo>
                    <a:pt x="4239" y="60"/>
                  </a:lnTo>
                  <a:lnTo>
                    <a:pt x="4399" y="0"/>
                  </a:lnTo>
                  <a:close/>
                  <a:moveTo>
                    <a:pt x="4239" y="60"/>
                  </a:moveTo>
                  <a:lnTo>
                    <a:pt x="4230" y="64"/>
                  </a:lnTo>
                  <a:cubicBezTo>
                    <a:pt x="4167" y="85"/>
                    <a:pt x="4082" y="106"/>
                    <a:pt x="3976" y="127"/>
                  </a:cubicBezTo>
                  <a:cubicBezTo>
                    <a:pt x="3871" y="169"/>
                    <a:pt x="3765" y="191"/>
                    <a:pt x="3638" y="233"/>
                  </a:cubicBezTo>
                  <a:lnTo>
                    <a:pt x="3236" y="402"/>
                  </a:lnTo>
                  <a:cubicBezTo>
                    <a:pt x="3067" y="444"/>
                    <a:pt x="2940" y="529"/>
                    <a:pt x="2792" y="614"/>
                  </a:cubicBezTo>
                  <a:cubicBezTo>
                    <a:pt x="2475" y="762"/>
                    <a:pt x="2157" y="973"/>
                    <a:pt x="1840" y="1227"/>
                  </a:cubicBezTo>
                  <a:cubicBezTo>
                    <a:pt x="1523" y="1460"/>
                    <a:pt x="1248" y="1713"/>
                    <a:pt x="1015" y="1967"/>
                  </a:cubicBezTo>
                  <a:cubicBezTo>
                    <a:pt x="910" y="2094"/>
                    <a:pt x="804" y="2200"/>
                    <a:pt x="698" y="2327"/>
                  </a:cubicBezTo>
                  <a:cubicBezTo>
                    <a:pt x="592" y="2454"/>
                    <a:pt x="508" y="2559"/>
                    <a:pt x="423" y="2665"/>
                  </a:cubicBezTo>
                  <a:cubicBezTo>
                    <a:pt x="360" y="2771"/>
                    <a:pt x="296" y="2877"/>
                    <a:pt x="254" y="2961"/>
                  </a:cubicBezTo>
                  <a:cubicBezTo>
                    <a:pt x="191" y="3067"/>
                    <a:pt x="148" y="3151"/>
                    <a:pt x="106" y="3194"/>
                  </a:cubicBezTo>
                  <a:cubicBezTo>
                    <a:pt x="43" y="3342"/>
                    <a:pt x="0" y="3405"/>
                    <a:pt x="0" y="3405"/>
                  </a:cubicBezTo>
                  <a:cubicBezTo>
                    <a:pt x="0" y="3405"/>
                    <a:pt x="64" y="3363"/>
                    <a:pt x="148" y="3236"/>
                  </a:cubicBezTo>
                  <a:cubicBezTo>
                    <a:pt x="169" y="3173"/>
                    <a:pt x="212" y="3088"/>
                    <a:pt x="275" y="3025"/>
                  </a:cubicBezTo>
                  <a:cubicBezTo>
                    <a:pt x="360" y="2940"/>
                    <a:pt x="402" y="2834"/>
                    <a:pt x="487" y="2728"/>
                  </a:cubicBezTo>
                  <a:cubicBezTo>
                    <a:pt x="571" y="2623"/>
                    <a:pt x="635" y="2496"/>
                    <a:pt x="740" y="2390"/>
                  </a:cubicBezTo>
                  <a:cubicBezTo>
                    <a:pt x="825" y="2242"/>
                    <a:pt x="952" y="2136"/>
                    <a:pt x="1058" y="2009"/>
                  </a:cubicBezTo>
                  <a:cubicBezTo>
                    <a:pt x="1311" y="1777"/>
                    <a:pt x="1565" y="1502"/>
                    <a:pt x="1883" y="1269"/>
                  </a:cubicBezTo>
                  <a:cubicBezTo>
                    <a:pt x="2200" y="1037"/>
                    <a:pt x="2517" y="825"/>
                    <a:pt x="2813" y="656"/>
                  </a:cubicBezTo>
                  <a:cubicBezTo>
                    <a:pt x="2940" y="592"/>
                    <a:pt x="3109" y="508"/>
                    <a:pt x="3236" y="444"/>
                  </a:cubicBezTo>
                  <a:cubicBezTo>
                    <a:pt x="3384" y="402"/>
                    <a:pt x="3490" y="339"/>
                    <a:pt x="3638" y="296"/>
                  </a:cubicBezTo>
                  <a:cubicBezTo>
                    <a:pt x="3744" y="233"/>
                    <a:pt x="3849" y="191"/>
                    <a:pt x="3955" y="169"/>
                  </a:cubicBezTo>
                  <a:lnTo>
                    <a:pt x="4188" y="85"/>
                  </a:lnTo>
                  <a:cubicBezTo>
                    <a:pt x="4206" y="76"/>
                    <a:pt x="4223" y="68"/>
                    <a:pt x="4239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2"/>
            <p:cNvSpPr/>
            <p:nvPr/>
          </p:nvSpPr>
          <p:spPr>
            <a:xfrm>
              <a:off x="7029596" y="3966387"/>
              <a:ext cx="58020" cy="15862"/>
            </a:xfrm>
            <a:custGeom>
              <a:avLst/>
              <a:gdLst/>
              <a:ahLst/>
              <a:cxnLst/>
              <a:rect l="l" t="t" r="r" b="b"/>
              <a:pathLst>
                <a:path w="4104" h="1122" extrusionOk="0">
                  <a:moveTo>
                    <a:pt x="4103" y="1"/>
                  </a:moveTo>
                  <a:cubicBezTo>
                    <a:pt x="4103" y="1"/>
                    <a:pt x="4099" y="2"/>
                    <a:pt x="4091" y="6"/>
                  </a:cubicBezTo>
                  <a:lnTo>
                    <a:pt x="4091" y="6"/>
                  </a:lnTo>
                  <a:lnTo>
                    <a:pt x="4103" y="1"/>
                  </a:lnTo>
                  <a:close/>
                  <a:moveTo>
                    <a:pt x="4091" y="6"/>
                  </a:moveTo>
                  <a:lnTo>
                    <a:pt x="3955" y="64"/>
                  </a:lnTo>
                  <a:cubicBezTo>
                    <a:pt x="3871" y="127"/>
                    <a:pt x="3744" y="212"/>
                    <a:pt x="3553" y="276"/>
                  </a:cubicBezTo>
                  <a:cubicBezTo>
                    <a:pt x="3173" y="466"/>
                    <a:pt x="2707" y="677"/>
                    <a:pt x="2115" y="847"/>
                  </a:cubicBezTo>
                  <a:cubicBezTo>
                    <a:pt x="1544" y="995"/>
                    <a:pt x="1015" y="1058"/>
                    <a:pt x="614" y="1079"/>
                  </a:cubicBezTo>
                  <a:cubicBezTo>
                    <a:pt x="423" y="1100"/>
                    <a:pt x="275" y="1100"/>
                    <a:pt x="169" y="1100"/>
                  </a:cubicBezTo>
                  <a:lnTo>
                    <a:pt x="0" y="1100"/>
                  </a:lnTo>
                  <a:cubicBezTo>
                    <a:pt x="0" y="1122"/>
                    <a:pt x="64" y="1122"/>
                    <a:pt x="169" y="1122"/>
                  </a:cubicBezTo>
                  <a:lnTo>
                    <a:pt x="635" y="1122"/>
                  </a:lnTo>
                  <a:cubicBezTo>
                    <a:pt x="1037" y="1100"/>
                    <a:pt x="1565" y="1058"/>
                    <a:pt x="2158" y="889"/>
                  </a:cubicBezTo>
                  <a:cubicBezTo>
                    <a:pt x="2729" y="741"/>
                    <a:pt x="3236" y="529"/>
                    <a:pt x="3575" y="339"/>
                  </a:cubicBezTo>
                  <a:cubicBezTo>
                    <a:pt x="3744" y="233"/>
                    <a:pt x="3892" y="149"/>
                    <a:pt x="3976" y="106"/>
                  </a:cubicBezTo>
                  <a:cubicBezTo>
                    <a:pt x="4023" y="44"/>
                    <a:pt x="4070" y="16"/>
                    <a:pt x="409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5" name="Google Shape;3425;p82"/>
          <p:cNvSpPr/>
          <p:nvPr/>
        </p:nvSpPr>
        <p:spPr>
          <a:xfrm>
            <a:off x="6313069" y="3781831"/>
            <a:ext cx="42493" cy="5236"/>
          </a:xfrm>
          <a:custGeom>
            <a:avLst/>
            <a:gdLst/>
            <a:ahLst/>
            <a:cxnLst/>
            <a:rect l="l" t="t" r="r" b="b"/>
            <a:pathLst>
              <a:path w="3660" h="451" extrusionOk="0">
                <a:moveTo>
                  <a:pt x="1" y="1"/>
                </a:moveTo>
                <a:cubicBezTo>
                  <a:pt x="1" y="1"/>
                  <a:pt x="43" y="22"/>
                  <a:pt x="128" y="64"/>
                </a:cubicBezTo>
                <a:cubicBezTo>
                  <a:pt x="43" y="1"/>
                  <a:pt x="1" y="1"/>
                  <a:pt x="1" y="1"/>
                </a:cubicBezTo>
                <a:close/>
                <a:moveTo>
                  <a:pt x="129" y="64"/>
                </a:moveTo>
                <a:lnTo>
                  <a:pt x="129" y="64"/>
                </a:lnTo>
                <a:cubicBezTo>
                  <a:pt x="213" y="86"/>
                  <a:pt x="340" y="149"/>
                  <a:pt x="487" y="191"/>
                </a:cubicBezTo>
                <a:cubicBezTo>
                  <a:pt x="847" y="297"/>
                  <a:pt x="1291" y="402"/>
                  <a:pt x="1820" y="423"/>
                </a:cubicBezTo>
                <a:cubicBezTo>
                  <a:pt x="1974" y="443"/>
                  <a:pt x="2124" y="450"/>
                  <a:pt x="2268" y="450"/>
                </a:cubicBezTo>
                <a:cubicBezTo>
                  <a:pt x="2598" y="450"/>
                  <a:pt x="2895" y="411"/>
                  <a:pt x="3131" y="381"/>
                </a:cubicBezTo>
                <a:cubicBezTo>
                  <a:pt x="3300" y="339"/>
                  <a:pt x="3448" y="318"/>
                  <a:pt x="3533" y="297"/>
                </a:cubicBezTo>
                <a:cubicBezTo>
                  <a:pt x="3617" y="275"/>
                  <a:pt x="3660" y="233"/>
                  <a:pt x="3660" y="233"/>
                </a:cubicBezTo>
                <a:lnTo>
                  <a:pt x="3660" y="233"/>
                </a:lnTo>
                <a:cubicBezTo>
                  <a:pt x="3659" y="233"/>
                  <a:pt x="3617" y="233"/>
                  <a:pt x="3533" y="275"/>
                </a:cubicBezTo>
                <a:cubicBezTo>
                  <a:pt x="3427" y="275"/>
                  <a:pt x="3300" y="297"/>
                  <a:pt x="3131" y="318"/>
                </a:cubicBezTo>
                <a:cubicBezTo>
                  <a:pt x="2877" y="365"/>
                  <a:pt x="2564" y="389"/>
                  <a:pt x="2200" y="389"/>
                </a:cubicBezTo>
                <a:cubicBezTo>
                  <a:pt x="2079" y="389"/>
                  <a:pt x="1952" y="386"/>
                  <a:pt x="1820" y="381"/>
                </a:cubicBezTo>
                <a:cubicBezTo>
                  <a:pt x="1312" y="339"/>
                  <a:pt x="847" y="233"/>
                  <a:pt x="529" y="170"/>
                </a:cubicBezTo>
                <a:cubicBezTo>
                  <a:pt x="340" y="149"/>
                  <a:pt x="213" y="86"/>
                  <a:pt x="129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3426;p82"/>
          <p:cNvSpPr/>
          <p:nvPr/>
        </p:nvSpPr>
        <p:spPr>
          <a:xfrm>
            <a:off x="5843362" y="4401550"/>
            <a:ext cx="12" cy="12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6875" cap="flat" cmpd="sng">
            <a:solidFill>
              <a:srgbClr val="FBFBFB"/>
            </a:solidFill>
            <a:prstDash val="solid"/>
            <a:miter lim="211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7" name="Google Shape;3427;p82"/>
          <p:cNvGrpSpPr/>
          <p:nvPr/>
        </p:nvGrpSpPr>
        <p:grpSpPr>
          <a:xfrm>
            <a:off x="6270792" y="1770879"/>
            <a:ext cx="1151234" cy="2001208"/>
            <a:chOff x="7317534" y="2936937"/>
            <a:chExt cx="883254" cy="1535375"/>
          </a:xfrm>
        </p:grpSpPr>
        <p:sp>
          <p:nvSpPr>
            <p:cNvPr id="3428" name="Google Shape;3428;p82"/>
            <p:cNvSpPr/>
            <p:nvPr/>
          </p:nvSpPr>
          <p:spPr>
            <a:xfrm>
              <a:off x="7317534" y="2936937"/>
              <a:ext cx="732266" cy="1492015"/>
            </a:xfrm>
            <a:custGeom>
              <a:avLst/>
              <a:gdLst/>
              <a:ahLst/>
              <a:cxnLst/>
              <a:rect l="l" t="t" r="r" b="b"/>
              <a:pathLst>
                <a:path w="51796" h="105536" extrusionOk="0">
                  <a:moveTo>
                    <a:pt x="8146" y="0"/>
                  </a:moveTo>
                  <a:cubicBezTo>
                    <a:pt x="3871" y="0"/>
                    <a:pt x="402" y="3482"/>
                    <a:pt x="360" y="7783"/>
                  </a:cubicBezTo>
                  <a:lnTo>
                    <a:pt x="0" y="97562"/>
                  </a:lnTo>
                  <a:cubicBezTo>
                    <a:pt x="0" y="101856"/>
                    <a:pt x="3469" y="105345"/>
                    <a:pt x="7762" y="105388"/>
                  </a:cubicBezTo>
                  <a:lnTo>
                    <a:pt x="43589" y="105536"/>
                  </a:lnTo>
                  <a:cubicBezTo>
                    <a:pt x="43615" y="105536"/>
                    <a:pt x="43641" y="105536"/>
                    <a:pt x="43667" y="105536"/>
                  </a:cubicBezTo>
                  <a:cubicBezTo>
                    <a:pt x="47946" y="105536"/>
                    <a:pt x="51414" y="102062"/>
                    <a:pt x="51414" y="97774"/>
                  </a:cubicBezTo>
                  <a:lnTo>
                    <a:pt x="51795" y="7995"/>
                  </a:lnTo>
                  <a:cubicBezTo>
                    <a:pt x="51795" y="3680"/>
                    <a:pt x="48327" y="191"/>
                    <a:pt x="44012" y="170"/>
                  </a:cubicBezTo>
                  <a:lnTo>
                    <a:pt x="8185" y="0"/>
                  </a:lnTo>
                  <a:cubicBezTo>
                    <a:pt x="8172" y="0"/>
                    <a:pt x="8159" y="0"/>
                    <a:pt x="8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82"/>
            <p:cNvSpPr/>
            <p:nvPr/>
          </p:nvSpPr>
          <p:spPr>
            <a:xfrm>
              <a:off x="7351012" y="2980876"/>
              <a:ext cx="665890" cy="1395753"/>
            </a:xfrm>
            <a:custGeom>
              <a:avLst/>
              <a:gdLst/>
              <a:ahLst/>
              <a:cxnLst/>
              <a:rect l="l" t="t" r="r" b="b"/>
              <a:pathLst>
                <a:path w="47101" h="98727" extrusionOk="0">
                  <a:moveTo>
                    <a:pt x="5803" y="1"/>
                  </a:moveTo>
                  <a:cubicBezTo>
                    <a:pt x="2815" y="1"/>
                    <a:pt x="403" y="2438"/>
                    <a:pt x="382" y="5437"/>
                  </a:cubicBezTo>
                  <a:lnTo>
                    <a:pt x="1" y="93080"/>
                  </a:lnTo>
                  <a:cubicBezTo>
                    <a:pt x="1" y="96083"/>
                    <a:pt x="2433" y="98557"/>
                    <a:pt x="5457" y="98578"/>
                  </a:cubicBezTo>
                  <a:lnTo>
                    <a:pt x="41200" y="98726"/>
                  </a:lnTo>
                  <a:cubicBezTo>
                    <a:pt x="41225" y="98727"/>
                    <a:pt x="41251" y="98727"/>
                    <a:pt x="41276" y="98727"/>
                  </a:cubicBezTo>
                  <a:cubicBezTo>
                    <a:pt x="44245" y="98727"/>
                    <a:pt x="46678" y="96269"/>
                    <a:pt x="46699" y="93291"/>
                  </a:cubicBezTo>
                  <a:lnTo>
                    <a:pt x="47058" y="5648"/>
                  </a:lnTo>
                  <a:cubicBezTo>
                    <a:pt x="47101" y="2603"/>
                    <a:pt x="44626" y="149"/>
                    <a:pt x="41623" y="149"/>
                  </a:cubicBezTo>
                  <a:lnTo>
                    <a:pt x="34665" y="128"/>
                  </a:lnTo>
                  <a:lnTo>
                    <a:pt x="14383" y="23"/>
                  </a:lnTo>
                  <a:lnTo>
                    <a:pt x="11950" y="23"/>
                  </a:lnTo>
                  <a:lnTo>
                    <a:pt x="5880" y="1"/>
                  </a:lnTo>
                  <a:cubicBezTo>
                    <a:pt x="5855" y="1"/>
                    <a:pt x="5829" y="1"/>
                    <a:pt x="5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82"/>
            <p:cNvSpPr/>
            <p:nvPr/>
          </p:nvSpPr>
          <p:spPr>
            <a:xfrm>
              <a:off x="7930480" y="3089127"/>
              <a:ext cx="12568" cy="12865"/>
            </a:xfrm>
            <a:custGeom>
              <a:avLst/>
              <a:gdLst/>
              <a:ahLst/>
              <a:cxnLst/>
              <a:rect l="l" t="t" r="r" b="b"/>
              <a:pathLst>
                <a:path w="889" h="910" extrusionOk="0">
                  <a:moveTo>
                    <a:pt x="445" y="0"/>
                  </a:moveTo>
                  <a:cubicBezTo>
                    <a:pt x="212" y="0"/>
                    <a:pt x="1" y="212"/>
                    <a:pt x="1" y="445"/>
                  </a:cubicBezTo>
                  <a:cubicBezTo>
                    <a:pt x="1" y="698"/>
                    <a:pt x="212" y="910"/>
                    <a:pt x="445" y="910"/>
                  </a:cubicBezTo>
                  <a:cubicBezTo>
                    <a:pt x="677" y="910"/>
                    <a:pt x="889" y="698"/>
                    <a:pt x="889" y="445"/>
                  </a:cubicBezTo>
                  <a:cubicBezTo>
                    <a:pt x="889" y="212"/>
                    <a:pt x="720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82"/>
            <p:cNvSpPr/>
            <p:nvPr/>
          </p:nvSpPr>
          <p:spPr>
            <a:xfrm>
              <a:off x="7930480" y="3111846"/>
              <a:ext cx="12568" cy="12879"/>
            </a:xfrm>
            <a:custGeom>
              <a:avLst/>
              <a:gdLst/>
              <a:ahLst/>
              <a:cxnLst/>
              <a:rect l="l" t="t" r="r" b="b"/>
              <a:pathLst>
                <a:path w="889" h="911" extrusionOk="0">
                  <a:moveTo>
                    <a:pt x="445" y="1"/>
                  </a:moveTo>
                  <a:cubicBezTo>
                    <a:pt x="212" y="1"/>
                    <a:pt x="1" y="212"/>
                    <a:pt x="1" y="466"/>
                  </a:cubicBezTo>
                  <a:cubicBezTo>
                    <a:pt x="1" y="699"/>
                    <a:pt x="212" y="910"/>
                    <a:pt x="445" y="910"/>
                  </a:cubicBezTo>
                  <a:cubicBezTo>
                    <a:pt x="677" y="910"/>
                    <a:pt x="889" y="699"/>
                    <a:pt x="889" y="466"/>
                  </a:cubicBezTo>
                  <a:cubicBezTo>
                    <a:pt x="889" y="212"/>
                    <a:pt x="72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82"/>
            <p:cNvSpPr/>
            <p:nvPr/>
          </p:nvSpPr>
          <p:spPr>
            <a:xfrm>
              <a:off x="7930480" y="3134876"/>
              <a:ext cx="12568" cy="12568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445" y="0"/>
                  </a:moveTo>
                  <a:cubicBezTo>
                    <a:pt x="212" y="0"/>
                    <a:pt x="1" y="191"/>
                    <a:pt x="1" y="444"/>
                  </a:cubicBezTo>
                  <a:cubicBezTo>
                    <a:pt x="1" y="677"/>
                    <a:pt x="212" y="889"/>
                    <a:pt x="445" y="889"/>
                  </a:cubicBezTo>
                  <a:cubicBezTo>
                    <a:pt x="677" y="889"/>
                    <a:pt x="889" y="677"/>
                    <a:pt x="889" y="444"/>
                  </a:cubicBezTo>
                  <a:cubicBezTo>
                    <a:pt x="889" y="212"/>
                    <a:pt x="677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82"/>
            <p:cNvSpPr/>
            <p:nvPr/>
          </p:nvSpPr>
          <p:spPr>
            <a:xfrm>
              <a:off x="7411421" y="3270625"/>
              <a:ext cx="538512" cy="341760"/>
            </a:xfrm>
            <a:custGeom>
              <a:avLst/>
              <a:gdLst/>
              <a:ahLst/>
              <a:cxnLst/>
              <a:rect l="l" t="t" r="r" b="b"/>
              <a:pathLst>
                <a:path w="38091" h="24174" extrusionOk="0">
                  <a:moveTo>
                    <a:pt x="1121" y="0"/>
                  </a:moveTo>
                  <a:cubicBezTo>
                    <a:pt x="487" y="0"/>
                    <a:pt x="0" y="508"/>
                    <a:pt x="0" y="1142"/>
                  </a:cubicBezTo>
                  <a:lnTo>
                    <a:pt x="0" y="23032"/>
                  </a:lnTo>
                  <a:cubicBezTo>
                    <a:pt x="0" y="23666"/>
                    <a:pt x="487" y="24174"/>
                    <a:pt x="1121" y="24174"/>
                  </a:cubicBezTo>
                  <a:lnTo>
                    <a:pt x="36948" y="24174"/>
                  </a:lnTo>
                  <a:cubicBezTo>
                    <a:pt x="37562" y="24174"/>
                    <a:pt x="38090" y="23666"/>
                    <a:pt x="38090" y="23032"/>
                  </a:cubicBezTo>
                  <a:lnTo>
                    <a:pt x="38090" y="1142"/>
                  </a:lnTo>
                  <a:cubicBezTo>
                    <a:pt x="38090" y="508"/>
                    <a:pt x="37583" y="0"/>
                    <a:pt x="36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82"/>
            <p:cNvSpPr/>
            <p:nvPr/>
          </p:nvSpPr>
          <p:spPr>
            <a:xfrm>
              <a:off x="7476595" y="3330115"/>
              <a:ext cx="23341" cy="25433"/>
            </a:xfrm>
            <a:custGeom>
              <a:avLst/>
              <a:gdLst/>
              <a:ahLst/>
              <a:cxnLst/>
              <a:rect l="l" t="t" r="r" b="b"/>
              <a:pathLst>
                <a:path w="1651" h="1799" extrusionOk="0">
                  <a:moveTo>
                    <a:pt x="826" y="339"/>
                  </a:moveTo>
                  <a:cubicBezTo>
                    <a:pt x="1037" y="339"/>
                    <a:pt x="1143" y="424"/>
                    <a:pt x="1143" y="551"/>
                  </a:cubicBezTo>
                  <a:cubicBezTo>
                    <a:pt x="1143" y="699"/>
                    <a:pt x="1037" y="783"/>
                    <a:pt x="826" y="783"/>
                  </a:cubicBezTo>
                  <a:lnTo>
                    <a:pt x="403" y="783"/>
                  </a:lnTo>
                  <a:lnTo>
                    <a:pt x="403" y="360"/>
                  </a:lnTo>
                  <a:lnTo>
                    <a:pt x="403" y="339"/>
                  </a:lnTo>
                  <a:close/>
                  <a:moveTo>
                    <a:pt x="910" y="1058"/>
                  </a:moveTo>
                  <a:cubicBezTo>
                    <a:pt x="1122" y="1058"/>
                    <a:pt x="1227" y="1122"/>
                    <a:pt x="1227" y="1270"/>
                  </a:cubicBezTo>
                  <a:cubicBezTo>
                    <a:pt x="1227" y="1422"/>
                    <a:pt x="1142" y="1506"/>
                    <a:pt x="971" y="1506"/>
                  </a:cubicBezTo>
                  <a:cubicBezTo>
                    <a:pt x="952" y="1506"/>
                    <a:pt x="931" y="1505"/>
                    <a:pt x="910" y="1502"/>
                  </a:cubicBezTo>
                  <a:lnTo>
                    <a:pt x="424" y="1502"/>
                  </a:lnTo>
                  <a:lnTo>
                    <a:pt x="424" y="1058"/>
                  </a:lnTo>
                  <a:close/>
                  <a:moveTo>
                    <a:pt x="1" y="1"/>
                  </a:moveTo>
                  <a:lnTo>
                    <a:pt x="1" y="1799"/>
                  </a:lnTo>
                  <a:lnTo>
                    <a:pt x="931" y="1799"/>
                  </a:lnTo>
                  <a:cubicBezTo>
                    <a:pt x="1418" y="1799"/>
                    <a:pt x="1650" y="1650"/>
                    <a:pt x="1650" y="1333"/>
                  </a:cubicBezTo>
                  <a:cubicBezTo>
                    <a:pt x="1650" y="1101"/>
                    <a:pt x="1523" y="953"/>
                    <a:pt x="1333" y="889"/>
                  </a:cubicBezTo>
                  <a:cubicBezTo>
                    <a:pt x="1481" y="805"/>
                    <a:pt x="1566" y="656"/>
                    <a:pt x="1566" y="487"/>
                  </a:cubicBezTo>
                  <a:cubicBezTo>
                    <a:pt x="1566" y="191"/>
                    <a:pt x="1333" y="1"/>
                    <a:pt x="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82"/>
            <p:cNvSpPr/>
            <p:nvPr/>
          </p:nvSpPr>
          <p:spPr>
            <a:xfrm>
              <a:off x="7501110" y="3330115"/>
              <a:ext cx="27823" cy="25433"/>
            </a:xfrm>
            <a:custGeom>
              <a:avLst/>
              <a:gdLst/>
              <a:ahLst/>
              <a:cxnLst/>
              <a:rect l="l" t="t" r="r" b="b"/>
              <a:pathLst>
                <a:path w="1968" h="1799" extrusionOk="0">
                  <a:moveTo>
                    <a:pt x="974" y="424"/>
                  </a:moveTo>
                  <a:lnTo>
                    <a:pt x="1270" y="1122"/>
                  </a:lnTo>
                  <a:lnTo>
                    <a:pt x="678" y="1122"/>
                  </a:lnTo>
                  <a:lnTo>
                    <a:pt x="974" y="424"/>
                  </a:lnTo>
                  <a:close/>
                  <a:moveTo>
                    <a:pt x="783" y="1"/>
                  </a:moveTo>
                  <a:lnTo>
                    <a:pt x="1" y="1799"/>
                  </a:lnTo>
                  <a:lnTo>
                    <a:pt x="424" y="1799"/>
                  </a:lnTo>
                  <a:lnTo>
                    <a:pt x="572" y="1439"/>
                  </a:lnTo>
                  <a:lnTo>
                    <a:pt x="1397" y="1439"/>
                  </a:lnTo>
                  <a:lnTo>
                    <a:pt x="1545" y="1799"/>
                  </a:lnTo>
                  <a:lnTo>
                    <a:pt x="1968" y="1799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82"/>
            <p:cNvSpPr/>
            <p:nvPr/>
          </p:nvSpPr>
          <p:spPr>
            <a:xfrm>
              <a:off x="7531915" y="3330723"/>
              <a:ext cx="23327" cy="25419"/>
            </a:xfrm>
            <a:custGeom>
              <a:avLst/>
              <a:gdLst/>
              <a:ahLst/>
              <a:cxnLst/>
              <a:rect l="l" t="t" r="r" b="b"/>
              <a:pathLst>
                <a:path w="1650" h="1798" extrusionOk="0">
                  <a:moveTo>
                    <a:pt x="0" y="0"/>
                  </a:moveTo>
                  <a:lnTo>
                    <a:pt x="0" y="1798"/>
                  </a:lnTo>
                  <a:lnTo>
                    <a:pt x="402" y="1798"/>
                  </a:lnTo>
                  <a:lnTo>
                    <a:pt x="402" y="698"/>
                  </a:lnTo>
                  <a:lnTo>
                    <a:pt x="1312" y="1798"/>
                  </a:lnTo>
                  <a:lnTo>
                    <a:pt x="1650" y="1798"/>
                  </a:lnTo>
                  <a:lnTo>
                    <a:pt x="1650" y="0"/>
                  </a:lnTo>
                  <a:lnTo>
                    <a:pt x="1248" y="0"/>
                  </a:lnTo>
                  <a:lnTo>
                    <a:pt x="1248" y="107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82"/>
            <p:cNvSpPr/>
            <p:nvPr/>
          </p:nvSpPr>
          <p:spPr>
            <a:xfrm>
              <a:off x="7560911" y="3330115"/>
              <a:ext cx="24232" cy="25433"/>
            </a:xfrm>
            <a:custGeom>
              <a:avLst/>
              <a:gdLst/>
              <a:ahLst/>
              <a:cxnLst/>
              <a:rect l="l" t="t" r="r" b="b"/>
              <a:pathLst>
                <a:path w="1714" h="1799" extrusionOk="0">
                  <a:moveTo>
                    <a:pt x="1" y="1"/>
                  </a:moveTo>
                  <a:lnTo>
                    <a:pt x="1" y="1799"/>
                  </a:lnTo>
                  <a:lnTo>
                    <a:pt x="424" y="1799"/>
                  </a:lnTo>
                  <a:lnTo>
                    <a:pt x="424" y="1354"/>
                  </a:lnTo>
                  <a:lnTo>
                    <a:pt x="656" y="1122"/>
                  </a:lnTo>
                  <a:lnTo>
                    <a:pt x="1228" y="1777"/>
                  </a:lnTo>
                  <a:lnTo>
                    <a:pt x="1714" y="1777"/>
                  </a:lnTo>
                  <a:lnTo>
                    <a:pt x="910" y="805"/>
                  </a:lnTo>
                  <a:lnTo>
                    <a:pt x="1651" y="1"/>
                  </a:lnTo>
                  <a:lnTo>
                    <a:pt x="1206" y="1"/>
                  </a:lnTo>
                  <a:lnTo>
                    <a:pt x="424" y="847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82"/>
            <p:cNvSpPr/>
            <p:nvPr/>
          </p:nvSpPr>
          <p:spPr>
            <a:xfrm>
              <a:off x="7475097" y="3436867"/>
              <a:ext cx="20047" cy="23030"/>
            </a:xfrm>
            <a:custGeom>
              <a:avLst/>
              <a:gdLst/>
              <a:ahLst/>
              <a:cxnLst/>
              <a:rect l="l" t="t" r="r" b="b"/>
              <a:pathLst>
                <a:path w="1418" h="1629" extrusionOk="0">
                  <a:moveTo>
                    <a:pt x="868" y="0"/>
                  </a:moveTo>
                  <a:lnTo>
                    <a:pt x="1" y="1079"/>
                  </a:lnTo>
                  <a:lnTo>
                    <a:pt x="1" y="1206"/>
                  </a:lnTo>
                  <a:lnTo>
                    <a:pt x="932" y="1206"/>
                  </a:lnTo>
                  <a:lnTo>
                    <a:pt x="932" y="1629"/>
                  </a:lnTo>
                  <a:lnTo>
                    <a:pt x="1080" y="1629"/>
                  </a:lnTo>
                  <a:lnTo>
                    <a:pt x="1080" y="1206"/>
                  </a:lnTo>
                  <a:lnTo>
                    <a:pt x="1418" y="1206"/>
                  </a:lnTo>
                  <a:lnTo>
                    <a:pt x="1418" y="1058"/>
                  </a:lnTo>
                  <a:lnTo>
                    <a:pt x="1080" y="1058"/>
                  </a:lnTo>
                  <a:lnTo>
                    <a:pt x="1080" y="677"/>
                  </a:lnTo>
                  <a:lnTo>
                    <a:pt x="932" y="677"/>
                  </a:lnTo>
                  <a:lnTo>
                    <a:pt x="932" y="1058"/>
                  </a:lnTo>
                  <a:lnTo>
                    <a:pt x="212" y="1058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82"/>
            <p:cNvSpPr/>
            <p:nvPr/>
          </p:nvSpPr>
          <p:spPr>
            <a:xfrm>
              <a:off x="7495441" y="3436867"/>
              <a:ext cx="16753" cy="23327"/>
            </a:xfrm>
            <a:custGeom>
              <a:avLst/>
              <a:gdLst/>
              <a:ahLst/>
              <a:cxnLst/>
              <a:rect l="l" t="t" r="r" b="b"/>
              <a:pathLst>
                <a:path w="1185" h="1650" extrusionOk="0">
                  <a:moveTo>
                    <a:pt x="42" y="0"/>
                  </a:moveTo>
                  <a:lnTo>
                    <a:pt x="42" y="148"/>
                  </a:lnTo>
                  <a:lnTo>
                    <a:pt x="888" y="148"/>
                  </a:lnTo>
                  <a:lnTo>
                    <a:pt x="444" y="740"/>
                  </a:lnTo>
                  <a:lnTo>
                    <a:pt x="444" y="825"/>
                  </a:lnTo>
                  <a:lnTo>
                    <a:pt x="550" y="825"/>
                  </a:lnTo>
                  <a:cubicBezTo>
                    <a:pt x="867" y="825"/>
                    <a:pt x="994" y="973"/>
                    <a:pt x="994" y="1142"/>
                  </a:cubicBezTo>
                  <a:cubicBezTo>
                    <a:pt x="994" y="1354"/>
                    <a:pt x="846" y="1502"/>
                    <a:pt x="571" y="1502"/>
                  </a:cubicBezTo>
                  <a:cubicBezTo>
                    <a:pt x="360" y="1502"/>
                    <a:pt x="169" y="1417"/>
                    <a:pt x="85" y="1311"/>
                  </a:cubicBezTo>
                  <a:lnTo>
                    <a:pt x="0" y="1438"/>
                  </a:lnTo>
                  <a:cubicBezTo>
                    <a:pt x="106" y="1586"/>
                    <a:pt x="339" y="1650"/>
                    <a:pt x="571" y="1650"/>
                  </a:cubicBezTo>
                  <a:cubicBezTo>
                    <a:pt x="973" y="1650"/>
                    <a:pt x="1184" y="1438"/>
                    <a:pt x="1184" y="1185"/>
                  </a:cubicBezTo>
                  <a:cubicBezTo>
                    <a:pt x="1184" y="910"/>
                    <a:pt x="994" y="740"/>
                    <a:pt x="635" y="698"/>
                  </a:cubicBezTo>
                  <a:lnTo>
                    <a:pt x="1100" y="127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82"/>
            <p:cNvSpPr/>
            <p:nvPr/>
          </p:nvSpPr>
          <p:spPr>
            <a:xfrm>
              <a:off x="7513975" y="3436556"/>
              <a:ext cx="17050" cy="23638"/>
            </a:xfrm>
            <a:custGeom>
              <a:avLst/>
              <a:gdLst/>
              <a:ahLst/>
              <a:cxnLst/>
              <a:rect l="l" t="t" r="r" b="b"/>
              <a:pathLst>
                <a:path w="1206" h="1672" extrusionOk="0">
                  <a:moveTo>
                    <a:pt x="191" y="1"/>
                  </a:moveTo>
                  <a:lnTo>
                    <a:pt x="106" y="826"/>
                  </a:lnTo>
                  <a:lnTo>
                    <a:pt x="445" y="826"/>
                  </a:lnTo>
                  <a:cubicBezTo>
                    <a:pt x="889" y="826"/>
                    <a:pt x="1016" y="953"/>
                    <a:pt x="1016" y="1164"/>
                  </a:cubicBezTo>
                  <a:cubicBezTo>
                    <a:pt x="1016" y="1376"/>
                    <a:pt x="889" y="1524"/>
                    <a:pt x="593" y="1524"/>
                  </a:cubicBezTo>
                  <a:cubicBezTo>
                    <a:pt x="381" y="1524"/>
                    <a:pt x="191" y="1439"/>
                    <a:pt x="85" y="1333"/>
                  </a:cubicBezTo>
                  <a:lnTo>
                    <a:pt x="0" y="1460"/>
                  </a:lnTo>
                  <a:cubicBezTo>
                    <a:pt x="148" y="1608"/>
                    <a:pt x="360" y="1672"/>
                    <a:pt x="593" y="1672"/>
                  </a:cubicBezTo>
                  <a:cubicBezTo>
                    <a:pt x="1016" y="1672"/>
                    <a:pt x="1206" y="1460"/>
                    <a:pt x="1206" y="1185"/>
                  </a:cubicBezTo>
                  <a:cubicBezTo>
                    <a:pt x="1206" y="889"/>
                    <a:pt x="1016" y="699"/>
                    <a:pt x="508" y="699"/>
                  </a:cubicBezTo>
                  <a:lnTo>
                    <a:pt x="296" y="699"/>
                  </a:lnTo>
                  <a:lnTo>
                    <a:pt x="360" y="170"/>
                  </a:lnTo>
                  <a:lnTo>
                    <a:pt x="1079" y="170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82"/>
            <p:cNvSpPr/>
            <p:nvPr/>
          </p:nvSpPr>
          <p:spPr>
            <a:xfrm>
              <a:off x="7534305" y="3436867"/>
              <a:ext cx="17064" cy="23327"/>
            </a:xfrm>
            <a:custGeom>
              <a:avLst/>
              <a:gdLst/>
              <a:ahLst/>
              <a:cxnLst/>
              <a:rect l="l" t="t" r="r" b="b"/>
              <a:pathLst>
                <a:path w="1207" h="1650" extrusionOk="0">
                  <a:moveTo>
                    <a:pt x="614" y="804"/>
                  </a:moveTo>
                  <a:cubicBezTo>
                    <a:pt x="868" y="804"/>
                    <a:pt x="1037" y="952"/>
                    <a:pt x="1037" y="1163"/>
                  </a:cubicBezTo>
                  <a:cubicBezTo>
                    <a:pt x="1037" y="1375"/>
                    <a:pt x="868" y="1523"/>
                    <a:pt x="614" y="1523"/>
                  </a:cubicBezTo>
                  <a:cubicBezTo>
                    <a:pt x="339" y="1523"/>
                    <a:pt x="191" y="1354"/>
                    <a:pt x="191" y="1185"/>
                  </a:cubicBezTo>
                  <a:cubicBezTo>
                    <a:pt x="191" y="973"/>
                    <a:pt x="360" y="804"/>
                    <a:pt x="614" y="804"/>
                  </a:cubicBezTo>
                  <a:close/>
                  <a:moveTo>
                    <a:pt x="741" y="0"/>
                  </a:moveTo>
                  <a:cubicBezTo>
                    <a:pt x="318" y="0"/>
                    <a:pt x="1" y="275"/>
                    <a:pt x="1" y="846"/>
                  </a:cubicBezTo>
                  <a:cubicBezTo>
                    <a:pt x="1" y="1375"/>
                    <a:pt x="233" y="1650"/>
                    <a:pt x="656" y="1650"/>
                  </a:cubicBezTo>
                  <a:cubicBezTo>
                    <a:pt x="973" y="1650"/>
                    <a:pt x="1206" y="1481"/>
                    <a:pt x="1206" y="1163"/>
                  </a:cubicBezTo>
                  <a:cubicBezTo>
                    <a:pt x="1206" y="867"/>
                    <a:pt x="973" y="656"/>
                    <a:pt x="656" y="635"/>
                  </a:cubicBezTo>
                  <a:cubicBezTo>
                    <a:pt x="424" y="635"/>
                    <a:pt x="233" y="740"/>
                    <a:pt x="149" y="910"/>
                  </a:cubicBezTo>
                  <a:lnTo>
                    <a:pt x="149" y="783"/>
                  </a:lnTo>
                  <a:cubicBezTo>
                    <a:pt x="149" y="360"/>
                    <a:pt x="402" y="127"/>
                    <a:pt x="741" y="127"/>
                  </a:cubicBezTo>
                  <a:cubicBezTo>
                    <a:pt x="868" y="127"/>
                    <a:pt x="973" y="148"/>
                    <a:pt x="1058" y="212"/>
                  </a:cubicBezTo>
                  <a:lnTo>
                    <a:pt x="1121" y="64"/>
                  </a:lnTo>
                  <a:cubicBezTo>
                    <a:pt x="1037" y="21"/>
                    <a:pt x="889" y="0"/>
                    <a:pt x="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82"/>
            <p:cNvSpPr/>
            <p:nvPr/>
          </p:nvSpPr>
          <p:spPr>
            <a:xfrm>
              <a:off x="7587532" y="3442848"/>
              <a:ext cx="16159" cy="17347"/>
            </a:xfrm>
            <a:custGeom>
              <a:avLst/>
              <a:gdLst/>
              <a:ahLst/>
              <a:cxnLst/>
              <a:rect l="l" t="t" r="r" b="b"/>
              <a:pathLst>
                <a:path w="1143" h="1227" extrusionOk="0">
                  <a:moveTo>
                    <a:pt x="0" y="0"/>
                  </a:moveTo>
                  <a:lnTo>
                    <a:pt x="487" y="592"/>
                  </a:lnTo>
                  <a:lnTo>
                    <a:pt x="0" y="1227"/>
                  </a:lnTo>
                  <a:lnTo>
                    <a:pt x="190" y="1227"/>
                  </a:lnTo>
                  <a:lnTo>
                    <a:pt x="592" y="698"/>
                  </a:lnTo>
                  <a:lnTo>
                    <a:pt x="994" y="1227"/>
                  </a:lnTo>
                  <a:lnTo>
                    <a:pt x="1142" y="1227"/>
                  </a:lnTo>
                  <a:lnTo>
                    <a:pt x="656" y="592"/>
                  </a:lnTo>
                  <a:lnTo>
                    <a:pt x="1121" y="0"/>
                  </a:lnTo>
                  <a:lnTo>
                    <a:pt x="931" y="0"/>
                  </a:lnTo>
                  <a:lnTo>
                    <a:pt x="571" y="465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82"/>
            <p:cNvSpPr/>
            <p:nvPr/>
          </p:nvSpPr>
          <p:spPr>
            <a:xfrm>
              <a:off x="7605162" y="3442848"/>
              <a:ext cx="16173" cy="17347"/>
            </a:xfrm>
            <a:custGeom>
              <a:avLst/>
              <a:gdLst/>
              <a:ahLst/>
              <a:cxnLst/>
              <a:rect l="l" t="t" r="r" b="b"/>
              <a:pathLst>
                <a:path w="1144" h="1227" extrusionOk="0">
                  <a:moveTo>
                    <a:pt x="1" y="0"/>
                  </a:moveTo>
                  <a:lnTo>
                    <a:pt x="487" y="592"/>
                  </a:lnTo>
                  <a:lnTo>
                    <a:pt x="1" y="1227"/>
                  </a:lnTo>
                  <a:lnTo>
                    <a:pt x="191" y="1227"/>
                  </a:lnTo>
                  <a:lnTo>
                    <a:pt x="593" y="698"/>
                  </a:lnTo>
                  <a:lnTo>
                    <a:pt x="995" y="1227"/>
                  </a:lnTo>
                  <a:lnTo>
                    <a:pt x="1143" y="1227"/>
                  </a:lnTo>
                  <a:lnTo>
                    <a:pt x="635" y="592"/>
                  </a:lnTo>
                  <a:lnTo>
                    <a:pt x="1122" y="0"/>
                  </a:lnTo>
                  <a:lnTo>
                    <a:pt x="932" y="0"/>
                  </a:lnTo>
                  <a:lnTo>
                    <a:pt x="572" y="465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82"/>
            <p:cNvSpPr/>
            <p:nvPr/>
          </p:nvSpPr>
          <p:spPr>
            <a:xfrm>
              <a:off x="7623102" y="3442848"/>
              <a:ext cx="16159" cy="17347"/>
            </a:xfrm>
            <a:custGeom>
              <a:avLst/>
              <a:gdLst/>
              <a:ahLst/>
              <a:cxnLst/>
              <a:rect l="l" t="t" r="r" b="b"/>
              <a:pathLst>
                <a:path w="1143" h="1227" extrusionOk="0">
                  <a:moveTo>
                    <a:pt x="1" y="0"/>
                  </a:moveTo>
                  <a:lnTo>
                    <a:pt x="487" y="592"/>
                  </a:lnTo>
                  <a:lnTo>
                    <a:pt x="1" y="1227"/>
                  </a:lnTo>
                  <a:lnTo>
                    <a:pt x="191" y="1227"/>
                  </a:lnTo>
                  <a:lnTo>
                    <a:pt x="593" y="698"/>
                  </a:lnTo>
                  <a:lnTo>
                    <a:pt x="995" y="1227"/>
                  </a:lnTo>
                  <a:lnTo>
                    <a:pt x="1143" y="1227"/>
                  </a:lnTo>
                  <a:lnTo>
                    <a:pt x="635" y="592"/>
                  </a:lnTo>
                  <a:lnTo>
                    <a:pt x="1122" y="0"/>
                  </a:lnTo>
                  <a:lnTo>
                    <a:pt x="932" y="0"/>
                  </a:lnTo>
                  <a:lnTo>
                    <a:pt x="572" y="465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2"/>
            <p:cNvSpPr/>
            <p:nvPr/>
          </p:nvSpPr>
          <p:spPr>
            <a:xfrm>
              <a:off x="7640746" y="3442848"/>
              <a:ext cx="16159" cy="17347"/>
            </a:xfrm>
            <a:custGeom>
              <a:avLst/>
              <a:gdLst/>
              <a:ahLst/>
              <a:cxnLst/>
              <a:rect l="l" t="t" r="r" b="b"/>
              <a:pathLst>
                <a:path w="1143" h="1227" extrusionOk="0">
                  <a:moveTo>
                    <a:pt x="1" y="0"/>
                  </a:moveTo>
                  <a:lnTo>
                    <a:pt x="466" y="592"/>
                  </a:lnTo>
                  <a:lnTo>
                    <a:pt x="1" y="1227"/>
                  </a:lnTo>
                  <a:lnTo>
                    <a:pt x="191" y="1227"/>
                  </a:lnTo>
                  <a:lnTo>
                    <a:pt x="593" y="698"/>
                  </a:lnTo>
                  <a:lnTo>
                    <a:pt x="974" y="1227"/>
                  </a:lnTo>
                  <a:lnTo>
                    <a:pt x="1143" y="1227"/>
                  </a:lnTo>
                  <a:lnTo>
                    <a:pt x="635" y="592"/>
                  </a:lnTo>
                  <a:lnTo>
                    <a:pt x="1122" y="0"/>
                  </a:lnTo>
                  <a:lnTo>
                    <a:pt x="931" y="0"/>
                  </a:lnTo>
                  <a:lnTo>
                    <a:pt x="551" y="465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2"/>
            <p:cNvSpPr/>
            <p:nvPr/>
          </p:nvSpPr>
          <p:spPr>
            <a:xfrm>
              <a:off x="7702046" y="3442848"/>
              <a:ext cx="16159" cy="17347"/>
            </a:xfrm>
            <a:custGeom>
              <a:avLst/>
              <a:gdLst/>
              <a:ahLst/>
              <a:cxnLst/>
              <a:rect l="l" t="t" r="r" b="b"/>
              <a:pathLst>
                <a:path w="1143" h="1227" extrusionOk="0">
                  <a:moveTo>
                    <a:pt x="0" y="0"/>
                  </a:moveTo>
                  <a:lnTo>
                    <a:pt x="466" y="592"/>
                  </a:lnTo>
                  <a:lnTo>
                    <a:pt x="0" y="1227"/>
                  </a:lnTo>
                  <a:lnTo>
                    <a:pt x="191" y="1227"/>
                  </a:lnTo>
                  <a:lnTo>
                    <a:pt x="593" y="698"/>
                  </a:lnTo>
                  <a:lnTo>
                    <a:pt x="973" y="1227"/>
                  </a:lnTo>
                  <a:lnTo>
                    <a:pt x="1142" y="1227"/>
                  </a:lnTo>
                  <a:lnTo>
                    <a:pt x="635" y="592"/>
                  </a:lnTo>
                  <a:lnTo>
                    <a:pt x="1121" y="0"/>
                  </a:lnTo>
                  <a:lnTo>
                    <a:pt x="931" y="0"/>
                  </a:lnTo>
                  <a:lnTo>
                    <a:pt x="550" y="465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82"/>
            <p:cNvSpPr/>
            <p:nvPr/>
          </p:nvSpPr>
          <p:spPr>
            <a:xfrm>
              <a:off x="7719690" y="3442848"/>
              <a:ext cx="16159" cy="17347"/>
            </a:xfrm>
            <a:custGeom>
              <a:avLst/>
              <a:gdLst/>
              <a:ahLst/>
              <a:cxnLst/>
              <a:rect l="l" t="t" r="r" b="b"/>
              <a:pathLst>
                <a:path w="1143" h="1227" extrusionOk="0">
                  <a:moveTo>
                    <a:pt x="0" y="0"/>
                  </a:moveTo>
                  <a:lnTo>
                    <a:pt x="465" y="592"/>
                  </a:lnTo>
                  <a:lnTo>
                    <a:pt x="0" y="1227"/>
                  </a:lnTo>
                  <a:lnTo>
                    <a:pt x="191" y="1227"/>
                  </a:lnTo>
                  <a:lnTo>
                    <a:pt x="571" y="698"/>
                  </a:lnTo>
                  <a:lnTo>
                    <a:pt x="973" y="1227"/>
                  </a:lnTo>
                  <a:lnTo>
                    <a:pt x="1142" y="1227"/>
                  </a:lnTo>
                  <a:lnTo>
                    <a:pt x="635" y="592"/>
                  </a:lnTo>
                  <a:lnTo>
                    <a:pt x="1100" y="0"/>
                  </a:lnTo>
                  <a:lnTo>
                    <a:pt x="931" y="0"/>
                  </a:lnTo>
                  <a:lnTo>
                    <a:pt x="550" y="465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82"/>
            <p:cNvSpPr/>
            <p:nvPr/>
          </p:nvSpPr>
          <p:spPr>
            <a:xfrm>
              <a:off x="7737022" y="3442848"/>
              <a:ext cx="16159" cy="17347"/>
            </a:xfrm>
            <a:custGeom>
              <a:avLst/>
              <a:gdLst/>
              <a:ahLst/>
              <a:cxnLst/>
              <a:rect l="l" t="t" r="r" b="b"/>
              <a:pathLst>
                <a:path w="1143" h="1227" extrusionOk="0">
                  <a:moveTo>
                    <a:pt x="1" y="0"/>
                  </a:moveTo>
                  <a:lnTo>
                    <a:pt x="487" y="592"/>
                  </a:lnTo>
                  <a:lnTo>
                    <a:pt x="1" y="1227"/>
                  </a:lnTo>
                  <a:lnTo>
                    <a:pt x="191" y="1227"/>
                  </a:lnTo>
                  <a:lnTo>
                    <a:pt x="593" y="698"/>
                  </a:lnTo>
                  <a:lnTo>
                    <a:pt x="995" y="1227"/>
                  </a:lnTo>
                  <a:lnTo>
                    <a:pt x="1143" y="1227"/>
                  </a:lnTo>
                  <a:lnTo>
                    <a:pt x="656" y="592"/>
                  </a:lnTo>
                  <a:lnTo>
                    <a:pt x="1122" y="0"/>
                  </a:lnTo>
                  <a:lnTo>
                    <a:pt x="931" y="0"/>
                  </a:lnTo>
                  <a:lnTo>
                    <a:pt x="572" y="465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82"/>
            <p:cNvSpPr/>
            <p:nvPr/>
          </p:nvSpPr>
          <p:spPr>
            <a:xfrm>
              <a:off x="7755260" y="3442848"/>
              <a:ext cx="15862" cy="17347"/>
            </a:xfrm>
            <a:custGeom>
              <a:avLst/>
              <a:gdLst/>
              <a:ahLst/>
              <a:cxnLst/>
              <a:rect l="l" t="t" r="r" b="b"/>
              <a:pathLst>
                <a:path w="1122" h="1227" extrusionOk="0">
                  <a:moveTo>
                    <a:pt x="1" y="0"/>
                  </a:moveTo>
                  <a:lnTo>
                    <a:pt x="466" y="592"/>
                  </a:lnTo>
                  <a:lnTo>
                    <a:pt x="1" y="1227"/>
                  </a:lnTo>
                  <a:lnTo>
                    <a:pt x="170" y="1227"/>
                  </a:lnTo>
                  <a:lnTo>
                    <a:pt x="572" y="698"/>
                  </a:lnTo>
                  <a:lnTo>
                    <a:pt x="974" y="1227"/>
                  </a:lnTo>
                  <a:lnTo>
                    <a:pt x="1122" y="1227"/>
                  </a:lnTo>
                  <a:lnTo>
                    <a:pt x="635" y="592"/>
                  </a:lnTo>
                  <a:lnTo>
                    <a:pt x="1101" y="0"/>
                  </a:lnTo>
                  <a:lnTo>
                    <a:pt x="910" y="0"/>
                  </a:lnTo>
                  <a:lnTo>
                    <a:pt x="551" y="4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82"/>
            <p:cNvSpPr/>
            <p:nvPr/>
          </p:nvSpPr>
          <p:spPr>
            <a:xfrm>
              <a:off x="7815966" y="3436867"/>
              <a:ext cx="8087" cy="23030"/>
            </a:xfrm>
            <a:custGeom>
              <a:avLst/>
              <a:gdLst/>
              <a:ahLst/>
              <a:cxnLst/>
              <a:rect l="l" t="t" r="r" b="b"/>
              <a:pathLst>
                <a:path w="572" h="1629" extrusionOk="0">
                  <a:moveTo>
                    <a:pt x="0" y="0"/>
                  </a:moveTo>
                  <a:lnTo>
                    <a:pt x="0" y="148"/>
                  </a:lnTo>
                  <a:lnTo>
                    <a:pt x="402" y="148"/>
                  </a:lnTo>
                  <a:lnTo>
                    <a:pt x="402" y="1629"/>
                  </a:lnTo>
                  <a:lnTo>
                    <a:pt x="571" y="1629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82"/>
            <p:cNvSpPr/>
            <p:nvPr/>
          </p:nvSpPr>
          <p:spPr>
            <a:xfrm>
              <a:off x="7827629" y="3436867"/>
              <a:ext cx="16753" cy="23327"/>
            </a:xfrm>
            <a:custGeom>
              <a:avLst/>
              <a:gdLst/>
              <a:ahLst/>
              <a:cxnLst/>
              <a:rect l="l" t="t" r="r" b="b"/>
              <a:pathLst>
                <a:path w="1185" h="1650" extrusionOk="0">
                  <a:moveTo>
                    <a:pt x="42" y="0"/>
                  </a:moveTo>
                  <a:lnTo>
                    <a:pt x="42" y="148"/>
                  </a:lnTo>
                  <a:lnTo>
                    <a:pt x="910" y="148"/>
                  </a:lnTo>
                  <a:lnTo>
                    <a:pt x="444" y="740"/>
                  </a:lnTo>
                  <a:lnTo>
                    <a:pt x="444" y="825"/>
                  </a:lnTo>
                  <a:lnTo>
                    <a:pt x="550" y="825"/>
                  </a:lnTo>
                  <a:cubicBezTo>
                    <a:pt x="867" y="825"/>
                    <a:pt x="994" y="973"/>
                    <a:pt x="994" y="1142"/>
                  </a:cubicBezTo>
                  <a:cubicBezTo>
                    <a:pt x="994" y="1354"/>
                    <a:pt x="846" y="1502"/>
                    <a:pt x="571" y="1502"/>
                  </a:cubicBezTo>
                  <a:cubicBezTo>
                    <a:pt x="381" y="1502"/>
                    <a:pt x="190" y="1417"/>
                    <a:pt x="85" y="1311"/>
                  </a:cubicBezTo>
                  <a:lnTo>
                    <a:pt x="0" y="1438"/>
                  </a:lnTo>
                  <a:cubicBezTo>
                    <a:pt x="106" y="1586"/>
                    <a:pt x="339" y="1650"/>
                    <a:pt x="592" y="1650"/>
                  </a:cubicBezTo>
                  <a:cubicBezTo>
                    <a:pt x="973" y="1650"/>
                    <a:pt x="1185" y="1438"/>
                    <a:pt x="1185" y="1185"/>
                  </a:cubicBezTo>
                  <a:cubicBezTo>
                    <a:pt x="1185" y="910"/>
                    <a:pt x="1036" y="740"/>
                    <a:pt x="635" y="698"/>
                  </a:cubicBezTo>
                  <a:lnTo>
                    <a:pt x="1100" y="127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2"/>
            <p:cNvSpPr/>
            <p:nvPr/>
          </p:nvSpPr>
          <p:spPr>
            <a:xfrm>
              <a:off x="7847959" y="3436867"/>
              <a:ext cx="19750" cy="23030"/>
            </a:xfrm>
            <a:custGeom>
              <a:avLst/>
              <a:gdLst/>
              <a:ahLst/>
              <a:cxnLst/>
              <a:rect l="l" t="t" r="r" b="b"/>
              <a:pathLst>
                <a:path w="1397" h="1629" extrusionOk="0">
                  <a:moveTo>
                    <a:pt x="867" y="0"/>
                  </a:moveTo>
                  <a:lnTo>
                    <a:pt x="0" y="1079"/>
                  </a:lnTo>
                  <a:lnTo>
                    <a:pt x="0" y="1206"/>
                  </a:lnTo>
                  <a:lnTo>
                    <a:pt x="910" y="1206"/>
                  </a:lnTo>
                  <a:lnTo>
                    <a:pt x="910" y="1629"/>
                  </a:lnTo>
                  <a:lnTo>
                    <a:pt x="1079" y="1629"/>
                  </a:lnTo>
                  <a:lnTo>
                    <a:pt x="1079" y="1206"/>
                  </a:lnTo>
                  <a:lnTo>
                    <a:pt x="1396" y="1206"/>
                  </a:lnTo>
                  <a:lnTo>
                    <a:pt x="1396" y="1058"/>
                  </a:lnTo>
                  <a:lnTo>
                    <a:pt x="1079" y="1058"/>
                  </a:lnTo>
                  <a:lnTo>
                    <a:pt x="1079" y="677"/>
                  </a:lnTo>
                  <a:lnTo>
                    <a:pt x="910" y="677"/>
                  </a:lnTo>
                  <a:lnTo>
                    <a:pt x="910" y="1058"/>
                  </a:lnTo>
                  <a:lnTo>
                    <a:pt x="191" y="1058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2"/>
            <p:cNvSpPr/>
            <p:nvPr/>
          </p:nvSpPr>
          <p:spPr>
            <a:xfrm>
              <a:off x="7867992" y="3436867"/>
              <a:ext cx="17658" cy="23327"/>
            </a:xfrm>
            <a:custGeom>
              <a:avLst/>
              <a:gdLst/>
              <a:ahLst/>
              <a:cxnLst/>
              <a:rect l="l" t="t" r="r" b="b"/>
              <a:pathLst>
                <a:path w="1249" h="1650" extrusionOk="0">
                  <a:moveTo>
                    <a:pt x="592" y="0"/>
                  </a:moveTo>
                  <a:cubicBezTo>
                    <a:pt x="339" y="0"/>
                    <a:pt x="127" y="64"/>
                    <a:pt x="0" y="233"/>
                  </a:cubicBezTo>
                  <a:lnTo>
                    <a:pt x="127" y="339"/>
                  </a:lnTo>
                  <a:cubicBezTo>
                    <a:pt x="233" y="212"/>
                    <a:pt x="402" y="148"/>
                    <a:pt x="592" y="148"/>
                  </a:cubicBezTo>
                  <a:cubicBezTo>
                    <a:pt x="846" y="148"/>
                    <a:pt x="973" y="275"/>
                    <a:pt x="973" y="465"/>
                  </a:cubicBezTo>
                  <a:cubicBezTo>
                    <a:pt x="973" y="571"/>
                    <a:pt x="952" y="677"/>
                    <a:pt x="762" y="867"/>
                  </a:cubicBezTo>
                  <a:lnTo>
                    <a:pt x="85" y="1523"/>
                  </a:lnTo>
                  <a:lnTo>
                    <a:pt x="85" y="1650"/>
                  </a:lnTo>
                  <a:lnTo>
                    <a:pt x="1248" y="1650"/>
                  </a:lnTo>
                  <a:lnTo>
                    <a:pt x="1248" y="1502"/>
                  </a:lnTo>
                  <a:lnTo>
                    <a:pt x="318" y="1502"/>
                  </a:lnTo>
                  <a:lnTo>
                    <a:pt x="867" y="952"/>
                  </a:lnTo>
                  <a:cubicBezTo>
                    <a:pt x="1079" y="719"/>
                    <a:pt x="1142" y="592"/>
                    <a:pt x="1142" y="444"/>
                  </a:cubicBezTo>
                  <a:cubicBezTo>
                    <a:pt x="1142" y="148"/>
                    <a:pt x="931" y="0"/>
                    <a:pt x="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2"/>
            <p:cNvSpPr/>
            <p:nvPr/>
          </p:nvSpPr>
          <p:spPr>
            <a:xfrm>
              <a:off x="7462840" y="3502635"/>
              <a:ext cx="10490" cy="10872"/>
            </a:xfrm>
            <a:custGeom>
              <a:avLst/>
              <a:gdLst/>
              <a:ahLst/>
              <a:cxnLst/>
              <a:rect l="l" t="t" r="r" b="b"/>
              <a:pathLst>
                <a:path w="742" h="769" extrusionOk="0">
                  <a:moveTo>
                    <a:pt x="424" y="1"/>
                  </a:moveTo>
                  <a:cubicBezTo>
                    <a:pt x="191" y="1"/>
                    <a:pt x="1" y="149"/>
                    <a:pt x="1" y="382"/>
                  </a:cubicBezTo>
                  <a:cubicBezTo>
                    <a:pt x="1" y="609"/>
                    <a:pt x="154" y="769"/>
                    <a:pt x="353" y="769"/>
                  </a:cubicBezTo>
                  <a:cubicBezTo>
                    <a:pt x="376" y="769"/>
                    <a:pt x="400" y="767"/>
                    <a:pt x="424" y="762"/>
                  </a:cubicBezTo>
                  <a:cubicBezTo>
                    <a:pt x="551" y="762"/>
                    <a:pt x="656" y="699"/>
                    <a:pt x="741" y="635"/>
                  </a:cubicBezTo>
                  <a:lnTo>
                    <a:pt x="635" y="530"/>
                  </a:lnTo>
                  <a:cubicBezTo>
                    <a:pt x="593" y="593"/>
                    <a:pt x="530" y="635"/>
                    <a:pt x="445" y="635"/>
                  </a:cubicBezTo>
                  <a:cubicBezTo>
                    <a:pt x="318" y="635"/>
                    <a:pt x="212" y="551"/>
                    <a:pt x="212" y="382"/>
                  </a:cubicBezTo>
                  <a:cubicBezTo>
                    <a:pt x="212" y="255"/>
                    <a:pt x="297" y="149"/>
                    <a:pt x="445" y="149"/>
                  </a:cubicBezTo>
                  <a:cubicBezTo>
                    <a:pt x="530" y="149"/>
                    <a:pt x="593" y="170"/>
                    <a:pt x="635" y="234"/>
                  </a:cubicBezTo>
                  <a:lnTo>
                    <a:pt x="741" y="128"/>
                  </a:lnTo>
                  <a:cubicBezTo>
                    <a:pt x="656" y="43"/>
                    <a:pt x="551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82"/>
            <p:cNvSpPr/>
            <p:nvPr/>
          </p:nvSpPr>
          <p:spPr>
            <a:xfrm>
              <a:off x="7473315" y="3502635"/>
              <a:ext cx="12271" cy="11084"/>
            </a:xfrm>
            <a:custGeom>
              <a:avLst/>
              <a:gdLst/>
              <a:ahLst/>
              <a:cxnLst/>
              <a:rect l="l" t="t" r="r" b="b"/>
              <a:pathLst>
                <a:path w="868" h="784" extrusionOk="0">
                  <a:moveTo>
                    <a:pt x="444" y="212"/>
                  </a:moveTo>
                  <a:lnTo>
                    <a:pt x="592" y="487"/>
                  </a:lnTo>
                  <a:lnTo>
                    <a:pt x="317" y="487"/>
                  </a:lnTo>
                  <a:lnTo>
                    <a:pt x="444" y="212"/>
                  </a:lnTo>
                  <a:close/>
                  <a:moveTo>
                    <a:pt x="338" y="1"/>
                  </a:moveTo>
                  <a:lnTo>
                    <a:pt x="0" y="784"/>
                  </a:lnTo>
                  <a:lnTo>
                    <a:pt x="190" y="784"/>
                  </a:lnTo>
                  <a:lnTo>
                    <a:pt x="275" y="635"/>
                  </a:lnTo>
                  <a:lnTo>
                    <a:pt x="635" y="635"/>
                  </a:lnTo>
                  <a:lnTo>
                    <a:pt x="677" y="784"/>
                  </a:lnTo>
                  <a:lnTo>
                    <a:pt x="867" y="784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82"/>
            <p:cNvSpPr/>
            <p:nvPr/>
          </p:nvSpPr>
          <p:spPr>
            <a:xfrm>
              <a:off x="7487057" y="3502635"/>
              <a:ext cx="10193" cy="11084"/>
            </a:xfrm>
            <a:custGeom>
              <a:avLst/>
              <a:gdLst/>
              <a:ahLst/>
              <a:cxnLst/>
              <a:rect l="l" t="t" r="r" b="b"/>
              <a:pathLst>
                <a:path w="721" h="784" extrusionOk="0">
                  <a:moveTo>
                    <a:pt x="360" y="149"/>
                  </a:moveTo>
                  <a:cubicBezTo>
                    <a:pt x="466" y="149"/>
                    <a:pt x="509" y="212"/>
                    <a:pt x="509" y="276"/>
                  </a:cubicBezTo>
                  <a:cubicBezTo>
                    <a:pt x="509" y="361"/>
                    <a:pt x="466" y="424"/>
                    <a:pt x="360" y="424"/>
                  </a:cubicBezTo>
                  <a:lnTo>
                    <a:pt x="191" y="424"/>
                  </a:lnTo>
                  <a:lnTo>
                    <a:pt x="191" y="149"/>
                  </a:lnTo>
                  <a:close/>
                  <a:moveTo>
                    <a:pt x="1" y="1"/>
                  </a:moveTo>
                  <a:lnTo>
                    <a:pt x="1" y="784"/>
                  </a:lnTo>
                  <a:lnTo>
                    <a:pt x="191" y="784"/>
                  </a:lnTo>
                  <a:lnTo>
                    <a:pt x="191" y="572"/>
                  </a:lnTo>
                  <a:lnTo>
                    <a:pt x="360" y="572"/>
                  </a:lnTo>
                  <a:lnTo>
                    <a:pt x="509" y="784"/>
                  </a:lnTo>
                  <a:lnTo>
                    <a:pt x="720" y="784"/>
                  </a:lnTo>
                  <a:lnTo>
                    <a:pt x="530" y="530"/>
                  </a:lnTo>
                  <a:cubicBezTo>
                    <a:pt x="635" y="487"/>
                    <a:pt x="699" y="382"/>
                    <a:pt x="699" y="276"/>
                  </a:cubicBezTo>
                  <a:cubicBezTo>
                    <a:pt x="699" y="107"/>
                    <a:pt x="551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82"/>
            <p:cNvSpPr/>
            <p:nvPr/>
          </p:nvSpPr>
          <p:spPr>
            <a:xfrm>
              <a:off x="7498127" y="3502635"/>
              <a:ext cx="8977" cy="11381"/>
            </a:xfrm>
            <a:custGeom>
              <a:avLst/>
              <a:gdLst/>
              <a:ahLst/>
              <a:cxnLst/>
              <a:rect l="l" t="t" r="r" b="b"/>
              <a:pathLst>
                <a:path w="635" h="805" extrusionOk="0">
                  <a:moveTo>
                    <a:pt x="339" y="1"/>
                  </a:moveTo>
                  <a:cubicBezTo>
                    <a:pt x="127" y="1"/>
                    <a:pt x="22" y="107"/>
                    <a:pt x="22" y="234"/>
                  </a:cubicBezTo>
                  <a:cubicBezTo>
                    <a:pt x="22" y="530"/>
                    <a:pt x="466" y="424"/>
                    <a:pt x="466" y="572"/>
                  </a:cubicBezTo>
                  <a:cubicBezTo>
                    <a:pt x="466" y="635"/>
                    <a:pt x="423" y="657"/>
                    <a:pt x="318" y="657"/>
                  </a:cubicBezTo>
                  <a:cubicBezTo>
                    <a:pt x="212" y="657"/>
                    <a:pt x="106" y="635"/>
                    <a:pt x="43" y="572"/>
                  </a:cubicBezTo>
                  <a:lnTo>
                    <a:pt x="0" y="699"/>
                  </a:lnTo>
                  <a:cubicBezTo>
                    <a:pt x="64" y="762"/>
                    <a:pt x="170" y="805"/>
                    <a:pt x="275" y="805"/>
                  </a:cubicBezTo>
                  <a:cubicBezTo>
                    <a:pt x="529" y="805"/>
                    <a:pt x="635" y="699"/>
                    <a:pt x="635" y="572"/>
                  </a:cubicBezTo>
                  <a:cubicBezTo>
                    <a:pt x="635" y="276"/>
                    <a:pt x="170" y="361"/>
                    <a:pt x="170" y="234"/>
                  </a:cubicBezTo>
                  <a:cubicBezTo>
                    <a:pt x="170" y="212"/>
                    <a:pt x="233" y="149"/>
                    <a:pt x="339" y="149"/>
                  </a:cubicBezTo>
                  <a:cubicBezTo>
                    <a:pt x="381" y="149"/>
                    <a:pt x="466" y="149"/>
                    <a:pt x="550" y="212"/>
                  </a:cubicBezTo>
                  <a:lnTo>
                    <a:pt x="593" y="64"/>
                  </a:lnTo>
                  <a:cubicBezTo>
                    <a:pt x="550" y="22"/>
                    <a:pt x="445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82"/>
            <p:cNvSpPr/>
            <p:nvPr/>
          </p:nvSpPr>
          <p:spPr>
            <a:xfrm>
              <a:off x="7513678" y="3502946"/>
              <a:ext cx="10179" cy="11070"/>
            </a:xfrm>
            <a:custGeom>
              <a:avLst/>
              <a:gdLst/>
              <a:ahLst/>
              <a:cxnLst/>
              <a:rect l="l" t="t" r="r" b="b"/>
              <a:pathLst>
                <a:path w="720" h="783" extrusionOk="0">
                  <a:moveTo>
                    <a:pt x="0" y="0"/>
                  </a:moveTo>
                  <a:lnTo>
                    <a:pt x="0" y="783"/>
                  </a:lnTo>
                  <a:lnTo>
                    <a:pt x="191" y="783"/>
                  </a:lnTo>
                  <a:lnTo>
                    <a:pt x="191" y="465"/>
                  </a:lnTo>
                  <a:lnTo>
                    <a:pt x="529" y="465"/>
                  </a:lnTo>
                  <a:lnTo>
                    <a:pt x="529" y="783"/>
                  </a:lnTo>
                  <a:lnTo>
                    <a:pt x="719" y="783"/>
                  </a:lnTo>
                  <a:lnTo>
                    <a:pt x="719" y="0"/>
                  </a:lnTo>
                  <a:lnTo>
                    <a:pt x="529" y="0"/>
                  </a:lnTo>
                  <a:lnTo>
                    <a:pt x="529" y="317"/>
                  </a:lnTo>
                  <a:lnTo>
                    <a:pt x="191" y="31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82"/>
            <p:cNvSpPr/>
            <p:nvPr/>
          </p:nvSpPr>
          <p:spPr>
            <a:xfrm>
              <a:off x="7525638" y="3502635"/>
              <a:ext cx="11974" cy="11112"/>
            </a:xfrm>
            <a:custGeom>
              <a:avLst/>
              <a:gdLst/>
              <a:ahLst/>
              <a:cxnLst/>
              <a:rect l="l" t="t" r="r" b="b"/>
              <a:pathLst>
                <a:path w="847" h="786" extrusionOk="0">
                  <a:moveTo>
                    <a:pt x="423" y="149"/>
                  </a:moveTo>
                  <a:cubicBezTo>
                    <a:pt x="550" y="149"/>
                    <a:pt x="656" y="234"/>
                    <a:pt x="656" y="382"/>
                  </a:cubicBezTo>
                  <a:cubicBezTo>
                    <a:pt x="656" y="536"/>
                    <a:pt x="567" y="638"/>
                    <a:pt x="455" y="638"/>
                  </a:cubicBezTo>
                  <a:cubicBezTo>
                    <a:pt x="445" y="638"/>
                    <a:pt x="434" y="637"/>
                    <a:pt x="423" y="635"/>
                  </a:cubicBezTo>
                  <a:cubicBezTo>
                    <a:pt x="296" y="635"/>
                    <a:pt x="191" y="551"/>
                    <a:pt x="191" y="382"/>
                  </a:cubicBezTo>
                  <a:cubicBezTo>
                    <a:pt x="191" y="255"/>
                    <a:pt x="296" y="149"/>
                    <a:pt x="423" y="149"/>
                  </a:cubicBezTo>
                  <a:close/>
                  <a:moveTo>
                    <a:pt x="423" y="1"/>
                  </a:moveTo>
                  <a:cubicBezTo>
                    <a:pt x="191" y="1"/>
                    <a:pt x="0" y="149"/>
                    <a:pt x="0" y="382"/>
                  </a:cubicBezTo>
                  <a:cubicBezTo>
                    <a:pt x="0" y="621"/>
                    <a:pt x="170" y="785"/>
                    <a:pt x="384" y="785"/>
                  </a:cubicBezTo>
                  <a:cubicBezTo>
                    <a:pt x="397" y="785"/>
                    <a:pt x="410" y="785"/>
                    <a:pt x="423" y="784"/>
                  </a:cubicBezTo>
                  <a:cubicBezTo>
                    <a:pt x="656" y="784"/>
                    <a:pt x="846" y="635"/>
                    <a:pt x="846" y="382"/>
                  </a:cubicBezTo>
                  <a:cubicBezTo>
                    <a:pt x="846" y="149"/>
                    <a:pt x="656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82"/>
            <p:cNvSpPr/>
            <p:nvPr/>
          </p:nvSpPr>
          <p:spPr>
            <a:xfrm>
              <a:off x="7539394" y="3502946"/>
              <a:ext cx="8384" cy="11070"/>
            </a:xfrm>
            <a:custGeom>
              <a:avLst/>
              <a:gdLst/>
              <a:ahLst/>
              <a:cxnLst/>
              <a:rect l="l" t="t" r="r" b="b"/>
              <a:pathLst>
                <a:path w="593" h="783" extrusionOk="0">
                  <a:moveTo>
                    <a:pt x="0" y="0"/>
                  </a:moveTo>
                  <a:lnTo>
                    <a:pt x="0" y="783"/>
                  </a:lnTo>
                  <a:lnTo>
                    <a:pt x="592" y="783"/>
                  </a:lnTo>
                  <a:lnTo>
                    <a:pt x="592" y="635"/>
                  </a:lnTo>
                  <a:lnTo>
                    <a:pt x="190" y="635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82"/>
            <p:cNvSpPr/>
            <p:nvPr/>
          </p:nvSpPr>
          <p:spPr>
            <a:xfrm>
              <a:off x="7549262" y="3502946"/>
              <a:ext cx="10773" cy="11070"/>
            </a:xfrm>
            <a:custGeom>
              <a:avLst/>
              <a:gdLst/>
              <a:ahLst/>
              <a:cxnLst/>
              <a:rect l="l" t="t" r="r" b="b"/>
              <a:pathLst>
                <a:path w="762" h="783" extrusionOk="0">
                  <a:moveTo>
                    <a:pt x="338" y="148"/>
                  </a:moveTo>
                  <a:cubicBezTo>
                    <a:pt x="508" y="148"/>
                    <a:pt x="613" y="233"/>
                    <a:pt x="613" y="402"/>
                  </a:cubicBezTo>
                  <a:cubicBezTo>
                    <a:pt x="613" y="529"/>
                    <a:pt x="508" y="635"/>
                    <a:pt x="338" y="635"/>
                  </a:cubicBezTo>
                  <a:lnTo>
                    <a:pt x="190" y="635"/>
                  </a:lnTo>
                  <a:lnTo>
                    <a:pt x="190" y="148"/>
                  </a:lnTo>
                  <a:close/>
                  <a:moveTo>
                    <a:pt x="0" y="0"/>
                  </a:moveTo>
                  <a:lnTo>
                    <a:pt x="0" y="783"/>
                  </a:lnTo>
                  <a:lnTo>
                    <a:pt x="338" y="783"/>
                  </a:lnTo>
                  <a:cubicBezTo>
                    <a:pt x="571" y="783"/>
                    <a:pt x="761" y="635"/>
                    <a:pt x="761" y="402"/>
                  </a:cubicBezTo>
                  <a:cubicBezTo>
                    <a:pt x="761" y="148"/>
                    <a:pt x="592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82"/>
            <p:cNvSpPr/>
            <p:nvPr/>
          </p:nvSpPr>
          <p:spPr>
            <a:xfrm>
              <a:off x="7562410" y="3502946"/>
              <a:ext cx="8384" cy="11070"/>
            </a:xfrm>
            <a:custGeom>
              <a:avLst/>
              <a:gdLst/>
              <a:ahLst/>
              <a:cxnLst/>
              <a:rect l="l" t="t" r="r" b="b"/>
              <a:pathLst>
                <a:path w="593" h="783" extrusionOk="0">
                  <a:moveTo>
                    <a:pt x="1" y="0"/>
                  </a:moveTo>
                  <a:lnTo>
                    <a:pt x="1" y="783"/>
                  </a:lnTo>
                  <a:lnTo>
                    <a:pt x="593" y="783"/>
                  </a:lnTo>
                  <a:lnTo>
                    <a:pt x="593" y="635"/>
                  </a:lnTo>
                  <a:lnTo>
                    <a:pt x="149" y="635"/>
                  </a:lnTo>
                  <a:lnTo>
                    <a:pt x="149" y="444"/>
                  </a:lnTo>
                  <a:lnTo>
                    <a:pt x="529" y="444"/>
                  </a:lnTo>
                  <a:lnTo>
                    <a:pt x="529" y="317"/>
                  </a:lnTo>
                  <a:lnTo>
                    <a:pt x="149" y="317"/>
                  </a:lnTo>
                  <a:lnTo>
                    <a:pt x="149" y="148"/>
                  </a:lnTo>
                  <a:lnTo>
                    <a:pt x="572" y="148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82"/>
            <p:cNvSpPr/>
            <p:nvPr/>
          </p:nvSpPr>
          <p:spPr>
            <a:xfrm>
              <a:off x="7573169" y="3502635"/>
              <a:ext cx="9882" cy="11084"/>
            </a:xfrm>
            <a:custGeom>
              <a:avLst/>
              <a:gdLst/>
              <a:ahLst/>
              <a:cxnLst/>
              <a:rect l="l" t="t" r="r" b="b"/>
              <a:pathLst>
                <a:path w="699" h="784" extrusionOk="0">
                  <a:moveTo>
                    <a:pt x="318" y="149"/>
                  </a:moveTo>
                  <a:cubicBezTo>
                    <a:pt x="424" y="149"/>
                    <a:pt x="466" y="212"/>
                    <a:pt x="466" y="276"/>
                  </a:cubicBezTo>
                  <a:cubicBezTo>
                    <a:pt x="466" y="361"/>
                    <a:pt x="424" y="424"/>
                    <a:pt x="318" y="424"/>
                  </a:cubicBezTo>
                  <a:lnTo>
                    <a:pt x="149" y="424"/>
                  </a:lnTo>
                  <a:lnTo>
                    <a:pt x="149" y="149"/>
                  </a:lnTo>
                  <a:close/>
                  <a:moveTo>
                    <a:pt x="1" y="1"/>
                  </a:moveTo>
                  <a:lnTo>
                    <a:pt x="1" y="784"/>
                  </a:lnTo>
                  <a:lnTo>
                    <a:pt x="191" y="784"/>
                  </a:lnTo>
                  <a:lnTo>
                    <a:pt x="191" y="572"/>
                  </a:lnTo>
                  <a:lnTo>
                    <a:pt x="339" y="572"/>
                  </a:lnTo>
                  <a:lnTo>
                    <a:pt x="466" y="784"/>
                  </a:lnTo>
                  <a:lnTo>
                    <a:pt x="699" y="784"/>
                  </a:lnTo>
                  <a:lnTo>
                    <a:pt x="530" y="530"/>
                  </a:lnTo>
                  <a:cubicBezTo>
                    <a:pt x="635" y="487"/>
                    <a:pt x="678" y="382"/>
                    <a:pt x="678" y="276"/>
                  </a:cubicBezTo>
                  <a:cubicBezTo>
                    <a:pt x="678" y="107"/>
                    <a:pt x="551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82"/>
            <p:cNvSpPr/>
            <p:nvPr/>
          </p:nvSpPr>
          <p:spPr>
            <a:xfrm>
              <a:off x="7460153" y="3541513"/>
              <a:ext cx="164462" cy="14067"/>
            </a:xfrm>
            <a:custGeom>
              <a:avLst/>
              <a:gdLst/>
              <a:ahLst/>
              <a:cxnLst/>
              <a:rect l="l" t="t" r="r" b="b"/>
              <a:pathLst>
                <a:path w="11633" h="995" extrusionOk="0">
                  <a:moveTo>
                    <a:pt x="423" y="0"/>
                  </a:moveTo>
                  <a:cubicBezTo>
                    <a:pt x="191" y="0"/>
                    <a:pt x="0" y="170"/>
                    <a:pt x="0" y="423"/>
                  </a:cubicBezTo>
                  <a:lnTo>
                    <a:pt x="0" y="571"/>
                  </a:lnTo>
                  <a:cubicBezTo>
                    <a:pt x="0" y="804"/>
                    <a:pt x="191" y="994"/>
                    <a:pt x="423" y="994"/>
                  </a:cubicBezTo>
                  <a:lnTo>
                    <a:pt x="11210" y="994"/>
                  </a:lnTo>
                  <a:cubicBezTo>
                    <a:pt x="11463" y="994"/>
                    <a:pt x="11633" y="804"/>
                    <a:pt x="11633" y="571"/>
                  </a:cubicBezTo>
                  <a:lnTo>
                    <a:pt x="11633" y="423"/>
                  </a:lnTo>
                  <a:cubicBezTo>
                    <a:pt x="11633" y="170"/>
                    <a:pt x="11463" y="0"/>
                    <a:pt x="1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82"/>
            <p:cNvSpPr/>
            <p:nvPr/>
          </p:nvSpPr>
          <p:spPr>
            <a:xfrm>
              <a:off x="7805193" y="3541513"/>
              <a:ext cx="91215" cy="14067"/>
            </a:xfrm>
            <a:custGeom>
              <a:avLst/>
              <a:gdLst/>
              <a:ahLst/>
              <a:cxnLst/>
              <a:rect l="l" t="t" r="r" b="b"/>
              <a:pathLst>
                <a:path w="6452" h="995" extrusionOk="0">
                  <a:moveTo>
                    <a:pt x="424" y="0"/>
                  </a:moveTo>
                  <a:cubicBezTo>
                    <a:pt x="191" y="0"/>
                    <a:pt x="1" y="170"/>
                    <a:pt x="1" y="423"/>
                  </a:cubicBezTo>
                  <a:lnTo>
                    <a:pt x="1" y="571"/>
                  </a:lnTo>
                  <a:cubicBezTo>
                    <a:pt x="1" y="804"/>
                    <a:pt x="191" y="994"/>
                    <a:pt x="424" y="994"/>
                  </a:cubicBezTo>
                  <a:lnTo>
                    <a:pt x="6029" y="994"/>
                  </a:lnTo>
                  <a:cubicBezTo>
                    <a:pt x="6240" y="994"/>
                    <a:pt x="6452" y="804"/>
                    <a:pt x="6452" y="571"/>
                  </a:cubicBezTo>
                  <a:lnTo>
                    <a:pt x="6452" y="423"/>
                  </a:lnTo>
                  <a:cubicBezTo>
                    <a:pt x="6452" y="170"/>
                    <a:pt x="6261" y="0"/>
                    <a:pt x="6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82"/>
            <p:cNvSpPr/>
            <p:nvPr/>
          </p:nvSpPr>
          <p:spPr>
            <a:xfrm>
              <a:off x="7422477" y="3745729"/>
              <a:ext cx="139947" cy="139947"/>
            </a:xfrm>
            <a:custGeom>
              <a:avLst/>
              <a:gdLst/>
              <a:ahLst/>
              <a:cxnLst/>
              <a:rect l="l" t="t" r="r" b="b"/>
              <a:pathLst>
                <a:path w="9899" h="9899" extrusionOk="0">
                  <a:moveTo>
                    <a:pt x="2327" y="0"/>
                  </a:moveTo>
                  <a:cubicBezTo>
                    <a:pt x="1037" y="0"/>
                    <a:pt x="1" y="1037"/>
                    <a:pt x="1" y="2327"/>
                  </a:cubicBezTo>
                  <a:lnTo>
                    <a:pt x="1" y="7572"/>
                  </a:lnTo>
                  <a:cubicBezTo>
                    <a:pt x="1" y="8862"/>
                    <a:pt x="1037" y="9898"/>
                    <a:pt x="2327" y="9898"/>
                  </a:cubicBezTo>
                  <a:lnTo>
                    <a:pt x="7572" y="9898"/>
                  </a:lnTo>
                  <a:cubicBezTo>
                    <a:pt x="8841" y="9898"/>
                    <a:pt x="9899" y="8841"/>
                    <a:pt x="9899" y="7572"/>
                  </a:cubicBezTo>
                  <a:lnTo>
                    <a:pt x="9899" y="2327"/>
                  </a:lnTo>
                  <a:cubicBezTo>
                    <a:pt x="9899" y="1037"/>
                    <a:pt x="8862" y="0"/>
                    <a:pt x="7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82"/>
            <p:cNvSpPr/>
            <p:nvPr/>
          </p:nvSpPr>
          <p:spPr>
            <a:xfrm>
              <a:off x="7450285" y="3786983"/>
              <a:ext cx="57723" cy="49948"/>
            </a:xfrm>
            <a:custGeom>
              <a:avLst/>
              <a:gdLst/>
              <a:ahLst/>
              <a:cxnLst/>
              <a:rect l="l" t="t" r="r" b="b"/>
              <a:pathLst>
                <a:path w="4083" h="3533" extrusionOk="0">
                  <a:moveTo>
                    <a:pt x="127" y="1"/>
                  </a:moveTo>
                  <a:cubicBezTo>
                    <a:pt x="43" y="1"/>
                    <a:pt x="1" y="43"/>
                    <a:pt x="1" y="128"/>
                  </a:cubicBezTo>
                  <a:cubicBezTo>
                    <a:pt x="1" y="212"/>
                    <a:pt x="43" y="255"/>
                    <a:pt x="127" y="255"/>
                  </a:cubicBezTo>
                  <a:lnTo>
                    <a:pt x="868" y="255"/>
                  </a:lnTo>
                  <a:lnTo>
                    <a:pt x="1650" y="3427"/>
                  </a:lnTo>
                  <a:cubicBezTo>
                    <a:pt x="1693" y="3491"/>
                    <a:pt x="1735" y="3533"/>
                    <a:pt x="1777" y="3533"/>
                  </a:cubicBezTo>
                  <a:lnTo>
                    <a:pt x="3956" y="3533"/>
                  </a:lnTo>
                  <a:cubicBezTo>
                    <a:pt x="4019" y="3533"/>
                    <a:pt x="4061" y="3491"/>
                    <a:pt x="4082" y="3406"/>
                  </a:cubicBezTo>
                  <a:cubicBezTo>
                    <a:pt x="4082" y="3321"/>
                    <a:pt x="4040" y="3279"/>
                    <a:pt x="3956" y="3279"/>
                  </a:cubicBezTo>
                  <a:lnTo>
                    <a:pt x="1904" y="3279"/>
                  </a:lnTo>
                  <a:lnTo>
                    <a:pt x="1100" y="107"/>
                  </a:lnTo>
                  <a:cubicBezTo>
                    <a:pt x="1079" y="43"/>
                    <a:pt x="101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82"/>
            <p:cNvSpPr/>
            <p:nvPr/>
          </p:nvSpPr>
          <p:spPr>
            <a:xfrm>
              <a:off x="7473612" y="3841555"/>
              <a:ext cx="15551" cy="14957"/>
            </a:xfrm>
            <a:custGeom>
              <a:avLst/>
              <a:gdLst/>
              <a:ahLst/>
              <a:cxnLst/>
              <a:rect l="l" t="t" r="r" b="b"/>
              <a:pathLst>
                <a:path w="1100" h="1058" extrusionOk="0">
                  <a:moveTo>
                    <a:pt x="529" y="233"/>
                  </a:moveTo>
                  <a:cubicBezTo>
                    <a:pt x="698" y="233"/>
                    <a:pt x="825" y="381"/>
                    <a:pt x="804" y="508"/>
                  </a:cubicBezTo>
                  <a:cubicBezTo>
                    <a:pt x="804" y="635"/>
                    <a:pt x="698" y="762"/>
                    <a:pt x="529" y="762"/>
                  </a:cubicBezTo>
                  <a:cubicBezTo>
                    <a:pt x="402" y="762"/>
                    <a:pt x="275" y="656"/>
                    <a:pt x="275" y="508"/>
                  </a:cubicBezTo>
                  <a:cubicBezTo>
                    <a:pt x="275" y="381"/>
                    <a:pt x="381" y="233"/>
                    <a:pt x="529" y="233"/>
                  </a:cubicBezTo>
                  <a:close/>
                  <a:moveTo>
                    <a:pt x="529" y="1"/>
                  </a:moveTo>
                  <a:cubicBezTo>
                    <a:pt x="254" y="1"/>
                    <a:pt x="0" y="233"/>
                    <a:pt x="0" y="529"/>
                  </a:cubicBezTo>
                  <a:cubicBezTo>
                    <a:pt x="0" y="825"/>
                    <a:pt x="254" y="1058"/>
                    <a:pt x="529" y="1058"/>
                  </a:cubicBezTo>
                  <a:cubicBezTo>
                    <a:pt x="825" y="1058"/>
                    <a:pt x="1100" y="825"/>
                    <a:pt x="1058" y="529"/>
                  </a:cubicBezTo>
                  <a:cubicBezTo>
                    <a:pt x="1058" y="233"/>
                    <a:pt x="825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82"/>
            <p:cNvSpPr/>
            <p:nvPr/>
          </p:nvSpPr>
          <p:spPr>
            <a:xfrm>
              <a:off x="7505605" y="3841555"/>
              <a:ext cx="15254" cy="14957"/>
            </a:xfrm>
            <a:custGeom>
              <a:avLst/>
              <a:gdLst/>
              <a:ahLst/>
              <a:cxnLst/>
              <a:rect l="l" t="t" r="r" b="b"/>
              <a:pathLst>
                <a:path w="1079" h="1058" extrusionOk="0">
                  <a:moveTo>
                    <a:pt x="529" y="233"/>
                  </a:moveTo>
                  <a:cubicBezTo>
                    <a:pt x="677" y="233"/>
                    <a:pt x="804" y="381"/>
                    <a:pt x="783" y="508"/>
                  </a:cubicBezTo>
                  <a:cubicBezTo>
                    <a:pt x="783" y="635"/>
                    <a:pt x="677" y="762"/>
                    <a:pt x="529" y="762"/>
                  </a:cubicBezTo>
                  <a:cubicBezTo>
                    <a:pt x="381" y="762"/>
                    <a:pt x="254" y="656"/>
                    <a:pt x="254" y="508"/>
                  </a:cubicBezTo>
                  <a:cubicBezTo>
                    <a:pt x="254" y="381"/>
                    <a:pt x="360" y="233"/>
                    <a:pt x="529" y="233"/>
                  </a:cubicBezTo>
                  <a:close/>
                  <a:moveTo>
                    <a:pt x="529" y="1"/>
                  </a:moveTo>
                  <a:cubicBezTo>
                    <a:pt x="233" y="1"/>
                    <a:pt x="0" y="233"/>
                    <a:pt x="0" y="529"/>
                  </a:cubicBezTo>
                  <a:cubicBezTo>
                    <a:pt x="0" y="825"/>
                    <a:pt x="233" y="1058"/>
                    <a:pt x="529" y="1058"/>
                  </a:cubicBezTo>
                  <a:cubicBezTo>
                    <a:pt x="846" y="1058"/>
                    <a:pt x="1079" y="825"/>
                    <a:pt x="1058" y="529"/>
                  </a:cubicBezTo>
                  <a:cubicBezTo>
                    <a:pt x="1058" y="233"/>
                    <a:pt x="804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82"/>
            <p:cNvSpPr/>
            <p:nvPr/>
          </p:nvSpPr>
          <p:spPr>
            <a:xfrm>
              <a:off x="7464635" y="3794461"/>
              <a:ext cx="61017" cy="34397"/>
            </a:xfrm>
            <a:custGeom>
              <a:avLst/>
              <a:gdLst/>
              <a:ahLst/>
              <a:cxnLst/>
              <a:rect l="l" t="t" r="r" b="b"/>
              <a:pathLst>
                <a:path w="4316" h="2433" extrusionOk="0">
                  <a:moveTo>
                    <a:pt x="149" y="1"/>
                  </a:moveTo>
                  <a:cubicBezTo>
                    <a:pt x="64" y="1"/>
                    <a:pt x="1" y="43"/>
                    <a:pt x="1" y="128"/>
                  </a:cubicBezTo>
                  <a:cubicBezTo>
                    <a:pt x="1" y="212"/>
                    <a:pt x="64" y="255"/>
                    <a:pt x="149" y="255"/>
                  </a:cubicBezTo>
                  <a:lnTo>
                    <a:pt x="4019" y="255"/>
                  </a:lnTo>
                  <a:lnTo>
                    <a:pt x="3681" y="2158"/>
                  </a:lnTo>
                  <a:lnTo>
                    <a:pt x="720" y="2158"/>
                  </a:lnTo>
                  <a:cubicBezTo>
                    <a:pt x="635" y="2158"/>
                    <a:pt x="593" y="2221"/>
                    <a:pt x="593" y="2306"/>
                  </a:cubicBezTo>
                  <a:cubicBezTo>
                    <a:pt x="593" y="2369"/>
                    <a:pt x="635" y="2433"/>
                    <a:pt x="720" y="2433"/>
                  </a:cubicBezTo>
                  <a:lnTo>
                    <a:pt x="3786" y="2433"/>
                  </a:lnTo>
                  <a:cubicBezTo>
                    <a:pt x="3850" y="2433"/>
                    <a:pt x="3892" y="2369"/>
                    <a:pt x="3913" y="2327"/>
                  </a:cubicBezTo>
                  <a:lnTo>
                    <a:pt x="4315" y="149"/>
                  </a:lnTo>
                  <a:cubicBezTo>
                    <a:pt x="4315" y="128"/>
                    <a:pt x="4315" y="85"/>
                    <a:pt x="4294" y="43"/>
                  </a:cubicBezTo>
                  <a:cubicBezTo>
                    <a:pt x="4252" y="22"/>
                    <a:pt x="4209" y="1"/>
                    <a:pt x="4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82"/>
            <p:cNvSpPr/>
            <p:nvPr/>
          </p:nvSpPr>
          <p:spPr>
            <a:xfrm>
              <a:off x="7608753" y="3769947"/>
              <a:ext cx="283471" cy="34100"/>
            </a:xfrm>
            <a:custGeom>
              <a:avLst/>
              <a:gdLst/>
              <a:ahLst/>
              <a:cxnLst/>
              <a:rect l="l" t="t" r="r" b="b"/>
              <a:pathLst>
                <a:path w="20051" h="2412" extrusionOk="0">
                  <a:moveTo>
                    <a:pt x="995" y="0"/>
                  </a:moveTo>
                  <a:cubicBezTo>
                    <a:pt x="445" y="0"/>
                    <a:pt x="1" y="466"/>
                    <a:pt x="1" y="1016"/>
                  </a:cubicBezTo>
                  <a:lnTo>
                    <a:pt x="1" y="1417"/>
                  </a:lnTo>
                  <a:cubicBezTo>
                    <a:pt x="1" y="1967"/>
                    <a:pt x="445" y="2412"/>
                    <a:pt x="995" y="2412"/>
                  </a:cubicBezTo>
                  <a:lnTo>
                    <a:pt x="19056" y="2412"/>
                  </a:lnTo>
                  <a:cubicBezTo>
                    <a:pt x="19606" y="2412"/>
                    <a:pt x="20050" y="1967"/>
                    <a:pt x="20050" y="1417"/>
                  </a:cubicBezTo>
                  <a:lnTo>
                    <a:pt x="20050" y="1016"/>
                  </a:lnTo>
                  <a:cubicBezTo>
                    <a:pt x="20050" y="466"/>
                    <a:pt x="19606" y="0"/>
                    <a:pt x="19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82"/>
            <p:cNvSpPr/>
            <p:nvPr/>
          </p:nvSpPr>
          <p:spPr>
            <a:xfrm>
              <a:off x="7608753" y="3836322"/>
              <a:ext cx="143241" cy="34100"/>
            </a:xfrm>
            <a:custGeom>
              <a:avLst/>
              <a:gdLst/>
              <a:ahLst/>
              <a:cxnLst/>
              <a:rect l="l" t="t" r="r" b="b"/>
              <a:pathLst>
                <a:path w="10132" h="2412" extrusionOk="0">
                  <a:moveTo>
                    <a:pt x="995" y="1"/>
                  </a:moveTo>
                  <a:cubicBezTo>
                    <a:pt x="445" y="1"/>
                    <a:pt x="1" y="445"/>
                    <a:pt x="1" y="995"/>
                  </a:cubicBezTo>
                  <a:lnTo>
                    <a:pt x="1" y="1396"/>
                  </a:lnTo>
                  <a:cubicBezTo>
                    <a:pt x="1" y="1946"/>
                    <a:pt x="445" y="2412"/>
                    <a:pt x="995" y="2412"/>
                  </a:cubicBezTo>
                  <a:lnTo>
                    <a:pt x="9137" y="2412"/>
                  </a:lnTo>
                  <a:cubicBezTo>
                    <a:pt x="9687" y="2412"/>
                    <a:pt x="10110" y="1946"/>
                    <a:pt x="10131" y="1396"/>
                  </a:cubicBezTo>
                  <a:lnTo>
                    <a:pt x="10131" y="995"/>
                  </a:lnTo>
                  <a:cubicBezTo>
                    <a:pt x="10131" y="445"/>
                    <a:pt x="9687" y="1"/>
                    <a:pt x="9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82"/>
            <p:cNvSpPr/>
            <p:nvPr/>
          </p:nvSpPr>
          <p:spPr>
            <a:xfrm>
              <a:off x="7350715" y="3691908"/>
              <a:ext cx="659316" cy="2403"/>
            </a:xfrm>
            <a:custGeom>
              <a:avLst/>
              <a:gdLst/>
              <a:ahLst/>
              <a:cxnLst/>
              <a:rect l="l" t="t" r="r" b="b"/>
              <a:pathLst>
                <a:path w="46636" h="170" extrusionOk="0">
                  <a:moveTo>
                    <a:pt x="23329" y="1"/>
                  </a:moveTo>
                  <a:cubicBezTo>
                    <a:pt x="10449" y="1"/>
                    <a:pt x="1" y="43"/>
                    <a:pt x="1" y="85"/>
                  </a:cubicBezTo>
                  <a:cubicBezTo>
                    <a:pt x="1" y="149"/>
                    <a:pt x="10449" y="170"/>
                    <a:pt x="23329" y="170"/>
                  </a:cubicBezTo>
                  <a:cubicBezTo>
                    <a:pt x="36187" y="170"/>
                    <a:pt x="46635" y="106"/>
                    <a:pt x="46635" y="85"/>
                  </a:cubicBezTo>
                  <a:cubicBezTo>
                    <a:pt x="46635" y="43"/>
                    <a:pt x="36187" y="1"/>
                    <a:pt x="23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82"/>
            <p:cNvSpPr/>
            <p:nvPr/>
          </p:nvSpPr>
          <p:spPr>
            <a:xfrm>
              <a:off x="7468820" y="3941279"/>
              <a:ext cx="430275" cy="145022"/>
            </a:xfrm>
            <a:custGeom>
              <a:avLst/>
              <a:gdLst/>
              <a:ahLst/>
              <a:cxnLst/>
              <a:rect l="l" t="t" r="r" b="b"/>
              <a:pathLst>
                <a:path w="30435" h="10258" extrusionOk="0">
                  <a:moveTo>
                    <a:pt x="4294" y="0"/>
                  </a:moveTo>
                  <a:cubicBezTo>
                    <a:pt x="1925" y="0"/>
                    <a:pt x="1" y="1903"/>
                    <a:pt x="1" y="4293"/>
                  </a:cubicBezTo>
                  <a:lnTo>
                    <a:pt x="1" y="5985"/>
                  </a:lnTo>
                  <a:cubicBezTo>
                    <a:pt x="1" y="8333"/>
                    <a:pt x="1904" y="10257"/>
                    <a:pt x="4294" y="10257"/>
                  </a:cubicBezTo>
                  <a:lnTo>
                    <a:pt x="26142" y="10257"/>
                  </a:lnTo>
                  <a:cubicBezTo>
                    <a:pt x="28510" y="10257"/>
                    <a:pt x="30435" y="8354"/>
                    <a:pt x="30414" y="5985"/>
                  </a:cubicBezTo>
                  <a:lnTo>
                    <a:pt x="30414" y="4293"/>
                  </a:lnTo>
                  <a:cubicBezTo>
                    <a:pt x="30414" y="1925"/>
                    <a:pt x="28510" y="0"/>
                    <a:pt x="26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82"/>
            <p:cNvSpPr/>
            <p:nvPr/>
          </p:nvSpPr>
          <p:spPr>
            <a:xfrm>
              <a:off x="7646726" y="3995087"/>
              <a:ext cx="28727" cy="32318"/>
            </a:xfrm>
            <a:custGeom>
              <a:avLst/>
              <a:gdLst/>
              <a:ahLst/>
              <a:cxnLst/>
              <a:rect l="l" t="t" r="r" b="b"/>
              <a:pathLst>
                <a:path w="2032" h="2286" extrusionOk="0">
                  <a:moveTo>
                    <a:pt x="974" y="509"/>
                  </a:moveTo>
                  <a:cubicBezTo>
                    <a:pt x="1249" y="509"/>
                    <a:pt x="1375" y="635"/>
                    <a:pt x="1375" y="847"/>
                  </a:cubicBezTo>
                  <a:cubicBezTo>
                    <a:pt x="1375" y="1043"/>
                    <a:pt x="1266" y="1166"/>
                    <a:pt x="1031" y="1166"/>
                  </a:cubicBezTo>
                  <a:cubicBezTo>
                    <a:pt x="1013" y="1166"/>
                    <a:pt x="994" y="1166"/>
                    <a:pt x="974" y="1164"/>
                  </a:cubicBezTo>
                  <a:lnTo>
                    <a:pt x="635" y="1164"/>
                  </a:lnTo>
                  <a:lnTo>
                    <a:pt x="635" y="509"/>
                  </a:lnTo>
                  <a:close/>
                  <a:moveTo>
                    <a:pt x="1" y="1"/>
                  </a:moveTo>
                  <a:lnTo>
                    <a:pt x="1" y="2285"/>
                  </a:lnTo>
                  <a:lnTo>
                    <a:pt x="635" y="2285"/>
                  </a:lnTo>
                  <a:lnTo>
                    <a:pt x="635" y="1693"/>
                  </a:lnTo>
                  <a:lnTo>
                    <a:pt x="1037" y="1693"/>
                  </a:lnTo>
                  <a:cubicBezTo>
                    <a:pt x="1650" y="1693"/>
                    <a:pt x="2031" y="1354"/>
                    <a:pt x="2031" y="847"/>
                  </a:cubicBezTo>
                  <a:cubicBezTo>
                    <a:pt x="2031" y="339"/>
                    <a:pt x="165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82"/>
            <p:cNvSpPr/>
            <p:nvPr/>
          </p:nvSpPr>
          <p:spPr>
            <a:xfrm>
              <a:off x="7674534" y="3995087"/>
              <a:ext cx="37097" cy="32318"/>
            </a:xfrm>
            <a:custGeom>
              <a:avLst/>
              <a:gdLst/>
              <a:ahLst/>
              <a:cxnLst/>
              <a:rect l="l" t="t" r="r" b="b"/>
              <a:pathLst>
                <a:path w="2624" h="2286" extrusionOk="0">
                  <a:moveTo>
                    <a:pt x="1312" y="657"/>
                  </a:moveTo>
                  <a:lnTo>
                    <a:pt x="1608" y="1376"/>
                  </a:lnTo>
                  <a:lnTo>
                    <a:pt x="1016" y="1376"/>
                  </a:lnTo>
                  <a:lnTo>
                    <a:pt x="1312" y="657"/>
                  </a:lnTo>
                  <a:close/>
                  <a:moveTo>
                    <a:pt x="995" y="1"/>
                  </a:moveTo>
                  <a:lnTo>
                    <a:pt x="1" y="2285"/>
                  </a:lnTo>
                  <a:lnTo>
                    <a:pt x="656" y="2285"/>
                  </a:lnTo>
                  <a:lnTo>
                    <a:pt x="847" y="1820"/>
                  </a:lnTo>
                  <a:lnTo>
                    <a:pt x="1798" y="1820"/>
                  </a:lnTo>
                  <a:lnTo>
                    <a:pt x="1968" y="2285"/>
                  </a:lnTo>
                  <a:lnTo>
                    <a:pt x="2623" y="2285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82"/>
            <p:cNvSpPr/>
            <p:nvPr/>
          </p:nvSpPr>
          <p:spPr>
            <a:xfrm>
              <a:off x="7708026" y="3995087"/>
              <a:ext cx="33195" cy="32318"/>
            </a:xfrm>
            <a:custGeom>
              <a:avLst/>
              <a:gdLst/>
              <a:ahLst/>
              <a:cxnLst/>
              <a:rect l="l" t="t" r="r" b="b"/>
              <a:pathLst>
                <a:path w="2348" h="2286" extrusionOk="0">
                  <a:moveTo>
                    <a:pt x="0" y="1"/>
                  </a:moveTo>
                  <a:lnTo>
                    <a:pt x="867" y="1460"/>
                  </a:lnTo>
                  <a:lnTo>
                    <a:pt x="867" y="2285"/>
                  </a:lnTo>
                  <a:lnTo>
                    <a:pt x="1502" y="2285"/>
                  </a:lnTo>
                  <a:lnTo>
                    <a:pt x="1502" y="1460"/>
                  </a:lnTo>
                  <a:lnTo>
                    <a:pt x="2348" y="1"/>
                  </a:lnTo>
                  <a:lnTo>
                    <a:pt x="1756" y="1"/>
                  </a:lnTo>
                  <a:lnTo>
                    <a:pt x="1227" y="910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82"/>
            <p:cNvSpPr/>
            <p:nvPr/>
          </p:nvSpPr>
          <p:spPr>
            <a:xfrm>
              <a:off x="7400055" y="3100027"/>
              <a:ext cx="61611" cy="56267"/>
            </a:xfrm>
            <a:custGeom>
              <a:avLst/>
              <a:gdLst/>
              <a:ahLst/>
              <a:cxnLst/>
              <a:rect l="l" t="t" r="r" b="b"/>
              <a:pathLst>
                <a:path w="4358" h="3980" extrusionOk="0">
                  <a:moveTo>
                    <a:pt x="2187" y="1"/>
                  </a:moveTo>
                  <a:cubicBezTo>
                    <a:pt x="1281" y="1"/>
                    <a:pt x="472" y="628"/>
                    <a:pt x="254" y="1535"/>
                  </a:cubicBezTo>
                  <a:cubicBezTo>
                    <a:pt x="0" y="2592"/>
                    <a:pt x="656" y="3671"/>
                    <a:pt x="1735" y="3925"/>
                  </a:cubicBezTo>
                  <a:cubicBezTo>
                    <a:pt x="1888" y="3961"/>
                    <a:pt x="2042" y="3979"/>
                    <a:pt x="2194" y="3979"/>
                  </a:cubicBezTo>
                  <a:cubicBezTo>
                    <a:pt x="3088" y="3979"/>
                    <a:pt x="3905" y="3366"/>
                    <a:pt x="4103" y="2444"/>
                  </a:cubicBezTo>
                  <a:cubicBezTo>
                    <a:pt x="4357" y="1387"/>
                    <a:pt x="3702" y="308"/>
                    <a:pt x="2644" y="54"/>
                  </a:cubicBezTo>
                  <a:cubicBezTo>
                    <a:pt x="2491" y="18"/>
                    <a:pt x="2337" y="1"/>
                    <a:pt x="2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82"/>
            <p:cNvSpPr/>
            <p:nvPr/>
          </p:nvSpPr>
          <p:spPr>
            <a:xfrm>
              <a:off x="7575869" y="3114250"/>
              <a:ext cx="209306" cy="24232"/>
            </a:xfrm>
            <a:custGeom>
              <a:avLst/>
              <a:gdLst/>
              <a:ahLst/>
              <a:cxnLst/>
              <a:rect l="l" t="t" r="r" b="b"/>
              <a:pathLst>
                <a:path w="14805" h="1714" extrusionOk="0">
                  <a:moveTo>
                    <a:pt x="698" y="0"/>
                  </a:moveTo>
                  <a:cubicBezTo>
                    <a:pt x="318" y="0"/>
                    <a:pt x="0" y="317"/>
                    <a:pt x="0" y="719"/>
                  </a:cubicBezTo>
                  <a:lnTo>
                    <a:pt x="0" y="994"/>
                  </a:lnTo>
                  <a:cubicBezTo>
                    <a:pt x="0" y="1396"/>
                    <a:pt x="318" y="1713"/>
                    <a:pt x="698" y="1713"/>
                  </a:cubicBezTo>
                  <a:lnTo>
                    <a:pt x="14065" y="1713"/>
                  </a:lnTo>
                  <a:cubicBezTo>
                    <a:pt x="14445" y="1713"/>
                    <a:pt x="14805" y="1396"/>
                    <a:pt x="14763" y="994"/>
                  </a:cubicBezTo>
                  <a:lnTo>
                    <a:pt x="14763" y="719"/>
                  </a:lnTo>
                  <a:cubicBezTo>
                    <a:pt x="14763" y="317"/>
                    <a:pt x="14445" y="0"/>
                    <a:pt x="14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82"/>
            <p:cNvSpPr/>
            <p:nvPr/>
          </p:nvSpPr>
          <p:spPr>
            <a:xfrm>
              <a:off x="7491553" y="4128149"/>
              <a:ext cx="426981" cy="28416"/>
            </a:xfrm>
            <a:custGeom>
              <a:avLst/>
              <a:gdLst/>
              <a:ahLst/>
              <a:cxnLst/>
              <a:rect l="l" t="t" r="r" b="b"/>
              <a:pathLst>
                <a:path w="30202" h="2010" extrusionOk="0">
                  <a:moveTo>
                    <a:pt x="0" y="0"/>
                  </a:moveTo>
                  <a:lnTo>
                    <a:pt x="0" y="2010"/>
                  </a:lnTo>
                  <a:lnTo>
                    <a:pt x="30202" y="2010"/>
                  </a:lnTo>
                  <a:lnTo>
                    <a:pt x="3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82"/>
            <p:cNvSpPr/>
            <p:nvPr/>
          </p:nvSpPr>
          <p:spPr>
            <a:xfrm>
              <a:off x="7511883" y="4142498"/>
              <a:ext cx="432367" cy="326760"/>
            </a:xfrm>
            <a:custGeom>
              <a:avLst/>
              <a:gdLst/>
              <a:ahLst/>
              <a:cxnLst/>
              <a:rect l="l" t="t" r="r" b="b"/>
              <a:pathLst>
                <a:path w="30583" h="23113" extrusionOk="0">
                  <a:moveTo>
                    <a:pt x="0" y="1"/>
                  </a:moveTo>
                  <a:lnTo>
                    <a:pt x="0" y="1"/>
                  </a:lnTo>
                  <a:cubicBezTo>
                    <a:pt x="254" y="64"/>
                    <a:pt x="3807" y="64"/>
                    <a:pt x="3807" y="7043"/>
                  </a:cubicBezTo>
                  <a:cubicBezTo>
                    <a:pt x="3807" y="14023"/>
                    <a:pt x="3617" y="22736"/>
                    <a:pt x="7339" y="22990"/>
                  </a:cubicBezTo>
                  <a:cubicBezTo>
                    <a:pt x="8573" y="23081"/>
                    <a:pt x="11567" y="23112"/>
                    <a:pt x="15010" y="23112"/>
                  </a:cubicBezTo>
                  <a:cubicBezTo>
                    <a:pt x="21897" y="23112"/>
                    <a:pt x="30582" y="22990"/>
                    <a:pt x="30582" y="22990"/>
                  </a:cubicBezTo>
                  <a:lnTo>
                    <a:pt x="30582" y="5457"/>
                  </a:lnTo>
                  <a:cubicBezTo>
                    <a:pt x="30582" y="2560"/>
                    <a:pt x="28235" y="170"/>
                    <a:pt x="25295" y="1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82"/>
            <p:cNvSpPr/>
            <p:nvPr/>
          </p:nvSpPr>
          <p:spPr>
            <a:xfrm>
              <a:off x="7511883" y="4142498"/>
              <a:ext cx="433258" cy="327481"/>
            </a:xfrm>
            <a:custGeom>
              <a:avLst/>
              <a:gdLst/>
              <a:ahLst/>
              <a:cxnLst/>
              <a:rect l="l" t="t" r="r" b="b"/>
              <a:pathLst>
                <a:path w="30646" h="23164" extrusionOk="0">
                  <a:moveTo>
                    <a:pt x="6" y="1"/>
                  </a:moveTo>
                  <a:lnTo>
                    <a:pt x="6" y="1"/>
                  </a:lnTo>
                  <a:cubicBezTo>
                    <a:pt x="410" y="22"/>
                    <a:pt x="5731" y="43"/>
                    <a:pt x="14636" y="64"/>
                  </a:cubicBezTo>
                  <a:cubicBezTo>
                    <a:pt x="16899" y="64"/>
                    <a:pt x="19373" y="106"/>
                    <a:pt x="22038" y="127"/>
                  </a:cubicBezTo>
                  <a:cubicBezTo>
                    <a:pt x="22715" y="149"/>
                    <a:pt x="23392" y="149"/>
                    <a:pt x="24090" y="149"/>
                  </a:cubicBezTo>
                  <a:cubicBezTo>
                    <a:pt x="24766" y="170"/>
                    <a:pt x="25485" y="127"/>
                    <a:pt x="26162" y="254"/>
                  </a:cubicBezTo>
                  <a:cubicBezTo>
                    <a:pt x="26860" y="381"/>
                    <a:pt x="27516" y="677"/>
                    <a:pt x="28129" y="1079"/>
                  </a:cubicBezTo>
                  <a:cubicBezTo>
                    <a:pt x="28742" y="1502"/>
                    <a:pt x="29229" y="2031"/>
                    <a:pt x="29631" y="2665"/>
                  </a:cubicBezTo>
                  <a:cubicBezTo>
                    <a:pt x="30033" y="3300"/>
                    <a:pt x="30265" y="4019"/>
                    <a:pt x="30371" y="4780"/>
                  </a:cubicBezTo>
                  <a:cubicBezTo>
                    <a:pt x="30434" y="5182"/>
                    <a:pt x="30434" y="5542"/>
                    <a:pt x="30434" y="5943"/>
                  </a:cubicBezTo>
                  <a:lnTo>
                    <a:pt x="30434" y="7107"/>
                  </a:lnTo>
                  <a:lnTo>
                    <a:pt x="30434" y="11908"/>
                  </a:lnTo>
                  <a:lnTo>
                    <a:pt x="30434" y="22038"/>
                  </a:lnTo>
                  <a:lnTo>
                    <a:pt x="30434" y="22885"/>
                  </a:lnTo>
                  <a:lnTo>
                    <a:pt x="30434" y="22885"/>
                  </a:lnTo>
                  <a:cubicBezTo>
                    <a:pt x="25309" y="22949"/>
                    <a:pt x="20352" y="23012"/>
                    <a:pt x="15699" y="23012"/>
                  </a:cubicBezTo>
                  <a:cubicBezTo>
                    <a:pt x="14190" y="23012"/>
                    <a:pt x="12713" y="23005"/>
                    <a:pt x="11273" y="22990"/>
                  </a:cubicBezTo>
                  <a:cubicBezTo>
                    <a:pt x="10554" y="22990"/>
                    <a:pt x="9814" y="22990"/>
                    <a:pt x="9095" y="22969"/>
                  </a:cubicBezTo>
                  <a:cubicBezTo>
                    <a:pt x="8376" y="22948"/>
                    <a:pt x="7656" y="22948"/>
                    <a:pt x="6980" y="22863"/>
                  </a:cubicBezTo>
                  <a:cubicBezTo>
                    <a:pt x="6662" y="22778"/>
                    <a:pt x="6345" y="22651"/>
                    <a:pt x="6070" y="22440"/>
                  </a:cubicBezTo>
                  <a:cubicBezTo>
                    <a:pt x="5816" y="22228"/>
                    <a:pt x="5605" y="21996"/>
                    <a:pt x="5415" y="21700"/>
                  </a:cubicBezTo>
                  <a:cubicBezTo>
                    <a:pt x="5076" y="21108"/>
                    <a:pt x="4844" y="20515"/>
                    <a:pt x="4653" y="19881"/>
                  </a:cubicBezTo>
                  <a:cubicBezTo>
                    <a:pt x="4273" y="18612"/>
                    <a:pt x="4124" y="17364"/>
                    <a:pt x="4019" y="16137"/>
                  </a:cubicBezTo>
                  <a:cubicBezTo>
                    <a:pt x="3913" y="14932"/>
                    <a:pt x="3850" y="13769"/>
                    <a:pt x="3828" y="12648"/>
                  </a:cubicBezTo>
                  <a:cubicBezTo>
                    <a:pt x="3765" y="10427"/>
                    <a:pt x="3807" y="8418"/>
                    <a:pt x="3765" y="6663"/>
                  </a:cubicBezTo>
                  <a:cubicBezTo>
                    <a:pt x="3744" y="4907"/>
                    <a:pt x="3469" y="3342"/>
                    <a:pt x="2898" y="2242"/>
                  </a:cubicBezTo>
                  <a:cubicBezTo>
                    <a:pt x="2644" y="1650"/>
                    <a:pt x="2284" y="1227"/>
                    <a:pt x="1946" y="889"/>
                  </a:cubicBezTo>
                  <a:cubicBezTo>
                    <a:pt x="1608" y="572"/>
                    <a:pt x="1248" y="360"/>
                    <a:pt x="952" y="233"/>
                  </a:cubicBezTo>
                  <a:cubicBezTo>
                    <a:pt x="656" y="106"/>
                    <a:pt x="402" y="43"/>
                    <a:pt x="233" y="22"/>
                  </a:cubicBezTo>
                  <a:cubicBezTo>
                    <a:pt x="115" y="22"/>
                    <a:pt x="34" y="3"/>
                    <a:pt x="6" y="1"/>
                  </a:cubicBezTo>
                  <a:close/>
                  <a:moveTo>
                    <a:pt x="0" y="1"/>
                  </a:moveTo>
                  <a:cubicBezTo>
                    <a:pt x="0" y="22"/>
                    <a:pt x="339" y="22"/>
                    <a:pt x="931" y="318"/>
                  </a:cubicBezTo>
                  <a:cubicBezTo>
                    <a:pt x="1206" y="445"/>
                    <a:pt x="1587" y="656"/>
                    <a:pt x="1925" y="973"/>
                  </a:cubicBezTo>
                  <a:cubicBezTo>
                    <a:pt x="2263" y="1291"/>
                    <a:pt x="2623" y="1735"/>
                    <a:pt x="2877" y="2285"/>
                  </a:cubicBezTo>
                  <a:cubicBezTo>
                    <a:pt x="3405" y="3427"/>
                    <a:pt x="3701" y="4928"/>
                    <a:pt x="3723" y="6705"/>
                  </a:cubicBezTo>
                  <a:cubicBezTo>
                    <a:pt x="3744" y="8481"/>
                    <a:pt x="3701" y="10491"/>
                    <a:pt x="3744" y="12711"/>
                  </a:cubicBezTo>
                  <a:cubicBezTo>
                    <a:pt x="3786" y="13811"/>
                    <a:pt x="3828" y="14974"/>
                    <a:pt x="3934" y="16201"/>
                  </a:cubicBezTo>
                  <a:cubicBezTo>
                    <a:pt x="4040" y="17406"/>
                    <a:pt x="4209" y="18675"/>
                    <a:pt x="4569" y="19944"/>
                  </a:cubicBezTo>
                  <a:cubicBezTo>
                    <a:pt x="4759" y="20579"/>
                    <a:pt x="4992" y="21213"/>
                    <a:pt x="5372" y="21805"/>
                  </a:cubicBezTo>
                  <a:cubicBezTo>
                    <a:pt x="5541" y="22059"/>
                    <a:pt x="5795" y="22334"/>
                    <a:pt x="6049" y="22567"/>
                  </a:cubicBezTo>
                  <a:cubicBezTo>
                    <a:pt x="6324" y="22778"/>
                    <a:pt x="6662" y="22926"/>
                    <a:pt x="7001" y="23011"/>
                  </a:cubicBezTo>
                  <a:cubicBezTo>
                    <a:pt x="7720" y="23096"/>
                    <a:pt x="8439" y="23096"/>
                    <a:pt x="9137" y="23117"/>
                  </a:cubicBezTo>
                  <a:cubicBezTo>
                    <a:pt x="9877" y="23117"/>
                    <a:pt x="10596" y="23159"/>
                    <a:pt x="11336" y="23159"/>
                  </a:cubicBezTo>
                  <a:cubicBezTo>
                    <a:pt x="12127" y="23162"/>
                    <a:pt x="12928" y="23163"/>
                    <a:pt x="13739" y="23163"/>
                  </a:cubicBezTo>
                  <a:cubicBezTo>
                    <a:pt x="18983" y="23163"/>
                    <a:pt x="24645" y="23108"/>
                    <a:pt x="30561" y="23053"/>
                  </a:cubicBezTo>
                  <a:lnTo>
                    <a:pt x="30646" y="23053"/>
                  </a:lnTo>
                  <a:lnTo>
                    <a:pt x="30646" y="22969"/>
                  </a:lnTo>
                  <a:lnTo>
                    <a:pt x="30646" y="22038"/>
                  </a:lnTo>
                  <a:lnTo>
                    <a:pt x="30646" y="11908"/>
                  </a:lnTo>
                  <a:lnTo>
                    <a:pt x="30646" y="7107"/>
                  </a:lnTo>
                  <a:lnTo>
                    <a:pt x="30646" y="5943"/>
                  </a:lnTo>
                  <a:cubicBezTo>
                    <a:pt x="30646" y="5542"/>
                    <a:pt x="30646" y="5182"/>
                    <a:pt x="30582" y="4780"/>
                  </a:cubicBezTo>
                  <a:cubicBezTo>
                    <a:pt x="30477" y="3977"/>
                    <a:pt x="30223" y="3236"/>
                    <a:pt x="29821" y="2602"/>
                  </a:cubicBezTo>
                  <a:cubicBezTo>
                    <a:pt x="29419" y="1967"/>
                    <a:pt x="28890" y="1418"/>
                    <a:pt x="28277" y="995"/>
                  </a:cubicBezTo>
                  <a:cubicBezTo>
                    <a:pt x="27685" y="593"/>
                    <a:pt x="26987" y="318"/>
                    <a:pt x="26268" y="170"/>
                  </a:cubicBezTo>
                  <a:cubicBezTo>
                    <a:pt x="25570" y="43"/>
                    <a:pt x="24851" y="106"/>
                    <a:pt x="24153" y="64"/>
                  </a:cubicBezTo>
                  <a:lnTo>
                    <a:pt x="22123" y="64"/>
                  </a:lnTo>
                  <a:cubicBezTo>
                    <a:pt x="19458" y="64"/>
                    <a:pt x="16941" y="43"/>
                    <a:pt x="14678" y="43"/>
                  </a:cubicBezTo>
                  <a:cubicBezTo>
                    <a:pt x="5647" y="22"/>
                    <a:pt x="36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82"/>
            <p:cNvSpPr/>
            <p:nvPr/>
          </p:nvSpPr>
          <p:spPr>
            <a:xfrm>
              <a:off x="7616825" y="4257450"/>
              <a:ext cx="327128" cy="210069"/>
            </a:xfrm>
            <a:custGeom>
              <a:avLst/>
              <a:gdLst/>
              <a:ahLst/>
              <a:cxnLst/>
              <a:rect l="l" t="t" r="r" b="b"/>
              <a:pathLst>
                <a:path w="23139" h="14859" extrusionOk="0">
                  <a:moveTo>
                    <a:pt x="13663" y="0"/>
                  </a:moveTo>
                  <a:cubicBezTo>
                    <a:pt x="11398" y="0"/>
                    <a:pt x="9236" y="19"/>
                    <a:pt x="7847" y="75"/>
                  </a:cubicBezTo>
                  <a:cubicBezTo>
                    <a:pt x="3702" y="266"/>
                    <a:pt x="4506" y="4982"/>
                    <a:pt x="3702" y="10333"/>
                  </a:cubicBezTo>
                  <a:cubicBezTo>
                    <a:pt x="3067" y="14859"/>
                    <a:pt x="1" y="14859"/>
                    <a:pt x="1" y="14859"/>
                  </a:cubicBezTo>
                  <a:lnTo>
                    <a:pt x="23138" y="14859"/>
                  </a:lnTo>
                  <a:lnTo>
                    <a:pt x="23138" y="75"/>
                  </a:lnTo>
                  <a:cubicBezTo>
                    <a:pt x="23138" y="75"/>
                    <a:pt x="18194" y="0"/>
                    <a:pt x="13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82"/>
            <p:cNvSpPr/>
            <p:nvPr/>
          </p:nvSpPr>
          <p:spPr>
            <a:xfrm>
              <a:off x="7720877" y="4257337"/>
              <a:ext cx="476024" cy="214339"/>
            </a:xfrm>
            <a:custGeom>
              <a:avLst/>
              <a:gdLst/>
              <a:ahLst/>
              <a:cxnLst/>
              <a:rect l="l" t="t" r="r" b="b"/>
              <a:pathLst>
                <a:path w="33671" h="15161" extrusionOk="0">
                  <a:moveTo>
                    <a:pt x="147" y="141"/>
                  </a:moveTo>
                  <a:cubicBezTo>
                    <a:pt x="54" y="141"/>
                    <a:pt x="1" y="147"/>
                    <a:pt x="1" y="147"/>
                  </a:cubicBezTo>
                  <a:cubicBezTo>
                    <a:pt x="1" y="147"/>
                    <a:pt x="96" y="146"/>
                    <a:pt x="274" y="144"/>
                  </a:cubicBezTo>
                  <a:lnTo>
                    <a:pt x="274" y="144"/>
                  </a:lnTo>
                  <a:cubicBezTo>
                    <a:pt x="226" y="141"/>
                    <a:pt x="184" y="141"/>
                    <a:pt x="147" y="141"/>
                  </a:cubicBezTo>
                  <a:close/>
                  <a:moveTo>
                    <a:pt x="21740" y="0"/>
                  </a:moveTo>
                  <a:cubicBezTo>
                    <a:pt x="15281" y="0"/>
                    <a:pt x="2315" y="124"/>
                    <a:pt x="274" y="144"/>
                  </a:cubicBezTo>
                  <a:lnTo>
                    <a:pt x="274" y="144"/>
                  </a:lnTo>
                  <a:cubicBezTo>
                    <a:pt x="1072" y="190"/>
                    <a:pt x="3342" y="722"/>
                    <a:pt x="3342" y="5307"/>
                  </a:cubicBezTo>
                  <a:cubicBezTo>
                    <a:pt x="3342" y="10870"/>
                    <a:pt x="3427" y="14550"/>
                    <a:pt x="7149" y="14973"/>
                  </a:cubicBezTo>
                  <a:cubicBezTo>
                    <a:pt x="8383" y="15114"/>
                    <a:pt x="11741" y="15161"/>
                    <a:pt x="15670" y="15161"/>
                  </a:cubicBezTo>
                  <a:cubicBezTo>
                    <a:pt x="23528" y="15161"/>
                    <a:pt x="33671" y="14973"/>
                    <a:pt x="33671" y="14973"/>
                  </a:cubicBezTo>
                  <a:cubicBezTo>
                    <a:pt x="33671" y="14973"/>
                    <a:pt x="30054" y="13259"/>
                    <a:pt x="29779" y="8226"/>
                  </a:cubicBezTo>
                  <a:cubicBezTo>
                    <a:pt x="29525" y="3192"/>
                    <a:pt x="28468" y="126"/>
                    <a:pt x="24851" y="20"/>
                  </a:cubicBezTo>
                  <a:cubicBezTo>
                    <a:pt x="24242" y="6"/>
                    <a:pt x="23145" y="0"/>
                    <a:pt x="2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82"/>
            <p:cNvSpPr/>
            <p:nvPr/>
          </p:nvSpPr>
          <p:spPr>
            <a:xfrm>
              <a:off x="7720877" y="4256418"/>
              <a:ext cx="479912" cy="215894"/>
            </a:xfrm>
            <a:custGeom>
              <a:avLst/>
              <a:gdLst/>
              <a:ahLst/>
              <a:cxnLst/>
              <a:rect l="l" t="t" r="r" b="b"/>
              <a:pathLst>
                <a:path w="33946" h="15271" extrusionOk="0">
                  <a:moveTo>
                    <a:pt x="19247" y="0"/>
                  </a:moveTo>
                  <a:cubicBezTo>
                    <a:pt x="16941" y="22"/>
                    <a:pt x="14763" y="22"/>
                    <a:pt x="12796" y="43"/>
                  </a:cubicBezTo>
                  <a:cubicBezTo>
                    <a:pt x="8820" y="106"/>
                    <a:pt x="5648" y="127"/>
                    <a:pt x="3427" y="148"/>
                  </a:cubicBezTo>
                  <a:cubicBezTo>
                    <a:pt x="2327" y="148"/>
                    <a:pt x="1481" y="191"/>
                    <a:pt x="889" y="191"/>
                  </a:cubicBezTo>
                  <a:cubicBezTo>
                    <a:pt x="655" y="207"/>
                    <a:pt x="474" y="211"/>
                    <a:pt x="336" y="212"/>
                  </a:cubicBezTo>
                  <a:lnTo>
                    <a:pt x="336" y="212"/>
                  </a:lnTo>
                  <a:cubicBezTo>
                    <a:pt x="276" y="204"/>
                    <a:pt x="221" y="197"/>
                    <a:pt x="170" y="191"/>
                  </a:cubicBezTo>
                  <a:lnTo>
                    <a:pt x="22" y="191"/>
                  </a:lnTo>
                  <a:cubicBezTo>
                    <a:pt x="22" y="212"/>
                    <a:pt x="1" y="212"/>
                    <a:pt x="1" y="212"/>
                  </a:cubicBezTo>
                  <a:lnTo>
                    <a:pt x="212" y="212"/>
                  </a:lnTo>
                  <a:cubicBezTo>
                    <a:pt x="274" y="212"/>
                    <a:pt x="346" y="216"/>
                    <a:pt x="430" y="226"/>
                  </a:cubicBezTo>
                  <a:lnTo>
                    <a:pt x="430" y="226"/>
                  </a:lnTo>
                  <a:cubicBezTo>
                    <a:pt x="398" y="221"/>
                    <a:pt x="367" y="216"/>
                    <a:pt x="337" y="212"/>
                  </a:cubicBezTo>
                  <a:lnTo>
                    <a:pt x="233" y="212"/>
                  </a:lnTo>
                  <a:cubicBezTo>
                    <a:pt x="265" y="212"/>
                    <a:pt x="299" y="212"/>
                    <a:pt x="336" y="212"/>
                  </a:cubicBezTo>
                  <a:lnTo>
                    <a:pt x="336" y="212"/>
                  </a:lnTo>
                  <a:cubicBezTo>
                    <a:pt x="336" y="212"/>
                    <a:pt x="337" y="212"/>
                    <a:pt x="337" y="212"/>
                  </a:cubicBezTo>
                  <a:lnTo>
                    <a:pt x="3385" y="212"/>
                  </a:lnTo>
                  <a:cubicBezTo>
                    <a:pt x="5605" y="212"/>
                    <a:pt x="8799" y="170"/>
                    <a:pt x="12733" y="148"/>
                  </a:cubicBezTo>
                  <a:cubicBezTo>
                    <a:pt x="14700" y="148"/>
                    <a:pt x="16857" y="127"/>
                    <a:pt x="19183" y="127"/>
                  </a:cubicBezTo>
                  <a:lnTo>
                    <a:pt x="22779" y="127"/>
                  </a:lnTo>
                  <a:cubicBezTo>
                    <a:pt x="23392" y="127"/>
                    <a:pt x="24027" y="127"/>
                    <a:pt x="24661" y="148"/>
                  </a:cubicBezTo>
                  <a:cubicBezTo>
                    <a:pt x="25296" y="170"/>
                    <a:pt x="25930" y="254"/>
                    <a:pt x="26543" y="529"/>
                  </a:cubicBezTo>
                  <a:cubicBezTo>
                    <a:pt x="27136" y="783"/>
                    <a:pt x="27643" y="1206"/>
                    <a:pt x="28045" y="1735"/>
                  </a:cubicBezTo>
                  <a:cubicBezTo>
                    <a:pt x="28447" y="2263"/>
                    <a:pt x="28722" y="2898"/>
                    <a:pt x="28933" y="3532"/>
                  </a:cubicBezTo>
                  <a:cubicBezTo>
                    <a:pt x="29335" y="4822"/>
                    <a:pt x="29525" y="6197"/>
                    <a:pt x="29631" y="7635"/>
                  </a:cubicBezTo>
                  <a:cubicBezTo>
                    <a:pt x="29652" y="7995"/>
                    <a:pt x="29673" y="8354"/>
                    <a:pt x="29716" y="8714"/>
                  </a:cubicBezTo>
                  <a:lnTo>
                    <a:pt x="29758" y="9243"/>
                  </a:lnTo>
                  <a:lnTo>
                    <a:pt x="29864" y="9771"/>
                  </a:lnTo>
                  <a:lnTo>
                    <a:pt x="29927" y="10046"/>
                  </a:lnTo>
                  <a:lnTo>
                    <a:pt x="29991" y="10300"/>
                  </a:lnTo>
                  <a:lnTo>
                    <a:pt x="30160" y="10829"/>
                  </a:lnTo>
                  <a:cubicBezTo>
                    <a:pt x="30287" y="11167"/>
                    <a:pt x="30393" y="11548"/>
                    <a:pt x="30583" y="11865"/>
                  </a:cubicBezTo>
                  <a:cubicBezTo>
                    <a:pt x="31196" y="13092"/>
                    <a:pt x="32143" y="14227"/>
                    <a:pt x="33372" y="14974"/>
                  </a:cubicBezTo>
                  <a:lnTo>
                    <a:pt x="33015" y="14974"/>
                  </a:lnTo>
                  <a:cubicBezTo>
                    <a:pt x="26882" y="15080"/>
                    <a:pt x="21066" y="15164"/>
                    <a:pt x="15757" y="15164"/>
                  </a:cubicBezTo>
                  <a:cubicBezTo>
                    <a:pt x="13071" y="15164"/>
                    <a:pt x="10576" y="15164"/>
                    <a:pt x="8207" y="15059"/>
                  </a:cubicBezTo>
                  <a:cubicBezTo>
                    <a:pt x="7636" y="15016"/>
                    <a:pt x="7044" y="15016"/>
                    <a:pt x="6494" y="14868"/>
                  </a:cubicBezTo>
                  <a:cubicBezTo>
                    <a:pt x="5965" y="14741"/>
                    <a:pt x="5436" y="14509"/>
                    <a:pt x="5034" y="14128"/>
                  </a:cubicBezTo>
                  <a:cubicBezTo>
                    <a:pt x="4654" y="13769"/>
                    <a:pt x="4358" y="13324"/>
                    <a:pt x="4146" y="12838"/>
                  </a:cubicBezTo>
                  <a:cubicBezTo>
                    <a:pt x="3935" y="12373"/>
                    <a:pt x="3808" y="11865"/>
                    <a:pt x="3702" y="11400"/>
                  </a:cubicBezTo>
                  <a:cubicBezTo>
                    <a:pt x="3512" y="10406"/>
                    <a:pt x="3427" y="9454"/>
                    <a:pt x="3406" y="8566"/>
                  </a:cubicBezTo>
                  <a:cubicBezTo>
                    <a:pt x="3342" y="7656"/>
                    <a:pt x="3342" y="6811"/>
                    <a:pt x="3342" y="6028"/>
                  </a:cubicBezTo>
                  <a:cubicBezTo>
                    <a:pt x="3342" y="4442"/>
                    <a:pt x="3237" y="3004"/>
                    <a:pt x="2708" y="2010"/>
                  </a:cubicBezTo>
                  <a:cubicBezTo>
                    <a:pt x="2475" y="1481"/>
                    <a:pt x="2158" y="1079"/>
                    <a:pt x="1820" y="825"/>
                  </a:cubicBezTo>
                  <a:cubicBezTo>
                    <a:pt x="1502" y="550"/>
                    <a:pt x="1164" y="402"/>
                    <a:pt x="868" y="318"/>
                  </a:cubicBezTo>
                  <a:cubicBezTo>
                    <a:pt x="694" y="268"/>
                    <a:pt x="550" y="240"/>
                    <a:pt x="430" y="226"/>
                  </a:cubicBezTo>
                  <a:lnTo>
                    <a:pt x="430" y="226"/>
                  </a:lnTo>
                  <a:cubicBezTo>
                    <a:pt x="546" y="244"/>
                    <a:pt x="676" y="272"/>
                    <a:pt x="826" y="318"/>
                  </a:cubicBezTo>
                  <a:cubicBezTo>
                    <a:pt x="1122" y="402"/>
                    <a:pt x="1460" y="550"/>
                    <a:pt x="1777" y="846"/>
                  </a:cubicBezTo>
                  <a:cubicBezTo>
                    <a:pt x="2095" y="1100"/>
                    <a:pt x="2412" y="1502"/>
                    <a:pt x="2666" y="2010"/>
                  </a:cubicBezTo>
                  <a:cubicBezTo>
                    <a:pt x="2708" y="2052"/>
                    <a:pt x="2729" y="2137"/>
                    <a:pt x="2771" y="2200"/>
                  </a:cubicBezTo>
                  <a:cubicBezTo>
                    <a:pt x="2793" y="2263"/>
                    <a:pt x="2814" y="2327"/>
                    <a:pt x="2835" y="2411"/>
                  </a:cubicBezTo>
                  <a:cubicBezTo>
                    <a:pt x="2898" y="2538"/>
                    <a:pt x="2941" y="2665"/>
                    <a:pt x="3004" y="2834"/>
                  </a:cubicBezTo>
                  <a:cubicBezTo>
                    <a:pt x="3025" y="2982"/>
                    <a:pt x="3089" y="3152"/>
                    <a:pt x="3110" y="3300"/>
                  </a:cubicBezTo>
                  <a:cubicBezTo>
                    <a:pt x="3131" y="3384"/>
                    <a:pt x="3131" y="3469"/>
                    <a:pt x="3152" y="3532"/>
                  </a:cubicBezTo>
                  <a:cubicBezTo>
                    <a:pt x="3152" y="3617"/>
                    <a:pt x="3194" y="3702"/>
                    <a:pt x="3194" y="3786"/>
                  </a:cubicBezTo>
                  <a:cubicBezTo>
                    <a:pt x="3194" y="3955"/>
                    <a:pt x="3216" y="4125"/>
                    <a:pt x="3237" y="4315"/>
                  </a:cubicBezTo>
                  <a:cubicBezTo>
                    <a:pt x="3258" y="4463"/>
                    <a:pt x="3258" y="4653"/>
                    <a:pt x="3258" y="4844"/>
                  </a:cubicBezTo>
                  <a:cubicBezTo>
                    <a:pt x="3300" y="5203"/>
                    <a:pt x="3300" y="5605"/>
                    <a:pt x="3300" y="6007"/>
                  </a:cubicBezTo>
                  <a:cubicBezTo>
                    <a:pt x="3300" y="6811"/>
                    <a:pt x="3300" y="7656"/>
                    <a:pt x="3321" y="8566"/>
                  </a:cubicBezTo>
                  <a:cubicBezTo>
                    <a:pt x="3385" y="9454"/>
                    <a:pt x="3427" y="10448"/>
                    <a:pt x="3617" y="11421"/>
                  </a:cubicBezTo>
                  <a:cubicBezTo>
                    <a:pt x="3723" y="11929"/>
                    <a:pt x="3850" y="12415"/>
                    <a:pt x="4061" y="12902"/>
                  </a:cubicBezTo>
                  <a:cubicBezTo>
                    <a:pt x="4273" y="13367"/>
                    <a:pt x="4569" y="13853"/>
                    <a:pt x="4992" y="14213"/>
                  </a:cubicBezTo>
                  <a:cubicBezTo>
                    <a:pt x="5415" y="14593"/>
                    <a:pt x="5944" y="14847"/>
                    <a:pt x="6494" y="14995"/>
                  </a:cubicBezTo>
                  <a:cubicBezTo>
                    <a:pt x="7086" y="15122"/>
                    <a:pt x="7657" y="15122"/>
                    <a:pt x="8249" y="15164"/>
                  </a:cubicBezTo>
                  <a:cubicBezTo>
                    <a:pt x="10597" y="15270"/>
                    <a:pt x="13135" y="15270"/>
                    <a:pt x="15778" y="15270"/>
                  </a:cubicBezTo>
                  <a:cubicBezTo>
                    <a:pt x="21087" y="15270"/>
                    <a:pt x="26924" y="15228"/>
                    <a:pt x="33036" y="15122"/>
                  </a:cubicBezTo>
                  <a:lnTo>
                    <a:pt x="33946" y="15122"/>
                  </a:lnTo>
                  <a:lnTo>
                    <a:pt x="33692" y="14995"/>
                  </a:lnTo>
                  <a:cubicBezTo>
                    <a:pt x="32402" y="14276"/>
                    <a:pt x="31365" y="13071"/>
                    <a:pt x="30731" y="11781"/>
                  </a:cubicBezTo>
                  <a:cubicBezTo>
                    <a:pt x="30562" y="11463"/>
                    <a:pt x="30456" y="11125"/>
                    <a:pt x="30308" y="10787"/>
                  </a:cubicBezTo>
                  <a:lnTo>
                    <a:pt x="30160" y="10258"/>
                  </a:lnTo>
                  <a:lnTo>
                    <a:pt x="30075" y="9983"/>
                  </a:lnTo>
                  <a:lnTo>
                    <a:pt x="30033" y="9729"/>
                  </a:lnTo>
                  <a:lnTo>
                    <a:pt x="29927" y="9200"/>
                  </a:lnTo>
                  <a:lnTo>
                    <a:pt x="29864" y="8672"/>
                  </a:lnTo>
                  <a:cubicBezTo>
                    <a:pt x="29843" y="8312"/>
                    <a:pt x="29822" y="7953"/>
                    <a:pt x="29779" y="7614"/>
                  </a:cubicBezTo>
                  <a:cubicBezTo>
                    <a:pt x="29716" y="6176"/>
                    <a:pt x="29525" y="4780"/>
                    <a:pt x="29102" y="3469"/>
                  </a:cubicBezTo>
                  <a:cubicBezTo>
                    <a:pt x="28870" y="2792"/>
                    <a:pt x="28574" y="2200"/>
                    <a:pt x="28172" y="1629"/>
                  </a:cubicBezTo>
                  <a:cubicBezTo>
                    <a:pt x="27770" y="1100"/>
                    <a:pt x="27220" y="656"/>
                    <a:pt x="26607" y="402"/>
                  </a:cubicBezTo>
                  <a:cubicBezTo>
                    <a:pt x="26015" y="127"/>
                    <a:pt x="25338" y="43"/>
                    <a:pt x="24703" y="22"/>
                  </a:cubicBezTo>
                  <a:cubicBezTo>
                    <a:pt x="24069" y="0"/>
                    <a:pt x="23434" y="0"/>
                    <a:pt x="2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82"/>
            <p:cNvSpPr/>
            <p:nvPr/>
          </p:nvSpPr>
          <p:spPr>
            <a:xfrm>
              <a:off x="7615341" y="4259401"/>
              <a:ext cx="117808" cy="208415"/>
            </a:xfrm>
            <a:custGeom>
              <a:avLst/>
              <a:gdLst/>
              <a:ahLst/>
              <a:cxnLst/>
              <a:rect l="l" t="t" r="r" b="b"/>
              <a:pathLst>
                <a:path w="8333" h="14742" extrusionOk="0">
                  <a:moveTo>
                    <a:pt x="8333" y="1"/>
                  </a:moveTo>
                  <a:cubicBezTo>
                    <a:pt x="8333" y="1"/>
                    <a:pt x="8307" y="1"/>
                    <a:pt x="8251" y="12"/>
                  </a:cubicBezTo>
                  <a:lnTo>
                    <a:pt x="8251" y="12"/>
                  </a:lnTo>
                  <a:cubicBezTo>
                    <a:pt x="8305" y="10"/>
                    <a:pt x="8333" y="8"/>
                    <a:pt x="8333" y="1"/>
                  </a:cubicBezTo>
                  <a:close/>
                  <a:moveTo>
                    <a:pt x="8251" y="12"/>
                  </a:moveTo>
                  <a:lnTo>
                    <a:pt x="8251" y="12"/>
                  </a:lnTo>
                  <a:cubicBezTo>
                    <a:pt x="8137" y="15"/>
                    <a:pt x="7909" y="14"/>
                    <a:pt x="7593" y="43"/>
                  </a:cubicBezTo>
                  <a:cubicBezTo>
                    <a:pt x="7381" y="71"/>
                    <a:pt x="7134" y="126"/>
                    <a:pt x="6872" y="230"/>
                  </a:cubicBezTo>
                  <a:lnTo>
                    <a:pt x="6872" y="230"/>
                  </a:lnTo>
                  <a:cubicBezTo>
                    <a:pt x="7135" y="140"/>
                    <a:pt x="7377" y="91"/>
                    <a:pt x="7572" y="64"/>
                  </a:cubicBezTo>
                  <a:cubicBezTo>
                    <a:pt x="7698" y="43"/>
                    <a:pt x="7804" y="43"/>
                    <a:pt x="7889" y="43"/>
                  </a:cubicBezTo>
                  <a:lnTo>
                    <a:pt x="8121" y="43"/>
                  </a:lnTo>
                  <a:cubicBezTo>
                    <a:pt x="8176" y="28"/>
                    <a:pt x="8218" y="18"/>
                    <a:pt x="8251" y="12"/>
                  </a:cubicBezTo>
                  <a:close/>
                  <a:moveTo>
                    <a:pt x="6872" y="230"/>
                  </a:moveTo>
                  <a:cubicBezTo>
                    <a:pt x="6506" y="357"/>
                    <a:pt x="6101" y="566"/>
                    <a:pt x="5732" y="910"/>
                  </a:cubicBezTo>
                  <a:cubicBezTo>
                    <a:pt x="5076" y="1503"/>
                    <a:pt x="4611" y="2475"/>
                    <a:pt x="4357" y="3596"/>
                  </a:cubicBezTo>
                  <a:cubicBezTo>
                    <a:pt x="4124" y="4696"/>
                    <a:pt x="4103" y="5965"/>
                    <a:pt x="4040" y="7255"/>
                  </a:cubicBezTo>
                  <a:cubicBezTo>
                    <a:pt x="3997" y="8566"/>
                    <a:pt x="3892" y="9835"/>
                    <a:pt x="3617" y="10914"/>
                  </a:cubicBezTo>
                  <a:cubicBezTo>
                    <a:pt x="3490" y="11464"/>
                    <a:pt x="3299" y="11971"/>
                    <a:pt x="3088" y="12416"/>
                  </a:cubicBezTo>
                  <a:cubicBezTo>
                    <a:pt x="2898" y="12860"/>
                    <a:pt x="2665" y="13262"/>
                    <a:pt x="2411" y="13600"/>
                  </a:cubicBezTo>
                  <a:cubicBezTo>
                    <a:pt x="2136" y="13917"/>
                    <a:pt x="1840" y="14192"/>
                    <a:pt x="1565" y="14340"/>
                  </a:cubicBezTo>
                  <a:cubicBezTo>
                    <a:pt x="1248" y="14509"/>
                    <a:pt x="973" y="14594"/>
                    <a:pt x="740" y="14636"/>
                  </a:cubicBezTo>
                  <a:cubicBezTo>
                    <a:pt x="508" y="14700"/>
                    <a:pt x="317" y="14721"/>
                    <a:pt x="190" y="14721"/>
                  </a:cubicBezTo>
                  <a:cubicBezTo>
                    <a:pt x="85" y="14742"/>
                    <a:pt x="0" y="14742"/>
                    <a:pt x="0" y="14742"/>
                  </a:cubicBezTo>
                  <a:lnTo>
                    <a:pt x="190" y="14742"/>
                  </a:lnTo>
                  <a:cubicBezTo>
                    <a:pt x="317" y="14742"/>
                    <a:pt x="508" y="14721"/>
                    <a:pt x="740" y="14700"/>
                  </a:cubicBezTo>
                  <a:cubicBezTo>
                    <a:pt x="973" y="14636"/>
                    <a:pt x="1269" y="14573"/>
                    <a:pt x="1586" y="14404"/>
                  </a:cubicBezTo>
                  <a:cubicBezTo>
                    <a:pt x="1903" y="14213"/>
                    <a:pt x="2221" y="13981"/>
                    <a:pt x="2475" y="13642"/>
                  </a:cubicBezTo>
                  <a:cubicBezTo>
                    <a:pt x="2749" y="13304"/>
                    <a:pt x="2982" y="12860"/>
                    <a:pt x="3194" y="12416"/>
                  </a:cubicBezTo>
                  <a:cubicBezTo>
                    <a:pt x="3405" y="11950"/>
                    <a:pt x="3617" y="11443"/>
                    <a:pt x="3765" y="10893"/>
                  </a:cubicBezTo>
                  <a:cubicBezTo>
                    <a:pt x="4040" y="9772"/>
                    <a:pt x="4124" y="8503"/>
                    <a:pt x="4188" y="7213"/>
                  </a:cubicBezTo>
                  <a:cubicBezTo>
                    <a:pt x="4230" y="5902"/>
                    <a:pt x="4251" y="4654"/>
                    <a:pt x="4505" y="3533"/>
                  </a:cubicBezTo>
                  <a:cubicBezTo>
                    <a:pt x="4738" y="2454"/>
                    <a:pt x="5182" y="1503"/>
                    <a:pt x="5816" y="931"/>
                  </a:cubicBezTo>
                  <a:cubicBezTo>
                    <a:pt x="6163" y="585"/>
                    <a:pt x="6530" y="366"/>
                    <a:pt x="6872" y="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82"/>
            <p:cNvSpPr/>
            <p:nvPr/>
          </p:nvSpPr>
          <p:spPr>
            <a:xfrm>
              <a:off x="7619822" y="4198412"/>
              <a:ext cx="270606" cy="2403"/>
            </a:xfrm>
            <a:custGeom>
              <a:avLst/>
              <a:gdLst/>
              <a:ahLst/>
              <a:cxnLst/>
              <a:rect l="l" t="t" r="r" b="b"/>
              <a:pathLst>
                <a:path w="19141" h="170" extrusionOk="0">
                  <a:moveTo>
                    <a:pt x="9581" y="0"/>
                  </a:moveTo>
                  <a:cubicBezTo>
                    <a:pt x="4294" y="0"/>
                    <a:pt x="0" y="64"/>
                    <a:pt x="0" y="85"/>
                  </a:cubicBezTo>
                  <a:cubicBezTo>
                    <a:pt x="0" y="127"/>
                    <a:pt x="4294" y="170"/>
                    <a:pt x="9581" y="170"/>
                  </a:cubicBezTo>
                  <a:cubicBezTo>
                    <a:pt x="14868" y="170"/>
                    <a:pt x="19141" y="106"/>
                    <a:pt x="19141" y="85"/>
                  </a:cubicBezTo>
                  <a:cubicBezTo>
                    <a:pt x="19141" y="64"/>
                    <a:pt x="14868" y="22"/>
                    <a:pt x="9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82"/>
            <p:cNvSpPr/>
            <p:nvPr/>
          </p:nvSpPr>
          <p:spPr>
            <a:xfrm>
              <a:off x="7634469" y="4238775"/>
              <a:ext cx="261643" cy="2403"/>
            </a:xfrm>
            <a:custGeom>
              <a:avLst/>
              <a:gdLst/>
              <a:ahLst/>
              <a:cxnLst/>
              <a:rect l="l" t="t" r="r" b="b"/>
              <a:pathLst>
                <a:path w="18507" h="170" extrusionOk="0">
                  <a:moveTo>
                    <a:pt x="9243" y="1"/>
                  </a:moveTo>
                  <a:cubicBezTo>
                    <a:pt x="4146" y="1"/>
                    <a:pt x="1" y="22"/>
                    <a:pt x="1" y="85"/>
                  </a:cubicBezTo>
                  <a:cubicBezTo>
                    <a:pt x="1" y="128"/>
                    <a:pt x="4146" y="170"/>
                    <a:pt x="9243" y="170"/>
                  </a:cubicBezTo>
                  <a:cubicBezTo>
                    <a:pt x="14361" y="170"/>
                    <a:pt x="18506" y="106"/>
                    <a:pt x="18506" y="85"/>
                  </a:cubicBezTo>
                  <a:cubicBezTo>
                    <a:pt x="18506" y="64"/>
                    <a:pt x="14361" y="22"/>
                    <a:pt x="9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82"/>
            <p:cNvSpPr/>
            <p:nvPr/>
          </p:nvSpPr>
          <p:spPr>
            <a:xfrm>
              <a:off x="7809689" y="4316814"/>
              <a:ext cx="270606" cy="2403"/>
            </a:xfrm>
            <a:custGeom>
              <a:avLst/>
              <a:gdLst/>
              <a:ahLst/>
              <a:cxnLst/>
              <a:rect l="l" t="t" r="r" b="b"/>
              <a:pathLst>
                <a:path w="19141" h="170" extrusionOk="0">
                  <a:moveTo>
                    <a:pt x="9581" y="1"/>
                  </a:moveTo>
                  <a:cubicBezTo>
                    <a:pt x="4294" y="1"/>
                    <a:pt x="0" y="64"/>
                    <a:pt x="0" y="85"/>
                  </a:cubicBezTo>
                  <a:cubicBezTo>
                    <a:pt x="0" y="149"/>
                    <a:pt x="4294" y="170"/>
                    <a:pt x="9581" y="170"/>
                  </a:cubicBezTo>
                  <a:cubicBezTo>
                    <a:pt x="14868" y="170"/>
                    <a:pt x="19140" y="106"/>
                    <a:pt x="19140" y="85"/>
                  </a:cubicBezTo>
                  <a:cubicBezTo>
                    <a:pt x="19140" y="64"/>
                    <a:pt x="14868" y="43"/>
                    <a:pt x="9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82"/>
            <p:cNvSpPr/>
            <p:nvPr/>
          </p:nvSpPr>
          <p:spPr>
            <a:xfrm>
              <a:off x="7835405" y="4364061"/>
              <a:ext cx="248184" cy="2106"/>
            </a:xfrm>
            <a:custGeom>
              <a:avLst/>
              <a:gdLst/>
              <a:ahLst/>
              <a:cxnLst/>
              <a:rect l="l" t="t" r="r" b="b"/>
              <a:pathLst>
                <a:path w="17555" h="149" extrusionOk="0">
                  <a:moveTo>
                    <a:pt x="8777" y="0"/>
                  </a:moveTo>
                  <a:cubicBezTo>
                    <a:pt x="3934" y="0"/>
                    <a:pt x="0" y="21"/>
                    <a:pt x="0" y="85"/>
                  </a:cubicBezTo>
                  <a:cubicBezTo>
                    <a:pt x="0" y="127"/>
                    <a:pt x="3955" y="148"/>
                    <a:pt x="8777" y="148"/>
                  </a:cubicBezTo>
                  <a:cubicBezTo>
                    <a:pt x="13620" y="148"/>
                    <a:pt x="17554" y="106"/>
                    <a:pt x="17554" y="85"/>
                  </a:cubicBezTo>
                  <a:cubicBezTo>
                    <a:pt x="17554" y="42"/>
                    <a:pt x="13641" y="0"/>
                    <a:pt x="8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1" name="Google Shape;3491;p82"/>
          <p:cNvGrpSpPr/>
          <p:nvPr/>
        </p:nvGrpSpPr>
        <p:grpSpPr>
          <a:xfrm>
            <a:off x="4557053" y="3062237"/>
            <a:ext cx="788815" cy="671897"/>
            <a:chOff x="5012857" y="3966684"/>
            <a:chExt cx="605198" cy="515496"/>
          </a:xfrm>
        </p:grpSpPr>
        <p:sp>
          <p:nvSpPr>
            <p:cNvPr id="3492" name="Google Shape;3492;p82"/>
            <p:cNvSpPr/>
            <p:nvPr/>
          </p:nvSpPr>
          <p:spPr>
            <a:xfrm>
              <a:off x="5029596" y="3966684"/>
              <a:ext cx="588459" cy="515496"/>
            </a:xfrm>
            <a:custGeom>
              <a:avLst/>
              <a:gdLst/>
              <a:ahLst/>
              <a:cxnLst/>
              <a:rect l="l" t="t" r="r" b="b"/>
              <a:pathLst>
                <a:path w="41624" h="36463" extrusionOk="0">
                  <a:moveTo>
                    <a:pt x="2327" y="1"/>
                  </a:moveTo>
                  <a:cubicBezTo>
                    <a:pt x="1037" y="1"/>
                    <a:pt x="1" y="1058"/>
                    <a:pt x="1" y="2327"/>
                  </a:cubicBezTo>
                  <a:lnTo>
                    <a:pt x="1" y="34136"/>
                  </a:lnTo>
                  <a:cubicBezTo>
                    <a:pt x="1" y="35426"/>
                    <a:pt x="1058" y="36462"/>
                    <a:pt x="2327" y="36462"/>
                  </a:cubicBezTo>
                  <a:lnTo>
                    <a:pt x="39297" y="36462"/>
                  </a:lnTo>
                  <a:cubicBezTo>
                    <a:pt x="40566" y="36462"/>
                    <a:pt x="41581" y="35426"/>
                    <a:pt x="41623" y="34136"/>
                  </a:cubicBezTo>
                  <a:lnTo>
                    <a:pt x="41623" y="2327"/>
                  </a:lnTo>
                  <a:cubicBezTo>
                    <a:pt x="41623" y="1037"/>
                    <a:pt x="40566" y="1"/>
                    <a:pt x="39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82"/>
            <p:cNvSpPr/>
            <p:nvPr/>
          </p:nvSpPr>
          <p:spPr>
            <a:xfrm>
              <a:off x="5014356" y="4158050"/>
              <a:ext cx="253570" cy="133967"/>
            </a:xfrm>
            <a:custGeom>
              <a:avLst/>
              <a:gdLst/>
              <a:ahLst/>
              <a:cxnLst/>
              <a:rect l="l" t="t" r="r" b="b"/>
              <a:pathLst>
                <a:path w="17936" h="9476" extrusionOk="0">
                  <a:moveTo>
                    <a:pt x="1312" y="0"/>
                  </a:moveTo>
                  <a:cubicBezTo>
                    <a:pt x="571" y="0"/>
                    <a:pt x="0" y="592"/>
                    <a:pt x="0" y="1333"/>
                  </a:cubicBezTo>
                  <a:lnTo>
                    <a:pt x="0" y="8143"/>
                  </a:lnTo>
                  <a:cubicBezTo>
                    <a:pt x="0" y="8883"/>
                    <a:pt x="571" y="9475"/>
                    <a:pt x="1312" y="9475"/>
                  </a:cubicBezTo>
                  <a:lnTo>
                    <a:pt x="16603" y="9475"/>
                  </a:lnTo>
                  <a:cubicBezTo>
                    <a:pt x="17343" y="9475"/>
                    <a:pt x="17914" y="8862"/>
                    <a:pt x="17935" y="8143"/>
                  </a:cubicBezTo>
                  <a:lnTo>
                    <a:pt x="17935" y="1333"/>
                  </a:lnTo>
                  <a:cubicBezTo>
                    <a:pt x="17935" y="592"/>
                    <a:pt x="17364" y="0"/>
                    <a:pt x="16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82"/>
            <p:cNvSpPr/>
            <p:nvPr/>
          </p:nvSpPr>
          <p:spPr>
            <a:xfrm>
              <a:off x="5012857" y="4156848"/>
              <a:ext cx="256256" cy="135466"/>
            </a:xfrm>
            <a:custGeom>
              <a:avLst/>
              <a:gdLst/>
              <a:ahLst/>
              <a:cxnLst/>
              <a:rect l="l" t="t" r="r" b="b"/>
              <a:pathLst>
                <a:path w="18126" h="9582" extrusionOk="0">
                  <a:moveTo>
                    <a:pt x="17030" y="9497"/>
                  </a:moveTo>
                  <a:cubicBezTo>
                    <a:pt x="16983" y="9505"/>
                    <a:pt x="16940" y="9510"/>
                    <a:pt x="16899" y="9518"/>
                  </a:cubicBezTo>
                  <a:cubicBezTo>
                    <a:pt x="16751" y="9560"/>
                    <a:pt x="16709" y="9560"/>
                    <a:pt x="16709" y="9560"/>
                  </a:cubicBezTo>
                  <a:cubicBezTo>
                    <a:pt x="16709" y="9560"/>
                    <a:pt x="16716" y="9561"/>
                    <a:pt x="16731" y="9561"/>
                  </a:cubicBezTo>
                  <a:cubicBezTo>
                    <a:pt x="16774" y="9561"/>
                    <a:pt x="16878" y="9554"/>
                    <a:pt x="17030" y="9497"/>
                  </a:cubicBezTo>
                  <a:close/>
                  <a:moveTo>
                    <a:pt x="1418" y="1"/>
                  </a:moveTo>
                  <a:cubicBezTo>
                    <a:pt x="952" y="1"/>
                    <a:pt x="466" y="276"/>
                    <a:pt x="233" y="677"/>
                  </a:cubicBezTo>
                  <a:cubicBezTo>
                    <a:pt x="106" y="847"/>
                    <a:pt x="22" y="1100"/>
                    <a:pt x="22" y="1333"/>
                  </a:cubicBezTo>
                  <a:lnTo>
                    <a:pt x="22" y="1989"/>
                  </a:lnTo>
                  <a:lnTo>
                    <a:pt x="22" y="4611"/>
                  </a:lnTo>
                  <a:lnTo>
                    <a:pt x="22" y="7128"/>
                  </a:lnTo>
                  <a:cubicBezTo>
                    <a:pt x="22" y="7509"/>
                    <a:pt x="1" y="7911"/>
                    <a:pt x="22" y="8334"/>
                  </a:cubicBezTo>
                  <a:cubicBezTo>
                    <a:pt x="43" y="8757"/>
                    <a:pt x="318" y="9158"/>
                    <a:pt x="656" y="9370"/>
                  </a:cubicBezTo>
                  <a:cubicBezTo>
                    <a:pt x="847" y="9476"/>
                    <a:pt x="1016" y="9560"/>
                    <a:pt x="1227" y="9581"/>
                  </a:cubicBezTo>
                  <a:lnTo>
                    <a:pt x="9010" y="9581"/>
                  </a:lnTo>
                  <a:cubicBezTo>
                    <a:pt x="11400" y="9560"/>
                    <a:pt x="13325" y="9560"/>
                    <a:pt x="14636" y="9560"/>
                  </a:cubicBezTo>
                  <a:lnTo>
                    <a:pt x="16709" y="9560"/>
                  </a:lnTo>
                  <a:cubicBezTo>
                    <a:pt x="16709" y="9560"/>
                    <a:pt x="16688" y="9560"/>
                    <a:pt x="16582" y="9518"/>
                  </a:cubicBezTo>
                  <a:lnTo>
                    <a:pt x="14636" y="9518"/>
                  </a:lnTo>
                  <a:cubicBezTo>
                    <a:pt x="13304" y="9518"/>
                    <a:pt x="11400" y="9497"/>
                    <a:pt x="9010" y="9497"/>
                  </a:cubicBezTo>
                  <a:lnTo>
                    <a:pt x="1819" y="9497"/>
                  </a:lnTo>
                  <a:cubicBezTo>
                    <a:pt x="1678" y="9497"/>
                    <a:pt x="1547" y="9506"/>
                    <a:pt x="1425" y="9506"/>
                  </a:cubicBezTo>
                  <a:cubicBezTo>
                    <a:pt x="1364" y="9506"/>
                    <a:pt x="1305" y="9504"/>
                    <a:pt x="1248" y="9497"/>
                  </a:cubicBezTo>
                  <a:cubicBezTo>
                    <a:pt x="1058" y="9476"/>
                    <a:pt x="868" y="9412"/>
                    <a:pt x="720" y="9306"/>
                  </a:cubicBezTo>
                  <a:cubicBezTo>
                    <a:pt x="402" y="9137"/>
                    <a:pt x="191" y="8757"/>
                    <a:pt x="128" y="8397"/>
                  </a:cubicBezTo>
                  <a:lnTo>
                    <a:pt x="128" y="7170"/>
                  </a:lnTo>
                  <a:lnTo>
                    <a:pt x="128" y="4654"/>
                  </a:lnTo>
                  <a:lnTo>
                    <a:pt x="128" y="2052"/>
                  </a:lnTo>
                  <a:lnTo>
                    <a:pt x="128" y="1375"/>
                  </a:lnTo>
                  <a:cubicBezTo>
                    <a:pt x="128" y="1164"/>
                    <a:pt x="212" y="952"/>
                    <a:pt x="318" y="783"/>
                  </a:cubicBezTo>
                  <a:cubicBezTo>
                    <a:pt x="529" y="403"/>
                    <a:pt x="952" y="170"/>
                    <a:pt x="1375" y="170"/>
                  </a:cubicBezTo>
                  <a:lnTo>
                    <a:pt x="16603" y="170"/>
                  </a:lnTo>
                  <a:cubicBezTo>
                    <a:pt x="16751" y="170"/>
                    <a:pt x="16920" y="170"/>
                    <a:pt x="17068" y="212"/>
                  </a:cubicBezTo>
                  <a:cubicBezTo>
                    <a:pt x="17364" y="297"/>
                    <a:pt x="17639" y="529"/>
                    <a:pt x="17787" y="804"/>
                  </a:cubicBezTo>
                  <a:cubicBezTo>
                    <a:pt x="17872" y="931"/>
                    <a:pt x="17914" y="1058"/>
                    <a:pt x="17956" y="1227"/>
                  </a:cubicBezTo>
                  <a:cubicBezTo>
                    <a:pt x="17978" y="1375"/>
                    <a:pt x="17978" y="1545"/>
                    <a:pt x="17978" y="1693"/>
                  </a:cubicBezTo>
                  <a:lnTo>
                    <a:pt x="17978" y="2602"/>
                  </a:lnTo>
                  <a:cubicBezTo>
                    <a:pt x="17999" y="4971"/>
                    <a:pt x="17999" y="6917"/>
                    <a:pt x="17999" y="8228"/>
                  </a:cubicBezTo>
                  <a:cubicBezTo>
                    <a:pt x="17999" y="8545"/>
                    <a:pt x="17872" y="8841"/>
                    <a:pt x="17703" y="9031"/>
                  </a:cubicBezTo>
                  <a:cubicBezTo>
                    <a:pt x="17555" y="9243"/>
                    <a:pt x="17364" y="9349"/>
                    <a:pt x="17216" y="9412"/>
                  </a:cubicBezTo>
                  <a:cubicBezTo>
                    <a:pt x="17148" y="9448"/>
                    <a:pt x="17086" y="9476"/>
                    <a:pt x="17030" y="9497"/>
                  </a:cubicBezTo>
                  <a:lnTo>
                    <a:pt x="17030" y="9497"/>
                  </a:lnTo>
                  <a:cubicBezTo>
                    <a:pt x="17105" y="9484"/>
                    <a:pt x="17188" y="9464"/>
                    <a:pt x="17280" y="9412"/>
                  </a:cubicBezTo>
                  <a:cubicBezTo>
                    <a:pt x="17449" y="9349"/>
                    <a:pt x="17660" y="9243"/>
                    <a:pt x="17808" y="9031"/>
                  </a:cubicBezTo>
                  <a:cubicBezTo>
                    <a:pt x="17978" y="8841"/>
                    <a:pt x="18105" y="8545"/>
                    <a:pt x="18105" y="8207"/>
                  </a:cubicBezTo>
                  <a:cubicBezTo>
                    <a:pt x="18105" y="6853"/>
                    <a:pt x="18126" y="4950"/>
                    <a:pt x="18126" y="2581"/>
                  </a:cubicBezTo>
                  <a:lnTo>
                    <a:pt x="18126" y="1671"/>
                  </a:lnTo>
                  <a:cubicBezTo>
                    <a:pt x="18105" y="1523"/>
                    <a:pt x="18126" y="1354"/>
                    <a:pt x="18105" y="1206"/>
                  </a:cubicBezTo>
                  <a:cubicBezTo>
                    <a:pt x="18083" y="1037"/>
                    <a:pt x="18020" y="889"/>
                    <a:pt x="17956" y="720"/>
                  </a:cubicBezTo>
                  <a:cubicBezTo>
                    <a:pt x="17787" y="424"/>
                    <a:pt x="17534" y="191"/>
                    <a:pt x="17174" y="85"/>
                  </a:cubicBezTo>
                  <a:cubicBezTo>
                    <a:pt x="17005" y="1"/>
                    <a:pt x="16814" y="1"/>
                    <a:pt x="166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82"/>
            <p:cNvSpPr/>
            <p:nvPr/>
          </p:nvSpPr>
          <p:spPr>
            <a:xfrm>
              <a:off x="5168045" y="4202300"/>
              <a:ext cx="74759" cy="74759"/>
            </a:xfrm>
            <a:custGeom>
              <a:avLst/>
              <a:gdLst/>
              <a:ahLst/>
              <a:cxnLst/>
              <a:rect l="l" t="t" r="r" b="b"/>
              <a:pathLst>
                <a:path w="5288" h="5288" extrusionOk="0">
                  <a:moveTo>
                    <a:pt x="2644" y="0"/>
                  </a:moveTo>
                  <a:cubicBezTo>
                    <a:pt x="1163" y="0"/>
                    <a:pt x="0" y="1164"/>
                    <a:pt x="0" y="2644"/>
                  </a:cubicBezTo>
                  <a:cubicBezTo>
                    <a:pt x="0" y="4103"/>
                    <a:pt x="1163" y="5288"/>
                    <a:pt x="2644" y="5288"/>
                  </a:cubicBezTo>
                  <a:cubicBezTo>
                    <a:pt x="4103" y="5288"/>
                    <a:pt x="5288" y="4103"/>
                    <a:pt x="5288" y="2644"/>
                  </a:cubicBezTo>
                  <a:cubicBezTo>
                    <a:pt x="5288" y="1164"/>
                    <a:pt x="4103" y="0"/>
                    <a:pt x="2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82"/>
            <p:cNvSpPr/>
            <p:nvPr/>
          </p:nvSpPr>
          <p:spPr>
            <a:xfrm>
              <a:off x="5164157" y="4188912"/>
              <a:ext cx="82238" cy="74915"/>
            </a:xfrm>
            <a:custGeom>
              <a:avLst/>
              <a:gdLst/>
              <a:ahLst/>
              <a:cxnLst/>
              <a:rect l="l" t="t" r="r" b="b"/>
              <a:pathLst>
                <a:path w="5817" h="5299" extrusionOk="0">
                  <a:moveTo>
                    <a:pt x="2908" y="1"/>
                  </a:moveTo>
                  <a:cubicBezTo>
                    <a:pt x="2232" y="1"/>
                    <a:pt x="1555" y="260"/>
                    <a:pt x="1037" y="778"/>
                  </a:cubicBezTo>
                  <a:cubicBezTo>
                    <a:pt x="0" y="1815"/>
                    <a:pt x="0" y="3485"/>
                    <a:pt x="1037" y="4522"/>
                  </a:cubicBezTo>
                  <a:cubicBezTo>
                    <a:pt x="1555" y="5040"/>
                    <a:pt x="2232" y="5299"/>
                    <a:pt x="2908" y="5299"/>
                  </a:cubicBezTo>
                  <a:cubicBezTo>
                    <a:pt x="3585" y="5299"/>
                    <a:pt x="4262" y="5040"/>
                    <a:pt x="4780" y="4522"/>
                  </a:cubicBezTo>
                  <a:cubicBezTo>
                    <a:pt x="5816" y="3485"/>
                    <a:pt x="5816" y="1815"/>
                    <a:pt x="4780" y="778"/>
                  </a:cubicBezTo>
                  <a:cubicBezTo>
                    <a:pt x="4262" y="260"/>
                    <a:pt x="3585" y="1"/>
                    <a:pt x="2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82"/>
            <p:cNvSpPr/>
            <p:nvPr/>
          </p:nvSpPr>
          <p:spPr>
            <a:xfrm>
              <a:off x="5166843" y="4188078"/>
              <a:ext cx="76555" cy="76894"/>
            </a:xfrm>
            <a:custGeom>
              <a:avLst/>
              <a:gdLst/>
              <a:ahLst/>
              <a:cxnLst/>
              <a:rect l="l" t="t" r="r" b="b"/>
              <a:pathLst>
                <a:path w="5415" h="5439" extrusionOk="0">
                  <a:moveTo>
                    <a:pt x="2659" y="1"/>
                  </a:moveTo>
                  <a:cubicBezTo>
                    <a:pt x="2372" y="1"/>
                    <a:pt x="2077" y="46"/>
                    <a:pt x="1798" y="160"/>
                  </a:cubicBezTo>
                  <a:cubicBezTo>
                    <a:pt x="1566" y="224"/>
                    <a:pt x="1312" y="372"/>
                    <a:pt x="1100" y="520"/>
                  </a:cubicBezTo>
                  <a:cubicBezTo>
                    <a:pt x="889" y="668"/>
                    <a:pt x="677" y="858"/>
                    <a:pt x="529" y="1112"/>
                  </a:cubicBezTo>
                  <a:cubicBezTo>
                    <a:pt x="191" y="1556"/>
                    <a:pt x="1" y="2127"/>
                    <a:pt x="1" y="2719"/>
                  </a:cubicBezTo>
                  <a:cubicBezTo>
                    <a:pt x="1" y="3291"/>
                    <a:pt x="191" y="3883"/>
                    <a:pt x="529" y="4327"/>
                  </a:cubicBezTo>
                  <a:cubicBezTo>
                    <a:pt x="677" y="4559"/>
                    <a:pt x="889" y="4750"/>
                    <a:pt x="1100" y="4919"/>
                  </a:cubicBezTo>
                  <a:cubicBezTo>
                    <a:pt x="1312" y="5067"/>
                    <a:pt x="1566" y="5194"/>
                    <a:pt x="1798" y="5279"/>
                  </a:cubicBezTo>
                  <a:cubicBezTo>
                    <a:pt x="2077" y="5393"/>
                    <a:pt x="2372" y="5438"/>
                    <a:pt x="2659" y="5438"/>
                  </a:cubicBezTo>
                  <a:cubicBezTo>
                    <a:pt x="2850" y="5438"/>
                    <a:pt x="3038" y="5418"/>
                    <a:pt x="3215" y="5384"/>
                  </a:cubicBezTo>
                  <a:cubicBezTo>
                    <a:pt x="3681" y="5300"/>
                    <a:pt x="4061" y="5131"/>
                    <a:pt x="4357" y="4877"/>
                  </a:cubicBezTo>
                  <a:cubicBezTo>
                    <a:pt x="4971" y="4390"/>
                    <a:pt x="5224" y="3777"/>
                    <a:pt x="5309" y="3375"/>
                  </a:cubicBezTo>
                  <a:cubicBezTo>
                    <a:pt x="5394" y="2952"/>
                    <a:pt x="5373" y="2720"/>
                    <a:pt x="5373" y="2719"/>
                  </a:cubicBezTo>
                  <a:lnTo>
                    <a:pt x="5373" y="2719"/>
                  </a:lnTo>
                  <a:cubicBezTo>
                    <a:pt x="5373" y="2720"/>
                    <a:pt x="5373" y="2952"/>
                    <a:pt x="5267" y="3354"/>
                  </a:cubicBezTo>
                  <a:cubicBezTo>
                    <a:pt x="5161" y="3756"/>
                    <a:pt x="4886" y="4327"/>
                    <a:pt x="4273" y="4771"/>
                  </a:cubicBezTo>
                  <a:cubicBezTo>
                    <a:pt x="3956" y="4982"/>
                    <a:pt x="3596" y="5173"/>
                    <a:pt x="3173" y="5257"/>
                  </a:cubicBezTo>
                  <a:cubicBezTo>
                    <a:pt x="2995" y="5291"/>
                    <a:pt x="2811" y="5312"/>
                    <a:pt x="2625" y="5312"/>
                  </a:cubicBezTo>
                  <a:cubicBezTo>
                    <a:pt x="2346" y="5312"/>
                    <a:pt x="2065" y="5266"/>
                    <a:pt x="1798" y="5152"/>
                  </a:cubicBezTo>
                  <a:cubicBezTo>
                    <a:pt x="1544" y="5067"/>
                    <a:pt x="1333" y="4961"/>
                    <a:pt x="1122" y="4813"/>
                  </a:cubicBezTo>
                  <a:cubicBezTo>
                    <a:pt x="910" y="4644"/>
                    <a:pt x="741" y="4454"/>
                    <a:pt x="572" y="4242"/>
                  </a:cubicBezTo>
                  <a:cubicBezTo>
                    <a:pt x="254" y="3819"/>
                    <a:pt x="64" y="3269"/>
                    <a:pt x="64" y="2719"/>
                  </a:cubicBezTo>
                  <a:cubicBezTo>
                    <a:pt x="64" y="2170"/>
                    <a:pt x="254" y="1599"/>
                    <a:pt x="572" y="1176"/>
                  </a:cubicBezTo>
                  <a:cubicBezTo>
                    <a:pt x="741" y="964"/>
                    <a:pt x="910" y="795"/>
                    <a:pt x="1122" y="626"/>
                  </a:cubicBezTo>
                  <a:cubicBezTo>
                    <a:pt x="1333" y="499"/>
                    <a:pt x="1544" y="372"/>
                    <a:pt x="1798" y="287"/>
                  </a:cubicBezTo>
                  <a:cubicBezTo>
                    <a:pt x="2090" y="181"/>
                    <a:pt x="2391" y="133"/>
                    <a:pt x="2679" y="133"/>
                  </a:cubicBezTo>
                  <a:cubicBezTo>
                    <a:pt x="2849" y="133"/>
                    <a:pt x="3016" y="150"/>
                    <a:pt x="3173" y="182"/>
                  </a:cubicBezTo>
                  <a:cubicBezTo>
                    <a:pt x="3617" y="266"/>
                    <a:pt x="3998" y="435"/>
                    <a:pt x="4273" y="647"/>
                  </a:cubicBezTo>
                  <a:cubicBezTo>
                    <a:pt x="4886" y="1112"/>
                    <a:pt x="5161" y="1683"/>
                    <a:pt x="5267" y="2085"/>
                  </a:cubicBezTo>
                  <a:cubicBezTo>
                    <a:pt x="5373" y="2487"/>
                    <a:pt x="5330" y="2719"/>
                    <a:pt x="5373" y="2719"/>
                  </a:cubicBezTo>
                  <a:cubicBezTo>
                    <a:pt x="5373" y="2719"/>
                    <a:pt x="5415" y="2487"/>
                    <a:pt x="5309" y="2064"/>
                  </a:cubicBezTo>
                  <a:cubicBezTo>
                    <a:pt x="5224" y="1641"/>
                    <a:pt x="4971" y="1028"/>
                    <a:pt x="4357" y="541"/>
                  </a:cubicBezTo>
                  <a:cubicBezTo>
                    <a:pt x="4040" y="330"/>
                    <a:pt x="3681" y="118"/>
                    <a:pt x="3215" y="55"/>
                  </a:cubicBezTo>
                  <a:cubicBezTo>
                    <a:pt x="3038" y="21"/>
                    <a:pt x="2850" y="1"/>
                    <a:pt x="26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8" name="Google Shape;3498;p82"/>
          <p:cNvGrpSpPr/>
          <p:nvPr/>
        </p:nvGrpSpPr>
        <p:grpSpPr>
          <a:xfrm>
            <a:off x="7375118" y="1770909"/>
            <a:ext cx="754790" cy="2001169"/>
            <a:chOff x="4430713" y="3101385"/>
            <a:chExt cx="544463" cy="1443637"/>
          </a:xfrm>
        </p:grpSpPr>
        <p:grpSp>
          <p:nvGrpSpPr>
            <p:cNvPr id="3499" name="Google Shape;3499;p82"/>
            <p:cNvGrpSpPr/>
            <p:nvPr/>
          </p:nvGrpSpPr>
          <p:grpSpPr>
            <a:xfrm>
              <a:off x="4430713" y="3138213"/>
              <a:ext cx="194631" cy="191450"/>
              <a:chOff x="4430713" y="3138213"/>
              <a:chExt cx="194631" cy="191450"/>
            </a:xfrm>
          </p:grpSpPr>
          <p:sp>
            <p:nvSpPr>
              <p:cNvPr id="3500" name="Google Shape;3500;p82"/>
              <p:cNvSpPr/>
              <p:nvPr/>
            </p:nvSpPr>
            <p:spPr>
              <a:xfrm>
                <a:off x="4430713" y="3138750"/>
                <a:ext cx="194631" cy="18992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434" extrusionOk="0">
                    <a:moveTo>
                      <a:pt x="7014" y="0"/>
                    </a:moveTo>
                    <a:cubicBezTo>
                      <a:pt x="3091" y="0"/>
                      <a:pt x="1" y="3295"/>
                      <a:pt x="252" y="7192"/>
                    </a:cubicBezTo>
                    <a:cubicBezTo>
                      <a:pt x="506" y="10639"/>
                      <a:pt x="3361" y="13368"/>
                      <a:pt x="6766" y="13431"/>
                    </a:cubicBezTo>
                    <a:cubicBezTo>
                      <a:pt x="6833" y="13433"/>
                      <a:pt x="6900" y="13434"/>
                      <a:pt x="6966" y="13434"/>
                    </a:cubicBezTo>
                    <a:cubicBezTo>
                      <a:pt x="8347" y="13434"/>
                      <a:pt x="9609" y="13017"/>
                      <a:pt x="10679" y="12310"/>
                    </a:cubicBezTo>
                    <a:lnTo>
                      <a:pt x="12413" y="12522"/>
                    </a:lnTo>
                    <a:lnTo>
                      <a:pt x="12392" y="10639"/>
                    </a:lnTo>
                    <a:cubicBezTo>
                      <a:pt x="13301" y="9392"/>
                      <a:pt x="13767" y="7805"/>
                      <a:pt x="13640" y="6135"/>
                    </a:cubicBezTo>
                    <a:cubicBezTo>
                      <a:pt x="13344" y="2751"/>
                      <a:pt x="10510" y="86"/>
                      <a:pt x="7126" y="1"/>
                    </a:cubicBezTo>
                    <a:cubicBezTo>
                      <a:pt x="7088" y="1"/>
                      <a:pt x="7051" y="0"/>
                      <a:pt x="70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82"/>
              <p:cNvSpPr/>
              <p:nvPr/>
            </p:nvSpPr>
            <p:spPr>
              <a:xfrm>
                <a:off x="4432777" y="3138213"/>
                <a:ext cx="191973" cy="1914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13542" extrusionOk="0">
                    <a:moveTo>
                      <a:pt x="6773" y="1"/>
                    </a:moveTo>
                    <a:cubicBezTo>
                      <a:pt x="6173" y="1"/>
                      <a:pt x="5568" y="80"/>
                      <a:pt x="4971" y="251"/>
                    </a:cubicBezTo>
                    <a:cubicBezTo>
                      <a:pt x="3934" y="547"/>
                      <a:pt x="2961" y="1097"/>
                      <a:pt x="2137" y="1858"/>
                    </a:cubicBezTo>
                    <a:cubicBezTo>
                      <a:pt x="1714" y="2260"/>
                      <a:pt x="1396" y="2704"/>
                      <a:pt x="1079" y="3169"/>
                    </a:cubicBezTo>
                    <a:cubicBezTo>
                      <a:pt x="952" y="3402"/>
                      <a:pt x="804" y="3635"/>
                      <a:pt x="698" y="3867"/>
                    </a:cubicBezTo>
                    <a:cubicBezTo>
                      <a:pt x="635" y="4015"/>
                      <a:pt x="593" y="4121"/>
                      <a:pt x="529" y="4248"/>
                    </a:cubicBezTo>
                    <a:lnTo>
                      <a:pt x="445" y="4438"/>
                    </a:lnTo>
                    <a:lnTo>
                      <a:pt x="402" y="4629"/>
                    </a:lnTo>
                    <a:cubicBezTo>
                      <a:pt x="85" y="5644"/>
                      <a:pt x="0" y="6744"/>
                      <a:pt x="127" y="7738"/>
                    </a:cubicBezTo>
                    <a:cubicBezTo>
                      <a:pt x="275" y="8774"/>
                      <a:pt x="656" y="9705"/>
                      <a:pt x="1185" y="10487"/>
                    </a:cubicBezTo>
                    <a:cubicBezTo>
                      <a:pt x="1714" y="11291"/>
                      <a:pt x="2411" y="11946"/>
                      <a:pt x="3131" y="12412"/>
                    </a:cubicBezTo>
                    <a:cubicBezTo>
                      <a:pt x="3829" y="12898"/>
                      <a:pt x="4611" y="13215"/>
                      <a:pt x="5372" y="13363"/>
                    </a:cubicBezTo>
                    <a:cubicBezTo>
                      <a:pt x="5563" y="13427"/>
                      <a:pt x="5732" y="13448"/>
                      <a:pt x="5922" y="13469"/>
                    </a:cubicBezTo>
                    <a:cubicBezTo>
                      <a:pt x="6113" y="13511"/>
                      <a:pt x="6303" y="13511"/>
                      <a:pt x="6472" y="13533"/>
                    </a:cubicBezTo>
                    <a:cubicBezTo>
                      <a:pt x="6577" y="13539"/>
                      <a:pt x="6681" y="13541"/>
                      <a:pt x="6783" y="13541"/>
                    </a:cubicBezTo>
                    <a:cubicBezTo>
                      <a:pt x="7030" y="13541"/>
                      <a:pt x="7269" y="13526"/>
                      <a:pt x="7509" y="13511"/>
                    </a:cubicBezTo>
                    <a:cubicBezTo>
                      <a:pt x="8839" y="13364"/>
                      <a:pt x="9853" y="12836"/>
                      <a:pt x="10551" y="12393"/>
                    </a:cubicBezTo>
                    <a:lnTo>
                      <a:pt x="10551" y="12393"/>
                    </a:lnTo>
                    <a:cubicBezTo>
                      <a:pt x="11092" y="12455"/>
                      <a:pt x="11530" y="12496"/>
                      <a:pt x="11823" y="12517"/>
                    </a:cubicBezTo>
                    <a:cubicBezTo>
                      <a:pt x="11992" y="12517"/>
                      <a:pt x="12098" y="12560"/>
                      <a:pt x="12161" y="12560"/>
                    </a:cubicBezTo>
                    <a:lnTo>
                      <a:pt x="12267" y="12560"/>
                    </a:lnTo>
                    <a:lnTo>
                      <a:pt x="12225" y="12539"/>
                    </a:lnTo>
                    <a:cubicBezTo>
                      <a:pt x="12140" y="12517"/>
                      <a:pt x="12013" y="12517"/>
                      <a:pt x="11886" y="12496"/>
                    </a:cubicBezTo>
                    <a:cubicBezTo>
                      <a:pt x="11569" y="12475"/>
                      <a:pt x="11146" y="12412"/>
                      <a:pt x="10575" y="12327"/>
                    </a:cubicBezTo>
                    <a:lnTo>
                      <a:pt x="10554" y="12327"/>
                    </a:lnTo>
                    <a:cubicBezTo>
                      <a:pt x="9877" y="12792"/>
                      <a:pt x="8862" y="13279"/>
                      <a:pt x="7551" y="13427"/>
                    </a:cubicBezTo>
                    <a:cubicBezTo>
                      <a:pt x="7297" y="13442"/>
                      <a:pt x="7053" y="13457"/>
                      <a:pt x="6812" y="13457"/>
                    </a:cubicBezTo>
                    <a:cubicBezTo>
                      <a:pt x="6713" y="13457"/>
                      <a:pt x="6614" y="13454"/>
                      <a:pt x="6514" y="13448"/>
                    </a:cubicBezTo>
                    <a:cubicBezTo>
                      <a:pt x="6345" y="13427"/>
                      <a:pt x="6176" y="13427"/>
                      <a:pt x="5986" y="13384"/>
                    </a:cubicBezTo>
                    <a:cubicBezTo>
                      <a:pt x="5795" y="13342"/>
                      <a:pt x="5605" y="13321"/>
                      <a:pt x="5436" y="13279"/>
                    </a:cubicBezTo>
                    <a:cubicBezTo>
                      <a:pt x="4696" y="13131"/>
                      <a:pt x="3913" y="12813"/>
                      <a:pt x="3215" y="12327"/>
                    </a:cubicBezTo>
                    <a:cubicBezTo>
                      <a:pt x="2496" y="11862"/>
                      <a:pt x="1862" y="11227"/>
                      <a:pt x="1333" y="10424"/>
                    </a:cubicBezTo>
                    <a:cubicBezTo>
                      <a:pt x="825" y="9662"/>
                      <a:pt x="423" y="8753"/>
                      <a:pt x="297" y="7738"/>
                    </a:cubicBezTo>
                    <a:cubicBezTo>
                      <a:pt x="149" y="6744"/>
                      <a:pt x="212" y="5686"/>
                      <a:pt x="571" y="4671"/>
                    </a:cubicBezTo>
                    <a:lnTo>
                      <a:pt x="614" y="4481"/>
                    </a:lnTo>
                    <a:lnTo>
                      <a:pt x="698" y="4311"/>
                    </a:lnTo>
                    <a:lnTo>
                      <a:pt x="846" y="3931"/>
                    </a:lnTo>
                    <a:lnTo>
                      <a:pt x="1248" y="3212"/>
                    </a:lnTo>
                    <a:cubicBezTo>
                      <a:pt x="1566" y="2768"/>
                      <a:pt x="1883" y="2323"/>
                      <a:pt x="2306" y="1943"/>
                    </a:cubicBezTo>
                    <a:cubicBezTo>
                      <a:pt x="3109" y="1181"/>
                      <a:pt x="4082" y="631"/>
                      <a:pt x="5076" y="357"/>
                    </a:cubicBezTo>
                    <a:cubicBezTo>
                      <a:pt x="5676" y="194"/>
                      <a:pt x="6291" y="113"/>
                      <a:pt x="6894" y="113"/>
                    </a:cubicBezTo>
                    <a:cubicBezTo>
                      <a:pt x="7312" y="113"/>
                      <a:pt x="7724" y="152"/>
                      <a:pt x="8122" y="230"/>
                    </a:cubicBezTo>
                    <a:cubicBezTo>
                      <a:pt x="9095" y="420"/>
                      <a:pt x="10004" y="843"/>
                      <a:pt x="10744" y="1372"/>
                    </a:cubicBezTo>
                    <a:cubicBezTo>
                      <a:pt x="11485" y="1900"/>
                      <a:pt x="12098" y="2577"/>
                      <a:pt x="12542" y="3296"/>
                    </a:cubicBezTo>
                    <a:cubicBezTo>
                      <a:pt x="12986" y="4036"/>
                      <a:pt x="13282" y="4798"/>
                      <a:pt x="13409" y="5538"/>
                    </a:cubicBezTo>
                    <a:cubicBezTo>
                      <a:pt x="13536" y="6278"/>
                      <a:pt x="13536" y="6997"/>
                      <a:pt x="13473" y="7653"/>
                    </a:cubicBezTo>
                    <a:cubicBezTo>
                      <a:pt x="13282" y="8943"/>
                      <a:pt x="12754" y="9958"/>
                      <a:pt x="12267" y="10656"/>
                    </a:cubicBezTo>
                    <a:lnTo>
                      <a:pt x="12267" y="10663"/>
                    </a:lnTo>
                    <a:lnTo>
                      <a:pt x="12267" y="10663"/>
                    </a:lnTo>
                    <a:lnTo>
                      <a:pt x="12246" y="10656"/>
                    </a:lnTo>
                    <a:lnTo>
                      <a:pt x="12246" y="10656"/>
                    </a:lnTo>
                    <a:cubicBezTo>
                      <a:pt x="12246" y="10663"/>
                      <a:pt x="12246" y="10670"/>
                      <a:pt x="12246" y="10677"/>
                    </a:cubicBezTo>
                    <a:lnTo>
                      <a:pt x="12246" y="10677"/>
                    </a:lnTo>
                    <a:lnTo>
                      <a:pt x="12246" y="10677"/>
                    </a:lnTo>
                    <a:lnTo>
                      <a:pt x="12246" y="10677"/>
                    </a:lnTo>
                    <a:cubicBezTo>
                      <a:pt x="12246" y="11260"/>
                      <a:pt x="12267" y="11739"/>
                      <a:pt x="12267" y="12052"/>
                    </a:cubicBezTo>
                    <a:lnTo>
                      <a:pt x="12267" y="10699"/>
                    </a:lnTo>
                    <a:cubicBezTo>
                      <a:pt x="12272" y="10692"/>
                      <a:pt x="12277" y="10684"/>
                      <a:pt x="12282" y="10677"/>
                    </a:cubicBezTo>
                    <a:lnTo>
                      <a:pt x="12309" y="10677"/>
                    </a:lnTo>
                    <a:lnTo>
                      <a:pt x="12288" y="10670"/>
                    </a:lnTo>
                    <a:lnTo>
                      <a:pt x="12288" y="10670"/>
                    </a:lnTo>
                    <a:cubicBezTo>
                      <a:pt x="12789" y="9974"/>
                      <a:pt x="13306" y="8989"/>
                      <a:pt x="13494" y="7674"/>
                    </a:cubicBezTo>
                    <a:cubicBezTo>
                      <a:pt x="13578" y="7019"/>
                      <a:pt x="13578" y="6299"/>
                      <a:pt x="13430" y="5538"/>
                    </a:cubicBezTo>
                    <a:cubicBezTo>
                      <a:pt x="13303" y="4798"/>
                      <a:pt x="13007" y="4015"/>
                      <a:pt x="12563" y="3275"/>
                    </a:cubicBezTo>
                    <a:cubicBezTo>
                      <a:pt x="12119" y="2535"/>
                      <a:pt x="11506" y="1837"/>
                      <a:pt x="10744" y="1287"/>
                    </a:cubicBezTo>
                    <a:cubicBezTo>
                      <a:pt x="9983" y="737"/>
                      <a:pt x="9074" y="314"/>
                      <a:pt x="8080" y="124"/>
                    </a:cubicBezTo>
                    <a:cubicBezTo>
                      <a:pt x="7650" y="43"/>
                      <a:pt x="7213" y="1"/>
                      <a:pt x="6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82"/>
              <p:cNvSpPr/>
              <p:nvPr/>
            </p:nvSpPr>
            <p:spPr>
              <a:xfrm>
                <a:off x="4487193" y="3200955"/>
                <a:ext cx="93011" cy="69981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4950" extrusionOk="0">
                    <a:moveTo>
                      <a:pt x="5732" y="0"/>
                    </a:moveTo>
                    <a:lnTo>
                      <a:pt x="2560" y="3278"/>
                    </a:lnTo>
                    <a:lnTo>
                      <a:pt x="804" y="1840"/>
                    </a:lnTo>
                    <a:lnTo>
                      <a:pt x="1" y="2750"/>
                    </a:lnTo>
                    <a:lnTo>
                      <a:pt x="2475" y="4949"/>
                    </a:lnTo>
                    <a:lnTo>
                      <a:pt x="6578" y="846"/>
                    </a:lnTo>
                    <a:lnTo>
                      <a:pt x="57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03" name="Google Shape;3503;p82"/>
            <p:cNvSpPr/>
            <p:nvPr/>
          </p:nvSpPr>
          <p:spPr>
            <a:xfrm>
              <a:off x="4681838" y="3134127"/>
              <a:ext cx="151611" cy="260286"/>
            </a:xfrm>
            <a:custGeom>
              <a:avLst/>
              <a:gdLst/>
              <a:ahLst/>
              <a:cxnLst/>
              <a:rect l="l" t="t" r="r" b="b"/>
              <a:pathLst>
                <a:path w="10724" h="18411" extrusionOk="0">
                  <a:moveTo>
                    <a:pt x="6051" y="0"/>
                  </a:moveTo>
                  <a:cubicBezTo>
                    <a:pt x="3548" y="0"/>
                    <a:pt x="1380" y="1794"/>
                    <a:pt x="995" y="4304"/>
                  </a:cubicBezTo>
                  <a:cubicBezTo>
                    <a:pt x="635" y="6715"/>
                    <a:pt x="234" y="9401"/>
                    <a:pt x="191" y="10755"/>
                  </a:cubicBezTo>
                  <a:cubicBezTo>
                    <a:pt x="1" y="13462"/>
                    <a:pt x="2687" y="14075"/>
                    <a:pt x="2687" y="14075"/>
                  </a:cubicBezTo>
                  <a:lnTo>
                    <a:pt x="2560" y="18411"/>
                  </a:lnTo>
                  <a:lnTo>
                    <a:pt x="9243" y="17819"/>
                  </a:lnTo>
                  <a:lnTo>
                    <a:pt x="9307" y="15746"/>
                  </a:lnTo>
                  <a:lnTo>
                    <a:pt x="10280" y="5806"/>
                  </a:lnTo>
                  <a:cubicBezTo>
                    <a:pt x="10724" y="3014"/>
                    <a:pt x="9455" y="413"/>
                    <a:pt x="6663" y="53"/>
                  </a:cubicBezTo>
                  <a:lnTo>
                    <a:pt x="6388" y="11"/>
                  </a:lnTo>
                  <a:cubicBezTo>
                    <a:pt x="6275" y="4"/>
                    <a:pt x="6163" y="0"/>
                    <a:pt x="6051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82"/>
            <p:cNvSpPr/>
            <p:nvPr/>
          </p:nvSpPr>
          <p:spPr>
            <a:xfrm>
              <a:off x="4814900" y="3243353"/>
              <a:ext cx="30212" cy="39769"/>
            </a:xfrm>
            <a:custGeom>
              <a:avLst/>
              <a:gdLst/>
              <a:ahLst/>
              <a:cxnLst/>
              <a:rect l="l" t="t" r="r" b="b"/>
              <a:pathLst>
                <a:path w="2137" h="2813" extrusionOk="0">
                  <a:moveTo>
                    <a:pt x="999" y="1"/>
                  </a:moveTo>
                  <a:cubicBezTo>
                    <a:pt x="609" y="1"/>
                    <a:pt x="273" y="285"/>
                    <a:pt x="233" y="681"/>
                  </a:cubicBezTo>
                  <a:cubicBezTo>
                    <a:pt x="148" y="1443"/>
                    <a:pt x="0" y="2648"/>
                    <a:pt x="0" y="2691"/>
                  </a:cubicBezTo>
                  <a:cubicBezTo>
                    <a:pt x="0" y="2707"/>
                    <a:pt x="293" y="2813"/>
                    <a:pt x="656" y="2813"/>
                  </a:cubicBezTo>
                  <a:cubicBezTo>
                    <a:pt x="1198" y="2813"/>
                    <a:pt x="1896" y="2578"/>
                    <a:pt x="2010" y="1464"/>
                  </a:cubicBezTo>
                  <a:cubicBezTo>
                    <a:pt x="2137" y="428"/>
                    <a:pt x="1587" y="89"/>
                    <a:pt x="1079" y="5"/>
                  </a:cubicBezTo>
                  <a:cubicBezTo>
                    <a:pt x="1052" y="2"/>
                    <a:pt x="1025" y="1"/>
                    <a:pt x="999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82"/>
            <p:cNvSpPr/>
            <p:nvPr/>
          </p:nvSpPr>
          <p:spPr>
            <a:xfrm>
              <a:off x="4671079" y="3101385"/>
              <a:ext cx="180310" cy="164645"/>
            </a:xfrm>
            <a:custGeom>
              <a:avLst/>
              <a:gdLst/>
              <a:ahLst/>
              <a:cxnLst/>
              <a:rect l="l" t="t" r="r" b="b"/>
              <a:pathLst>
                <a:path w="12754" h="11646" extrusionOk="0">
                  <a:moveTo>
                    <a:pt x="3482" y="0"/>
                  </a:moveTo>
                  <a:cubicBezTo>
                    <a:pt x="2421" y="0"/>
                    <a:pt x="1409" y="650"/>
                    <a:pt x="847" y="1566"/>
                  </a:cubicBezTo>
                  <a:cubicBezTo>
                    <a:pt x="254" y="2496"/>
                    <a:pt x="1" y="3554"/>
                    <a:pt x="339" y="4569"/>
                  </a:cubicBezTo>
                  <a:cubicBezTo>
                    <a:pt x="568" y="5257"/>
                    <a:pt x="1312" y="6007"/>
                    <a:pt x="2104" y="6007"/>
                  </a:cubicBezTo>
                  <a:cubicBezTo>
                    <a:pt x="2115" y="6007"/>
                    <a:pt x="2126" y="6007"/>
                    <a:pt x="2137" y="6007"/>
                  </a:cubicBezTo>
                  <a:cubicBezTo>
                    <a:pt x="2116" y="5774"/>
                    <a:pt x="2052" y="5563"/>
                    <a:pt x="2010" y="5351"/>
                  </a:cubicBezTo>
                  <a:lnTo>
                    <a:pt x="2010" y="5351"/>
                  </a:lnTo>
                  <a:cubicBezTo>
                    <a:pt x="2116" y="5542"/>
                    <a:pt x="2285" y="5626"/>
                    <a:pt x="2475" y="5690"/>
                  </a:cubicBezTo>
                  <a:cubicBezTo>
                    <a:pt x="2327" y="5499"/>
                    <a:pt x="2221" y="5246"/>
                    <a:pt x="2242" y="5013"/>
                  </a:cubicBezTo>
                  <a:lnTo>
                    <a:pt x="2242" y="5013"/>
                  </a:lnTo>
                  <a:cubicBezTo>
                    <a:pt x="2323" y="5141"/>
                    <a:pt x="2488" y="5233"/>
                    <a:pt x="2655" y="5233"/>
                  </a:cubicBezTo>
                  <a:cubicBezTo>
                    <a:pt x="2709" y="5233"/>
                    <a:pt x="2762" y="5224"/>
                    <a:pt x="2813" y="5203"/>
                  </a:cubicBezTo>
                  <a:cubicBezTo>
                    <a:pt x="2496" y="4780"/>
                    <a:pt x="2602" y="4125"/>
                    <a:pt x="3004" y="3786"/>
                  </a:cubicBezTo>
                  <a:cubicBezTo>
                    <a:pt x="3248" y="3591"/>
                    <a:pt x="3555" y="3487"/>
                    <a:pt x="3861" y="3487"/>
                  </a:cubicBezTo>
                  <a:cubicBezTo>
                    <a:pt x="4085" y="3487"/>
                    <a:pt x="4309" y="3543"/>
                    <a:pt x="4505" y="3659"/>
                  </a:cubicBezTo>
                  <a:cubicBezTo>
                    <a:pt x="4992" y="3913"/>
                    <a:pt x="5246" y="4717"/>
                    <a:pt x="5330" y="5246"/>
                  </a:cubicBezTo>
                  <a:cubicBezTo>
                    <a:pt x="5754" y="4600"/>
                    <a:pt x="6486" y="4185"/>
                    <a:pt x="7232" y="4185"/>
                  </a:cubicBezTo>
                  <a:cubicBezTo>
                    <a:pt x="7268" y="4185"/>
                    <a:pt x="7303" y="4186"/>
                    <a:pt x="7339" y="4188"/>
                  </a:cubicBezTo>
                  <a:cubicBezTo>
                    <a:pt x="8143" y="4209"/>
                    <a:pt x="8841" y="4675"/>
                    <a:pt x="9243" y="5373"/>
                  </a:cubicBezTo>
                  <a:cubicBezTo>
                    <a:pt x="9856" y="7128"/>
                    <a:pt x="9243" y="8207"/>
                    <a:pt x="9264" y="9708"/>
                  </a:cubicBezTo>
                  <a:cubicBezTo>
                    <a:pt x="9306" y="10893"/>
                    <a:pt x="9687" y="11464"/>
                    <a:pt x="10152" y="11633"/>
                  </a:cubicBezTo>
                  <a:cubicBezTo>
                    <a:pt x="10173" y="11642"/>
                    <a:pt x="10193" y="11646"/>
                    <a:pt x="10211" y="11646"/>
                  </a:cubicBezTo>
                  <a:cubicBezTo>
                    <a:pt x="10555" y="11646"/>
                    <a:pt x="10427" y="10112"/>
                    <a:pt x="11164" y="10112"/>
                  </a:cubicBezTo>
                  <a:cubicBezTo>
                    <a:pt x="11211" y="10112"/>
                    <a:pt x="11261" y="10118"/>
                    <a:pt x="11316" y="10131"/>
                  </a:cubicBezTo>
                  <a:cubicBezTo>
                    <a:pt x="11342" y="10137"/>
                    <a:pt x="11366" y="10140"/>
                    <a:pt x="11390" y="10140"/>
                  </a:cubicBezTo>
                  <a:cubicBezTo>
                    <a:pt x="11777" y="10140"/>
                    <a:pt x="11747" y="9340"/>
                    <a:pt x="11887" y="8841"/>
                  </a:cubicBezTo>
                  <a:cubicBezTo>
                    <a:pt x="11887" y="8841"/>
                    <a:pt x="12225" y="7297"/>
                    <a:pt x="12415" y="6536"/>
                  </a:cubicBezTo>
                  <a:cubicBezTo>
                    <a:pt x="12479" y="6303"/>
                    <a:pt x="12584" y="5986"/>
                    <a:pt x="12627" y="5690"/>
                  </a:cubicBezTo>
                  <a:cubicBezTo>
                    <a:pt x="12754" y="4928"/>
                    <a:pt x="12542" y="4125"/>
                    <a:pt x="11971" y="3596"/>
                  </a:cubicBezTo>
                  <a:cubicBezTo>
                    <a:pt x="11950" y="3575"/>
                    <a:pt x="11887" y="3554"/>
                    <a:pt x="11865" y="3511"/>
                  </a:cubicBezTo>
                  <a:cubicBezTo>
                    <a:pt x="11577" y="3281"/>
                    <a:pt x="11210" y="3138"/>
                    <a:pt x="10851" y="3138"/>
                  </a:cubicBezTo>
                  <a:cubicBezTo>
                    <a:pt x="10684" y="3138"/>
                    <a:pt x="10518" y="3169"/>
                    <a:pt x="10364" y="3236"/>
                  </a:cubicBezTo>
                  <a:cubicBezTo>
                    <a:pt x="10258" y="2390"/>
                    <a:pt x="9687" y="1587"/>
                    <a:pt x="8904" y="1227"/>
                  </a:cubicBezTo>
                  <a:cubicBezTo>
                    <a:pt x="8612" y="1096"/>
                    <a:pt x="8238" y="1036"/>
                    <a:pt x="7847" y="1036"/>
                  </a:cubicBezTo>
                  <a:cubicBezTo>
                    <a:pt x="7162" y="1036"/>
                    <a:pt x="6422" y="1222"/>
                    <a:pt x="5965" y="1545"/>
                  </a:cubicBezTo>
                  <a:cubicBezTo>
                    <a:pt x="5542" y="529"/>
                    <a:pt x="4611" y="1"/>
                    <a:pt x="3533" y="1"/>
                  </a:cubicBezTo>
                  <a:cubicBezTo>
                    <a:pt x="3516" y="0"/>
                    <a:pt x="3499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82"/>
            <p:cNvSpPr/>
            <p:nvPr/>
          </p:nvSpPr>
          <p:spPr>
            <a:xfrm>
              <a:off x="4638195" y="4370338"/>
              <a:ext cx="139636" cy="112139"/>
            </a:xfrm>
            <a:custGeom>
              <a:avLst/>
              <a:gdLst/>
              <a:ahLst/>
              <a:cxnLst/>
              <a:rect l="l" t="t" r="r" b="b"/>
              <a:pathLst>
                <a:path w="9877" h="7932" extrusionOk="0">
                  <a:moveTo>
                    <a:pt x="9877" y="0"/>
                  </a:moveTo>
                  <a:lnTo>
                    <a:pt x="4970" y="21"/>
                  </a:lnTo>
                  <a:lnTo>
                    <a:pt x="5139" y="5097"/>
                  </a:lnTo>
                  <a:cubicBezTo>
                    <a:pt x="5139" y="5097"/>
                    <a:pt x="42" y="7001"/>
                    <a:pt x="0" y="7931"/>
                  </a:cubicBezTo>
                  <a:lnTo>
                    <a:pt x="9856" y="7931"/>
                  </a:lnTo>
                  <a:lnTo>
                    <a:pt x="9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82"/>
            <p:cNvSpPr/>
            <p:nvPr/>
          </p:nvSpPr>
          <p:spPr>
            <a:xfrm>
              <a:off x="4746432" y="4436417"/>
              <a:ext cx="11974" cy="10575"/>
            </a:xfrm>
            <a:custGeom>
              <a:avLst/>
              <a:gdLst/>
              <a:ahLst/>
              <a:cxnLst/>
              <a:rect l="l" t="t" r="r" b="b"/>
              <a:pathLst>
                <a:path w="847" h="748" extrusionOk="0">
                  <a:moveTo>
                    <a:pt x="529" y="0"/>
                  </a:moveTo>
                  <a:lnTo>
                    <a:pt x="592" y="43"/>
                  </a:lnTo>
                  <a:cubicBezTo>
                    <a:pt x="549" y="18"/>
                    <a:pt x="500" y="7"/>
                    <a:pt x="451" y="7"/>
                  </a:cubicBezTo>
                  <a:cubicBezTo>
                    <a:pt x="288" y="7"/>
                    <a:pt x="117" y="129"/>
                    <a:pt x="85" y="275"/>
                  </a:cubicBezTo>
                  <a:cubicBezTo>
                    <a:pt x="0" y="466"/>
                    <a:pt x="191" y="698"/>
                    <a:pt x="381" y="741"/>
                  </a:cubicBezTo>
                  <a:cubicBezTo>
                    <a:pt x="401" y="745"/>
                    <a:pt x="421" y="748"/>
                    <a:pt x="442" y="748"/>
                  </a:cubicBezTo>
                  <a:cubicBezTo>
                    <a:pt x="598" y="748"/>
                    <a:pt x="769" y="615"/>
                    <a:pt x="825" y="466"/>
                  </a:cubicBezTo>
                  <a:cubicBezTo>
                    <a:pt x="846" y="275"/>
                    <a:pt x="719" y="64"/>
                    <a:pt x="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82"/>
            <p:cNvSpPr/>
            <p:nvPr/>
          </p:nvSpPr>
          <p:spPr>
            <a:xfrm>
              <a:off x="4636994" y="4471690"/>
              <a:ext cx="140541" cy="11678"/>
            </a:xfrm>
            <a:custGeom>
              <a:avLst/>
              <a:gdLst/>
              <a:ahLst/>
              <a:cxnLst/>
              <a:rect l="l" t="t" r="r" b="b"/>
              <a:pathLst>
                <a:path w="9941" h="826" extrusionOk="0">
                  <a:moveTo>
                    <a:pt x="9920" y="1"/>
                  </a:moveTo>
                  <a:lnTo>
                    <a:pt x="445" y="318"/>
                  </a:lnTo>
                  <a:cubicBezTo>
                    <a:pt x="445" y="318"/>
                    <a:pt x="1" y="509"/>
                    <a:pt x="43" y="826"/>
                  </a:cubicBezTo>
                  <a:lnTo>
                    <a:pt x="9941" y="783"/>
                  </a:lnTo>
                  <a:lnTo>
                    <a:pt x="9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82"/>
            <p:cNvSpPr/>
            <p:nvPr/>
          </p:nvSpPr>
          <p:spPr>
            <a:xfrm>
              <a:off x="4708614" y="4441464"/>
              <a:ext cx="13303" cy="8497"/>
            </a:xfrm>
            <a:custGeom>
              <a:avLst/>
              <a:gdLst/>
              <a:ahLst/>
              <a:cxnLst/>
              <a:rect l="l" t="t" r="r" b="b"/>
              <a:pathLst>
                <a:path w="941" h="601" extrusionOk="0">
                  <a:moveTo>
                    <a:pt x="152" y="0"/>
                  </a:moveTo>
                  <a:cubicBezTo>
                    <a:pt x="57" y="0"/>
                    <a:pt x="0" y="25"/>
                    <a:pt x="10" y="45"/>
                  </a:cubicBezTo>
                  <a:cubicBezTo>
                    <a:pt x="10" y="109"/>
                    <a:pt x="243" y="130"/>
                    <a:pt x="476" y="257"/>
                  </a:cubicBezTo>
                  <a:cubicBezTo>
                    <a:pt x="707" y="411"/>
                    <a:pt x="833" y="601"/>
                    <a:pt x="869" y="601"/>
                  </a:cubicBezTo>
                  <a:cubicBezTo>
                    <a:pt x="873" y="601"/>
                    <a:pt x="876" y="599"/>
                    <a:pt x="878" y="595"/>
                  </a:cubicBezTo>
                  <a:cubicBezTo>
                    <a:pt x="941" y="595"/>
                    <a:pt x="856" y="320"/>
                    <a:pt x="560" y="130"/>
                  </a:cubicBezTo>
                  <a:cubicBezTo>
                    <a:pt x="405" y="30"/>
                    <a:pt x="256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82"/>
            <p:cNvSpPr/>
            <p:nvPr/>
          </p:nvSpPr>
          <p:spPr>
            <a:xfrm>
              <a:off x="4694109" y="4447826"/>
              <a:ext cx="10179" cy="11027"/>
            </a:xfrm>
            <a:custGeom>
              <a:avLst/>
              <a:gdLst/>
              <a:ahLst/>
              <a:cxnLst/>
              <a:rect l="l" t="t" r="r" b="b"/>
              <a:pathLst>
                <a:path w="720" h="780" extrusionOk="0">
                  <a:moveTo>
                    <a:pt x="47" y="1"/>
                  </a:moveTo>
                  <a:cubicBezTo>
                    <a:pt x="17" y="1"/>
                    <a:pt x="0" y="8"/>
                    <a:pt x="0" y="18"/>
                  </a:cubicBezTo>
                  <a:cubicBezTo>
                    <a:pt x="0" y="82"/>
                    <a:pt x="190" y="145"/>
                    <a:pt x="381" y="357"/>
                  </a:cubicBezTo>
                  <a:cubicBezTo>
                    <a:pt x="529" y="568"/>
                    <a:pt x="592" y="780"/>
                    <a:pt x="635" y="780"/>
                  </a:cubicBezTo>
                  <a:cubicBezTo>
                    <a:pt x="698" y="780"/>
                    <a:pt x="719" y="526"/>
                    <a:pt x="508" y="251"/>
                  </a:cubicBezTo>
                  <a:cubicBezTo>
                    <a:pt x="333" y="60"/>
                    <a:pt x="135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82"/>
            <p:cNvSpPr/>
            <p:nvPr/>
          </p:nvSpPr>
          <p:spPr>
            <a:xfrm>
              <a:off x="4679449" y="4453933"/>
              <a:ext cx="7493" cy="11791"/>
            </a:xfrm>
            <a:custGeom>
              <a:avLst/>
              <a:gdLst/>
              <a:ahLst/>
              <a:cxnLst/>
              <a:rect l="l" t="t" r="r" b="b"/>
              <a:pathLst>
                <a:path w="530" h="834" extrusionOk="0">
                  <a:moveTo>
                    <a:pt x="63" y="0"/>
                  </a:moveTo>
                  <a:cubicBezTo>
                    <a:pt x="53" y="0"/>
                    <a:pt x="46" y="3"/>
                    <a:pt x="43" y="9"/>
                  </a:cubicBezTo>
                  <a:cubicBezTo>
                    <a:pt x="1" y="73"/>
                    <a:pt x="170" y="199"/>
                    <a:pt x="255" y="411"/>
                  </a:cubicBezTo>
                  <a:cubicBezTo>
                    <a:pt x="381" y="622"/>
                    <a:pt x="403" y="834"/>
                    <a:pt x="424" y="834"/>
                  </a:cubicBezTo>
                  <a:cubicBezTo>
                    <a:pt x="487" y="834"/>
                    <a:pt x="529" y="601"/>
                    <a:pt x="403" y="326"/>
                  </a:cubicBezTo>
                  <a:cubicBezTo>
                    <a:pt x="294" y="109"/>
                    <a:pt x="123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82"/>
            <p:cNvSpPr/>
            <p:nvPr/>
          </p:nvSpPr>
          <p:spPr>
            <a:xfrm>
              <a:off x="4709349" y="4422958"/>
              <a:ext cx="14972" cy="3746"/>
            </a:xfrm>
            <a:custGeom>
              <a:avLst/>
              <a:gdLst/>
              <a:ahLst/>
              <a:cxnLst/>
              <a:rect l="l" t="t" r="r" b="b"/>
              <a:pathLst>
                <a:path w="1059" h="265" extrusionOk="0">
                  <a:moveTo>
                    <a:pt x="529" y="1"/>
                  </a:moveTo>
                  <a:cubicBezTo>
                    <a:pt x="254" y="1"/>
                    <a:pt x="1" y="149"/>
                    <a:pt x="43" y="191"/>
                  </a:cubicBezTo>
                  <a:cubicBezTo>
                    <a:pt x="49" y="209"/>
                    <a:pt x="70" y="215"/>
                    <a:pt x="103" y="215"/>
                  </a:cubicBezTo>
                  <a:cubicBezTo>
                    <a:pt x="174" y="215"/>
                    <a:pt x="297" y="187"/>
                    <a:pt x="443" y="187"/>
                  </a:cubicBezTo>
                  <a:cubicBezTo>
                    <a:pt x="471" y="187"/>
                    <a:pt x="500" y="188"/>
                    <a:pt x="529" y="191"/>
                  </a:cubicBezTo>
                  <a:cubicBezTo>
                    <a:pt x="759" y="191"/>
                    <a:pt x="944" y="264"/>
                    <a:pt x="1011" y="264"/>
                  </a:cubicBezTo>
                  <a:cubicBezTo>
                    <a:pt x="1025" y="264"/>
                    <a:pt x="1033" y="261"/>
                    <a:pt x="1037" y="254"/>
                  </a:cubicBezTo>
                  <a:cubicBezTo>
                    <a:pt x="1058" y="212"/>
                    <a:pt x="847" y="43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82"/>
            <p:cNvSpPr/>
            <p:nvPr/>
          </p:nvSpPr>
          <p:spPr>
            <a:xfrm>
              <a:off x="4857355" y="4377506"/>
              <a:ext cx="75961" cy="167515"/>
            </a:xfrm>
            <a:custGeom>
              <a:avLst/>
              <a:gdLst/>
              <a:ahLst/>
              <a:cxnLst/>
              <a:rect l="l" t="t" r="r" b="b"/>
              <a:pathLst>
                <a:path w="5373" h="11849" extrusionOk="0">
                  <a:moveTo>
                    <a:pt x="783" y="1"/>
                  </a:moveTo>
                  <a:lnTo>
                    <a:pt x="1164" y="6134"/>
                  </a:lnTo>
                  <a:lnTo>
                    <a:pt x="85" y="11062"/>
                  </a:lnTo>
                  <a:cubicBezTo>
                    <a:pt x="1" y="11422"/>
                    <a:pt x="254" y="11781"/>
                    <a:pt x="614" y="11845"/>
                  </a:cubicBezTo>
                  <a:cubicBezTo>
                    <a:pt x="640" y="11847"/>
                    <a:pt x="667" y="11848"/>
                    <a:pt x="692" y="11848"/>
                  </a:cubicBezTo>
                  <a:cubicBezTo>
                    <a:pt x="872" y="11848"/>
                    <a:pt x="1034" y="11784"/>
                    <a:pt x="1164" y="11654"/>
                  </a:cubicBezTo>
                  <a:cubicBezTo>
                    <a:pt x="2073" y="10702"/>
                    <a:pt x="5373" y="7234"/>
                    <a:pt x="5309" y="6790"/>
                  </a:cubicBezTo>
                  <a:cubicBezTo>
                    <a:pt x="5267" y="6261"/>
                    <a:pt x="5351" y="276"/>
                    <a:pt x="5351" y="276"/>
                  </a:cubicBezTo>
                  <a:lnTo>
                    <a:pt x="7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82"/>
            <p:cNvSpPr/>
            <p:nvPr/>
          </p:nvSpPr>
          <p:spPr>
            <a:xfrm>
              <a:off x="4910583" y="4439598"/>
              <a:ext cx="11678" cy="10221"/>
            </a:xfrm>
            <a:custGeom>
              <a:avLst/>
              <a:gdLst/>
              <a:ahLst/>
              <a:cxnLst/>
              <a:rect l="l" t="t" r="r" b="b"/>
              <a:pathLst>
                <a:path w="826" h="723" extrusionOk="0">
                  <a:moveTo>
                    <a:pt x="379" y="0"/>
                  </a:moveTo>
                  <a:cubicBezTo>
                    <a:pt x="295" y="0"/>
                    <a:pt x="212" y="29"/>
                    <a:pt x="148" y="93"/>
                  </a:cubicBezTo>
                  <a:lnTo>
                    <a:pt x="191" y="71"/>
                  </a:lnTo>
                  <a:lnTo>
                    <a:pt x="191" y="71"/>
                  </a:lnTo>
                  <a:cubicBezTo>
                    <a:pt x="21" y="177"/>
                    <a:pt x="0" y="410"/>
                    <a:pt x="106" y="579"/>
                  </a:cubicBezTo>
                  <a:cubicBezTo>
                    <a:pt x="172" y="671"/>
                    <a:pt x="287" y="722"/>
                    <a:pt x="405" y="722"/>
                  </a:cubicBezTo>
                  <a:cubicBezTo>
                    <a:pt x="477" y="722"/>
                    <a:pt x="550" y="704"/>
                    <a:pt x="614" y="664"/>
                  </a:cubicBezTo>
                  <a:cubicBezTo>
                    <a:pt x="762" y="558"/>
                    <a:pt x="825" y="262"/>
                    <a:pt x="677" y="135"/>
                  </a:cubicBezTo>
                  <a:cubicBezTo>
                    <a:pt x="605" y="50"/>
                    <a:pt x="491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82"/>
            <p:cNvSpPr/>
            <p:nvPr/>
          </p:nvSpPr>
          <p:spPr>
            <a:xfrm>
              <a:off x="4866332" y="4496954"/>
              <a:ext cx="17955" cy="9161"/>
            </a:xfrm>
            <a:custGeom>
              <a:avLst/>
              <a:gdLst/>
              <a:ahLst/>
              <a:cxnLst/>
              <a:rect l="l" t="t" r="r" b="b"/>
              <a:pathLst>
                <a:path w="1270" h="648" extrusionOk="0">
                  <a:moveTo>
                    <a:pt x="365" y="1"/>
                  </a:moveTo>
                  <a:cubicBezTo>
                    <a:pt x="309" y="1"/>
                    <a:pt x="257" y="5"/>
                    <a:pt x="212" y="12"/>
                  </a:cubicBezTo>
                  <a:cubicBezTo>
                    <a:pt x="85" y="33"/>
                    <a:pt x="0" y="54"/>
                    <a:pt x="0" y="96"/>
                  </a:cubicBezTo>
                  <a:cubicBezTo>
                    <a:pt x="0" y="99"/>
                    <a:pt x="6" y="100"/>
                    <a:pt x="17" y="100"/>
                  </a:cubicBezTo>
                  <a:cubicBezTo>
                    <a:pt x="46" y="100"/>
                    <a:pt x="109" y="93"/>
                    <a:pt x="194" y="93"/>
                  </a:cubicBezTo>
                  <a:cubicBezTo>
                    <a:pt x="331" y="93"/>
                    <a:pt x="525" y="111"/>
                    <a:pt x="719" y="202"/>
                  </a:cubicBezTo>
                  <a:cubicBezTo>
                    <a:pt x="1088" y="345"/>
                    <a:pt x="1238" y="647"/>
                    <a:pt x="1267" y="647"/>
                  </a:cubicBezTo>
                  <a:cubicBezTo>
                    <a:pt x="1268" y="647"/>
                    <a:pt x="1268" y="647"/>
                    <a:pt x="1269" y="646"/>
                  </a:cubicBezTo>
                  <a:cubicBezTo>
                    <a:pt x="1269" y="646"/>
                    <a:pt x="1269" y="562"/>
                    <a:pt x="1206" y="456"/>
                  </a:cubicBezTo>
                  <a:cubicBezTo>
                    <a:pt x="1121" y="329"/>
                    <a:pt x="994" y="160"/>
                    <a:pt x="783" y="96"/>
                  </a:cubicBezTo>
                  <a:cubicBezTo>
                    <a:pt x="637" y="23"/>
                    <a:pt x="490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82"/>
            <p:cNvSpPr/>
            <p:nvPr/>
          </p:nvSpPr>
          <p:spPr>
            <a:xfrm>
              <a:off x="4861610" y="4512166"/>
              <a:ext cx="17290" cy="5909"/>
            </a:xfrm>
            <a:custGeom>
              <a:avLst/>
              <a:gdLst/>
              <a:ahLst/>
              <a:cxnLst/>
              <a:rect l="l" t="t" r="r" b="b"/>
              <a:pathLst>
                <a:path w="1223" h="418" extrusionOk="0">
                  <a:moveTo>
                    <a:pt x="412" y="1"/>
                  </a:moveTo>
                  <a:cubicBezTo>
                    <a:pt x="170" y="1"/>
                    <a:pt x="1" y="104"/>
                    <a:pt x="17" y="120"/>
                  </a:cubicBezTo>
                  <a:cubicBezTo>
                    <a:pt x="59" y="141"/>
                    <a:pt x="313" y="99"/>
                    <a:pt x="630" y="183"/>
                  </a:cubicBezTo>
                  <a:cubicBezTo>
                    <a:pt x="931" y="244"/>
                    <a:pt x="1137" y="418"/>
                    <a:pt x="1175" y="418"/>
                  </a:cubicBezTo>
                  <a:cubicBezTo>
                    <a:pt x="1177" y="418"/>
                    <a:pt x="1179" y="417"/>
                    <a:pt x="1180" y="416"/>
                  </a:cubicBezTo>
                  <a:cubicBezTo>
                    <a:pt x="1222" y="416"/>
                    <a:pt x="1032" y="141"/>
                    <a:pt x="651" y="35"/>
                  </a:cubicBezTo>
                  <a:cubicBezTo>
                    <a:pt x="567" y="11"/>
                    <a:pt x="486" y="1"/>
                    <a:pt x="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82"/>
            <p:cNvSpPr/>
            <p:nvPr/>
          </p:nvSpPr>
          <p:spPr>
            <a:xfrm>
              <a:off x="4870517" y="4481332"/>
              <a:ext cx="25122" cy="9529"/>
            </a:xfrm>
            <a:custGeom>
              <a:avLst/>
              <a:gdLst/>
              <a:ahLst/>
              <a:cxnLst/>
              <a:rect l="l" t="t" r="r" b="b"/>
              <a:pathLst>
                <a:path w="1777" h="674" extrusionOk="0">
                  <a:moveTo>
                    <a:pt x="340" y="0"/>
                  </a:moveTo>
                  <a:cubicBezTo>
                    <a:pt x="133" y="0"/>
                    <a:pt x="0" y="36"/>
                    <a:pt x="0" y="59"/>
                  </a:cubicBezTo>
                  <a:cubicBezTo>
                    <a:pt x="0" y="101"/>
                    <a:pt x="444" y="59"/>
                    <a:pt x="931" y="249"/>
                  </a:cubicBezTo>
                  <a:cubicBezTo>
                    <a:pt x="1380" y="392"/>
                    <a:pt x="1691" y="674"/>
                    <a:pt x="1731" y="674"/>
                  </a:cubicBezTo>
                  <a:cubicBezTo>
                    <a:pt x="1733" y="674"/>
                    <a:pt x="1734" y="673"/>
                    <a:pt x="1734" y="672"/>
                  </a:cubicBezTo>
                  <a:cubicBezTo>
                    <a:pt x="1777" y="630"/>
                    <a:pt x="1481" y="292"/>
                    <a:pt x="973" y="101"/>
                  </a:cubicBezTo>
                  <a:cubicBezTo>
                    <a:pt x="734" y="25"/>
                    <a:pt x="511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82"/>
            <p:cNvSpPr/>
            <p:nvPr/>
          </p:nvSpPr>
          <p:spPr>
            <a:xfrm>
              <a:off x="4872906" y="4461228"/>
              <a:ext cx="23030" cy="3124"/>
            </a:xfrm>
            <a:custGeom>
              <a:avLst/>
              <a:gdLst/>
              <a:ahLst/>
              <a:cxnLst/>
              <a:rect l="l" t="t" r="r" b="b"/>
              <a:pathLst>
                <a:path w="1629" h="221" extrusionOk="0">
                  <a:moveTo>
                    <a:pt x="804" y="1"/>
                  </a:moveTo>
                  <a:cubicBezTo>
                    <a:pt x="339" y="1"/>
                    <a:pt x="0" y="191"/>
                    <a:pt x="22" y="212"/>
                  </a:cubicBezTo>
                  <a:cubicBezTo>
                    <a:pt x="22" y="218"/>
                    <a:pt x="28" y="221"/>
                    <a:pt x="42" y="221"/>
                  </a:cubicBezTo>
                  <a:cubicBezTo>
                    <a:pt x="120" y="221"/>
                    <a:pt x="423" y="128"/>
                    <a:pt x="804" y="128"/>
                  </a:cubicBezTo>
                  <a:cubicBezTo>
                    <a:pt x="1189" y="128"/>
                    <a:pt x="1521" y="215"/>
                    <a:pt x="1594" y="215"/>
                  </a:cubicBezTo>
                  <a:cubicBezTo>
                    <a:pt x="1601" y="215"/>
                    <a:pt x="1606" y="214"/>
                    <a:pt x="1608" y="212"/>
                  </a:cubicBezTo>
                  <a:cubicBezTo>
                    <a:pt x="1629" y="191"/>
                    <a:pt x="1291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82"/>
            <p:cNvSpPr/>
            <p:nvPr/>
          </p:nvSpPr>
          <p:spPr>
            <a:xfrm>
              <a:off x="4871408" y="4435328"/>
              <a:ext cx="23341" cy="5302"/>
            </a:xfrm>
            <a:custGeom>
              <a:avLst/>
              <a:gdLst/>
              <a:ahLst/>
              <a:cxnLst/>
              <a:rect l="l" t="t" r="r" b="b"/>
              <a:pathLst>
                <a:path w="1651" h="375" extrusionOk="0">
                  <a:moveTo>
                    <a:pt x="955" y="0"/>
                  </a:moveTo>
                  <a:cubicBezTo>
                    <a:pt x="901" y="0"/>
                    <a:pt x="843" y="5"/>
                    <a:pt x="783" y="14"/>
                  </a:cubicBezTo>
                  <a:cubicBezTo>
                    <a:pt x="529" y="14"/>
                    <a:pt x="318" y="120"/>
                    <a:pt x="170" y="183"/>
                  </a:cubicBezTo>
                  <a:cubicBezTo>
                    <a:pt x="43" y="289"/>
                    <a:pt x="1" y="373"/>
                    <a:pt x="1" y="373"/>
                  </a:cubicBezTo>
                  <a:cubicBezTo>
                    <a:pt x="2" y="374"/>
                    <a:pt x="3" y="375"/>
                    <a:pt x="5" y="375"/>
                  </a:cubicBezTo>
                  <a:cubicBezTo>
                    <a:pt x="50" y="375"/>
                    <a:pt x="359" y="161"/>
                    <a:pt x="804" y="141"/>
                  </a:cubicBezTo>
                  <a:cubicBezTo>
                    <a:pt x="874" y="132"/>
                    <a:pt x="941" y="128"/>
                    <a:pt x="1005" y="128"/>
                  </a:cubicBezTo>
                  <a:cubicBezTo>
                    <a:pt x="1358" y="128"/>
                    <a:pt x="1601" y="248"/>
                    <a:pt x="1644" y="248"/>
                  </a:cubicBezTo>
                  <a:cubicBezTo>
                    <a:pt x="1647" y="248"/>
                    <a:pt x="1649" y="248"/>
                    <a:pt x="1650" y="247"/>
                  </a:cubicBezTo>
                  <a:cubicBezTo>
                    <a:pt x="1650" y="225"/>
                    <a:pt x="1587" y="162"/>
                    <a:pt x="1418" y="120"/>
                  </a:cubicBezTo>
                  <a:cubicBezTo>
                    <a:pt x="1302" y="54"/>
                    <a:pt x="1148" y="0"/>
                    <a:pt x="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82"/>
            <p:cNvSpPr/>
            <p:nvPr/>
          </p:nvSpPr>
          <p:spPr>
            <a:xfrm>
              <a:off x="4868128" y="4415182"/>
              <a:ext cx="26324" cy="17361"/>
            </a:xfrm>
            <a:custGeom>
              <a:avLst/>
              <a:gdLst/>
              <a:ahLst/>
              <a:cxnLst/>
              <a:rect l="l" t="t" r="r" b="b"/>
              <a:pathLst>
                <a:path w="1862" h="1228" extrusionOk="0">
                  <a:moveTo>
                    <a:pt x="1576" y="115"/>
                  </a:moveTo>
                  <a:cubicBezTo>
                    <a:pt x="1609" y="115"/>
                    <a:pt x="1644" y="130"/>
                    <a:pt x="1671" y="170"/>
                  </a:cubicBezTo>
                  <a:cubicBezTo>
                    <a:pt x="1734" y="191"/>
                    <a:pt x="1755" y="276"/>
                    <a:pt x="1755" y="339"/>
                  </a:cubicBezTo>
                  <a:cubicBezTo>
                    <a:pt x="1774" y="613"/>
                    <a:pt x="1555" y="919"/>
                    <a:pt x="1263" y="1024"/>
                  </a:cubicBezTo>
                  <a:lnTo>
                    <a:pt x="1263" y="1024"/>
                  </a:lnTo>
                  <a:cubicBezTo>
                    <a:pt x="1247" y="993"/>
                    <a:pt x="1227" y="954"/>
                    <a:pt x="1206" y="910"/>
                  </a:cubicBezTo>
                  <a:cubicBezTo>
                    <a:pt x="1179" y="877"/>
                    <a:pt x="1147" y="837"/>
                    <a:pt x="1108" y="791"/>
                  </a:cubicBezTo>
                  <a:lnTo>
                    <a:pt x="1108" y="791"/>
                  </a:lnTo>
                  <a:cubicBezTo>
                    <a:pt x="1136" y="681"/>
                    <a:pt x="1179" y="556"/>
                    <a:pt x="1248" y="424"/>
                  </a:cubicBezTo>
                  <a:cubicBezTo>
                    <a:pt x="1332" y="318"/>
                    <a:pt x="1417" y="191"/>
                    <a:pt x="1523" y="128"/>
                  </a:cubicBezTo>
                  <a:cubicBezTo>
                    <a:pt x="1538" y="120"/>
                    <a:pt x="1557" y="115"/>
                    <a:pt x="1576" y="115"/>
                  </a:cubicBezTo>
                  <a:close/>
                  <a:moveTo>
                    <a:pt x="1091" y="869"/>
                  </a:moveTo>
                  <a:lnTo>
                    <a:pt x="1091" y="869"/>
                  </a:lnTo>
                  <a:cubicBezTo>
                    <a:pt x="1150" y="935"/>
                    <a:pt x="1194" y="992"/>
                    <a:pt x="1227" y="1036"/>
                  </a:cubicBezTo>
                  <a:lnTo>
                    <a:pt x="1227" y="1036"/>
                  </a:lnTo>
                  <a:cubicBezTo>
                    <a:pt x="1192" y="1047"/>
                    <a:pt x="1157" y="1054"/>
                    <a:pt x="1121" y="1058"/>
                  </a:cubicBezTo>
                  <a:cubicBezTo>
                    <a:pt x="1101" y="1061"/>
                    <a:pt x="1082" y="1064"/>
                    <a:pt x="1063" y="1066"/>
                  </a:cubicBezTo>
                  <a:lnTo>
                    <a:pt x="1063" y="1066"/>
                  </a:lnTo>
                  <a:cubicBezTo>
                    <a:pt x="1068" y="1011"/>
                    <a:pt x="1076" y="944"/>
                    <a:pt x="1091" y="869"/>
                  </a:cubicBezTo>
                  <a:close/>
                  <a:moveTo>
                    <a:pt x="317" y="381"/>
                  </a:moveTo>
                  <a:cubicBezTo>
                    <a:pt x="465" y="381"/>
                    <a:pt x="592" y="445"/>
                    <a:pt x="698" y="529"/>
                  </a:cubicBezTo>
                  <a:cubicBezTo>
                    <a:pt x="840" y="624"/>
                    <a:pt x="950" y="721"/>
                    <a:pt x="1035" y="809"/>
                  </a:cubicBezTo>
                  <a:lnTo>
                    <a:pt x="1035" y="809"/>
                  </a:lnTo>
                  <a:cubicBezTo>
                    <a:pt x="1022" y="870"/>
                    <a:pt x="1015" y="925"/>
                    <a:pt x="1015" y="974"/>
                  </a:cubicBezTo>
                  <a:cubicBezTo>
                    <a:pt x="1015" y="1009"/>
                    <a:pt x="1016" y="1041"/>
                    <a:pt x="1018" y="1069"/>
                  </a:cubicBezTo>
                  <a:lnTo>
                    <a:pt x="1018" y="1069"/>
                  </a:lnTo>
                  <a:cubicBezTo>
                    <a:pt x="1006" y="1069"/>
                    <a:pt x="995" y="1070"/>
                    <a:pt x="984" y="1070"/>
                  </a:cubicBezTo>
                  <a:cubicBezTo>
                    <a:pt x="656" y="1070"/>
                    <a:pt x="360" y="877"/>
                    <a:pt x="212" y="635"/>
                  </a:cubicBezTo>
                  <a:cubicBezTo>
                    <a:pt x="190" y="593"/>
                    <a:pt x="169" y="508"/>
                    <a:pt x="190" y="445"/>
                  </a:cubicBezTo>
                  <a:cubicBezTo>
                    <a:pt x="212" y="403"/>
                    <a:pt x="275" y="381"/>
                    <a:pt x="317" y="381"/>
                  </a:cubicBezTo>
                  <a:close/>
                  <a:moveTo>
                    <a:pt x="1555" y="1"/>
                  </a:moveTo>
                  <a:cubicBezTo>
                    <a:pt x="1520" y="1"/>
                    <a:pt x="1488" y="8"/>
                    <a:pt x="1459" y="22"/>
                  </a:cubicBezTo>
                  <a:cubicBezTo>
                    <a:pt x="1311" y="106"/>
                    <a:pt x="1227" y="276"/>
                    <a:pt x="1184" y="381"/>
                  </a:cubicBezTo>
                  <a:cubicBezTo>
                    <a:pt x="1128" y="506"/>
                    <a:pt x="1084" y="624"/>
                    <a:pt x="1054" y="730"/>
                  </a:cubicBezTo>
                  <a:lnTo>
                    <a:pt x="1054" y="730"/>
                  </a:lnTo>
                  <a:cubicBezTo>
                    <a:pt x="974" y="640"/>
                    <a:pt x="870" y="539"/>
                    <a:pt x="740" y="445"/>
                  </a:cubicBezTo>
                  <a:cubicBezTo>
                    <a:pt x="613" y="403"/>
                    <a:pt x="508" y="297"/>
                    <a:pt x="317" y="276"/>
                  </a:cubicBezTo>
                  <a:cubicBezTo>
                    <a:pt x="295" y="267"/>
                    <a:pt x="272" y="262"/>
                    <a:pt x="250" y="262"/>
                  </a:cubicBezTo>
                  <a:cubicBezTo>
                    <a:pt x="169" y="262"/>
                    <a:pt x="97" y="319"/>
                    <a:pt x="63" y="403"/>
                  </a:cubicBezTo>
                  <a:cubicBezTo>
                    <a:pt x="0" y="508"/>
                    <a:pt x="42" y="614"/>
                    <a:pt x="85" y="699"/>
                  </a:cubicBezTo>
                  <a:cubicBezTo>
                    <a:pt x="248" y="990"/>
                    <a:pt x="569" y="1203"/>
                    <a:pt x="938" y="1203"/>
                  </a:cubicBezTo>
                  <a:cubicBezTo>
                    <a:pt x="968" y="1203"/>
                    <a:pt x="999" y="1201"/>
                    <a:pt x="1031" y="1198"/>
                  </a:cubicBezTo>
                  <a:lnTo>
                    <a:pt x="1031" y="1198"/>
                  </a:lnTo>
                  <a:cubicBezTo>
                    <a:pt x="1034" y="1218"/>
                    <a:pt x="1036" y="1227"/>
                    <a:pt x="1036" y="1227"/>
                  </a:cubicBezTo>
                  <a:cubicBezTo>
                    <a:pt x="1044" y="1227"/>
                    <a:pt x="1048" y="1216"/>
                    <a:pt x="1051" y="1196"/>
                  </a:cubicBezTo>
                  <a:lnTo>
                    <a:pt x="1051" y="1196"/>
                  </a:lnTo>
                  <a:cubicBezTo>
                    <a:pt x="1074" y="1193"/>
                    <a:pt x="1098" y="1190"/>
                    <a:pt x="1121" y="1185"/>
                  </a:cubicBezTo>
                  <a:cubicBezTo>
                    <a:pt x="1544" y="1143"/>
                    <a:pt x="1861" y="741"/>
                    <a:pt x="1861" y="339"/>
                  </a:cubicBezTo>
                  <a:cubicBezTo>
                    <a:pt x="1861" y="276"/>
                    <a:pt x="1840" y="170"/>
                    <a:pt x="1755" y="85"/>
                  </a:cubicBezTo>
                  <a:cubicBezTo>
                    <a:pt x="1699" y="29"/>
                    <a:pt x="1624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82"/>
            <p:cNvSpPr/>
            <p:nvPr/>
          </p:nvSpPr>
          <p:spPr>
            <a:xfrm>
              <a:off x="4635495" y="3749617"/>
              <a:ext cx="301115" cy="692794"/>
            </a:xfrm>
            <a:custGeom>
              <a:avLst/>
              <a:gdLst/>
              <a:ahLst/>
              <a:cxnLst/>
              <a:rect l="l" t="t" r="r" b="b"/>
              <a:pathLst>
                <a:path w="21299" h="49004" extrusionOk="0">
                  <a:moveTo>
                    <a:pt x="17787" y="0"/>
                  </a:moveTo>
                  <a:lnTo>
                    <a:pt x="826" y="973"/>
                  </a:lnTo>
                  <a:cubicBezTo>
                    <a:pt x="826" y="973"/>
                    <a:pt x="1" y="3850"/>
                    <a:pt x="170" y="7403"/>
                  </a:cubicBezTo>
                  <a:cubicBezTo>
                    <a:pt x="255" y="8777"/>
                    <a:pt x="4654" y="48305"/>
                    <a:pt x="4654" y="48305"/>
                  </a:cubicBezTo>
                  <a:lnTo>
                    <a:pt x="10216" y="47798"/>
                  </a:lnTo>
                  <a:lnTo>
                    <a:pt x="9243" y="10829"/>
                  </a:lnTo>
                  <a:lnTo>
                    <a:pt x="9476" y="11040"/>
                  </a:lnTo>
                  <a:cubicBezTo>
                    <a:pt x="9476" y="11040"/>
                    <a:pt x="12817" y="26585"/>
                    <a:pt x="13029" y="29059"/>
                  </a:cubicBezTo>
                  <a:cubicBezTo>
                    <a:pt x="13219" y="31280"/>
                    <a:pt x="15884" y="49003"/>
                    <a:pt x="15884" y="49003"/>
                  </a:cubicBezTo>
                  <a:lnTo>
                    <a:pt x="21298" y="48750"/>
                  </a:lnTo>
                  <a:lnTo>
                    <a:pt x="20093" y="26310"/>
                  </a:lnTo>
                  <a:lnTo>
                    <a:pt x="18443" y="5922"/>
                  </a:lnTo>
                  <a:lnTo>
                    <a:pt x="17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82"/>
            <p:cNvSpPr/>
            <p:nvPr/>
          </p:nvSpPr>
          <p:spPr>
            <a:xfrm>
              <a:off x="4567324" y="3473045"/>
              <a:ext cx="98383" cy="194758"/>
            </a:xfrm>
            <a:custGeom>
              <a:avLst/>
              <a:gdLst/>
              <a:ahLst/>
              <a:cxnLst/>
              <a:rect l="l" t="t" r="r" b="b"/>
              <a:pathLst>
                <a:path w="6959" h="13776" extrusionOk="0">
                  <a:moveTo>
                    <a:pt x="2602" y="0"/>
                  </a:moveTo>
                  <a:cubicBezTo>
                    <a:pt x="1777" y="2432"/>
                    <a:pt x="1862" y="2221"/>
                    <a:pt x="297" y="9454"/>
                  </a:cubicBezTo>
                  <a:cubicBezTo>
                    <a:pt x="1" y="10808"/>
                    <a:pt x="508" y="12901"/>
                    <a:pt x="1735" y="13536"/>
                  </a:cubicBezTo>
                  <a:cubicBezTo>
                    <a:pt x="2049" y="13701"/>
                    <a:pt x="2425" y="13776"/>
                    <a:pt x="2823" y="13776"/>
                  </a:cubicBezTo>
                  <a:cubicBezTo>
                    <a:pt x="3956" y="13776"/>
                    <a:pt x="5264" y="13170"/>
                    <a:pt x="5796" y="12309"/>
                  </a:cubicBezTo>
                  <a:lnTo>
                    <a:pt x="6959" y="1375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82"/>
            <p:cNvSpPr/>
            <p:nvPr/>
          </p:nvSpPr>
          <p:spPr>
            <a:xfrm>
              <a:off x="4665693" y="33716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82"/>
            <p:cNvSpPr/>
            <p:nvPr/>
          </p:nvSpPr>
          <p:spPr>
            <a:xfrm>
              <a:off x="4580486" y="3351053"/>
              <a:ext cx="389601" cy="437146"/>
            </a:xfrm>
            <a:custGeom>
              <a:avLst/>
              <a:gdLst/>
              <a:ahLst/>
              <a:cxnLst/>
              <a:rect l="l" t="t" r="r" b="b"/>
              <a:pathLst>
                <a:path w="27558" h="30921" extrusionOk="0">
                  <a:moveTo>
                    <a:pt x="16497" y="0"/>
                  </a:moveTo>
                  <a:cubicBezTo>
                    <a:pt x="15554" y="1013"/>
                    <a:pt x="14250" y="1853"/>
                    <a:pt x="12932" y="1853"/>
                  </a:cubicBezTo>
                  <a:cubicBezTo>
                    <a:pt x="12653" y="1853"/>
                    <a:pt x="12374" y="1816"/>
                    <a:pt x="12098" y="1735"/>
                  </a:cubicBezTo>
                  <a:cubicBezTo>
                    <a:pt x="11231" y="1460"/>
                    <a:pt x="10342" y="825"/>
                    <a:pt x="9771" y="148"/>
                  </a:cubicBezTo>
                  <a:lnTo>
                    <a:pt x="6007" y="1438"/>
                  </a:lnTo>
                  <a:cubicBezTo>
                    <a:pt x="5013" y="1777"/>
                    <a:pt x="3998" y="2475"/>
                    <a:pt x="3384" y="3553"/>
                  </a:cubicBezTo>
                  <a:cubicBezTo>
                    <a:pt x="2581" y="4949"/>
                    <a:pt x="43" y="11400"/>
                    <a:pt x="0" y="11527"/>
                  </a:cubicBezTo>
                  <a:lnTo>
                    <a:pt x="4695" y="11950"/>
                  </a:lnTo>
                  <a:cubicBezTo>
                    <a:pt x="4695" y="11950"/>
                    <a:pt x="3849" y="27177"/>
                    <a:pt x="4167" y="29905"/>
                  </a:cubicBezTo>
                  <a:cubicBezTo>
                    <a:pt x="4167" y="29905"/>
                    <a:pt x="5309" y="30688"/>
                    <a:pt x="8185" y="30836"/>
                  </a:cubicBezTo>
                  <a:cubicBezTo>
                    <a:pt x="9591" y="30897"/>
                    <a:pt x="11159" y="30920"/>
                    <a:pt x="12730" y="30920"/>
                  </a:cubicBezTo>
                  <a:cubicBezTo>
                    <a:pt x="17706" y="30920"/>
                    <a:pt x="22715" y="30688"/>
                    <a:pt x="22715" y="30688"/>
                  </a:cubicBezTo>
                  <a:cubicBezTo>
                    <a:pt x="22567" y="29821"/>
                    <a:pt x="22419" y="28340"/>
                    <a:pt x="22334" y="27600"/>
                  </a:cubicBezTo>
                  <a:lnTo>
                    <a:pt x="21700" y="21763"/>
                  </a:lnTo>
                  <a:lnTo>
                    <a:pt x="21678" y="16010"/>
                  </a:lnTo>
                  <a:lnTo>
                    <a:pt x="21700" y="15439"/>
                  </a:lnTo>
                  <a:lnTo>
                    <a:pt x="27558" y="14065"/>
                  </a:lnTo>
                  <a:cubicBezTo>
                    <a:pt x="27558" y="14065"/>
                    <a:pt x="26416" y="10300"/>
                    <a:pt x="25358" y="6218"/>
                  </a:cubicBezTo>
                  <a:cubicBezTo>
                    <a:pt x="24745" y="3871"/>
                    <a:pt x="22715" y="2707"/>
                    <a:pt x="22228" y="2432"/>
                  </a:cubicBezTo>
                  <a:lnTo>
                    <a:pt x="22123" y="2390"/>
                  </a:lnTo>
                  <a:lnTo>
                    <a:pt x="164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82"/>
            <p:cNvSpPr/>
            <p:nvPr/>
          </p:nvSpPr>
          <p:spPr>
            <a:xfrm>
              <a:off x="4816992" y="3524463"/>
              <a:ext cx="158184" cy="151186"/>
            </a:xfrm>
            <a:custGeom>
              <a:avLst/>
              <a:gdLst/>
              <a:ahLst/>
              <a:cxnLst/>
              <a:rect l="l" t="t" r="r" b="b"/>
              <a:pathLst>
                <a:path w="11189" h="10694" extrusionOk="0">
                  <a:moveTo>
                    <a:pt x="2412" y="1"/>
                  </a:moveTo>
                  <a:lnTo>
                    <a:pt x="1840" y="64"/>
                  </a:lnTo>
                  <a:lnTo>
                    <a:pt x="0" y="1968"/>
                  </a:lnTo>
                  <a:cubicBezTo>
                    <a:pt x="0" y="1968"/>
                    <a:pt x="1587" y="5331"/>
                    <a:pt x="2517" y="6621"/>
                  </a:cubicBezTo>
                  <a:cubicBezTo>
                    <a:pt x="3656" y="8247"/>
                    <a:pt x="5458" y="10694"/>
                    <a:pt x="7887" y="10694"/>
                  </a:cubicBezTo>
                  <a:cubicBezTo>
                    <a:pt x="7986" y="10694"/>
                    <a:pt x="8085" y="10690"/>
                    <a:pt x="8185" y="10681"/>
                  </a:cubicBezTo>
                  <a:cubicBezTo>
                    <a:pt x="10575" y="10470"/>
                    <a:pt x="11189" y="7128"/>
                    <a:pt x="10850" y="4548"/>
                  </a:cubicBezTo>
                  <a:cubicBezTo>
                    <a:pt x="10660" y="3131"/>
                    <a:pt x="10512" y="1862"/>
                    <a:pt x="10512" y="1862"/>
                  </a:cubicBezTo>
                  <a:lnTo>
                    <a:pt x="5817" y="2941"/>
                  </a:lnTo>
                  <a:lnTo>
                    <a:pt x="6028" y="368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82"/>
            <p:cNvSpPr/>
            <p:nvPr/>
          </p:nvSpPr>
          <p:spPr>
            <a:xfrm>
              <a:off x="4761672" y="3445831"/>
              <a:ext cx="107360" cy="143241"/>
            </a:xfrm>
            <a:custGeom>
              <a:avLst/>
              <a:gdLst/>
              <a:ahLst/>
              <a:cxnLst/>
              <a:rect l="l" t="t" r="r" b="b"/>
              <a:pathLst>
                <a:path w="7594" h="10132" extrusionOk="0">
                  <a:moveTo>
                    <a:pt x="1629" y="1"/>
                  </a:moveTo>
                  <a:lnTo>
                    <a:pt x="1" y="804"/>
                  </a:lnTo>
                  <a:cubicBezTo>
                    <a:pt x="45" y="1105"/>
                    <a:pt x="341" y="1191"/>
                    <a:pt x="666" y="1191"/>
                  </a:cubicBezTo>
                  <a:cubicBezTo>
                    <a:pt x="1101" y="1191"/>
                    <a:pt x="1588" y="1036"/>
                    <a:pt x="1589" y="1036"/>
                  </a:cubicBezTo>
                  <a:lnTo>
                    <a:pt x="1589" y="1036"/>
                  </a:lnTo>
                  <a:cubicBezTo>
                    <a:pt x="1589" y="1036"/>
                    <a:pt x="1588" y="1037"/>
                    <a:pt x="1587" y="1037"/>
                  </a:cubicBezTo>
                  <a:lnTo>
                    <a:pt x="2306" y="1439"/>
                  </a:lnTo>
                  <a:cubicBezTo>
                    <a:pt x="2306" y="1439"/>
                    <a:pt x="1524" y="1735"/>
                    <a:pt x="1354" y="1883"/>
                  </a:cubicBezTo>
                  <a:cubicBezTo>
                    <a:pt x="1206" y="2052"/>
                    <a:pt x="1312" y="2475"/>
                    <a:pt x="1312" y="2475"/>
                  </a:cubicBezTo>
                  <a:cubicBezTo>
                    <a:pt x="1312" y="2475"/>
                    <a:pt x="1164" y="2496"/>
                    <a:pt x="1037" y="2687"/>
                  </a:cubicBezTo>
                  <a:cubicBezTo>
                    <a:pt x="910" y="2877"/>
                    <a:pt x="931" y="3342"/>
                    <a:pt x="931" y="3342"/>
                  </a:cubicBezTo>
                  <a:lnTo>
                    <a:pt x="593" y="3850"/>
                  </a:lnTo>
                  <a:cubicBezTo>
                    <a:pt x="593" y="3850"/>
                    <a:pt x="593" y="4104"/>
                    <a:pt x="720" y="4421"/>
                  </a:cubicBezTo>
                  <a:cubicBezTo>
                    <a:pt x="847" y="4738"/>
                    <a:pt x="1545" y="5098"/>
                    <a:pt x="1545" y="5098"/>
                  </a:cubicBezTo>
                  <a:cubicBezTo>
                    <a:pt x="1545" y="5098"/>
                    <a:pt x="1756" y="5478"/>
                    <a:pt x="2222" y="6261"/>
                  </a:cubicBezTo>
                  <a:cubicBezTo>
                    <a:pt x="2708" y="7022"/>
                    <a:pt x="3913" y="7551"/>
                    <a:pt x="3913" y="7551"/>
                  </a:cubicBezTo>
                  <a:lnTo>
                    <a:pt x="5352" y="10131"/>
                  </a:lnTo>
                  <a:lnTo>
                    <a:pt x="7593" y="7213"/>
                  </a:lnTo>
                  <a:lnTo>
                    <a:pt x="6325" y="5605"/>
                  </a:lnTo>
                  <a:lnTo>
                    <a:pt x="4738" y="1608"/>
                  </a:lnTo>
                  <a:lnTo>
                    <a:pt x="3702" y="656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82"/>
            <p:cNvSpPr/>
            <p:nvPr/>
          </p:nvSpPr>
          <p:spPr>
            <a:xfrm>
              <a:off x="4779019" y="3504431"/>
              <a:ext cx="608" cy="5994"/>
            </a:xfrm>
            <a:custGeom>
              <a:avLst/>
              <a:gdLst/>
              <a:ahLst/>
              <a:cxnLst/>
              <a:rect l="l" t="t" r="r" b="b"/>
              <a:pathLst>
                <a:path w="43" h="424" extrusionOk="0">
                  <a:moveTo>
                    <a:pt x="22" y="1"/>
                  </a:moveTo>
                  <a:cubicBezTo>
                    <a:pt x="22" y="1"/>
                    <a:pt x="1" y="107"/>
                    <a:pt x="1" y="212"/>
                  </a:cubicBezTo>
                  <a:cubicBezTo>
                    <a:pt x="1" y="339"/>
                    <a:pt x="1" y="424"/>
                    <a:pt x="22" y="424"/>
                  </a:cubicBezTo>
                  <a:cubicBezTo>
                    <a:pt x="22" y="424"/>
                    <a:pt x="43" y="318"/>
                    <a:pt x="43" y="212"/>
                  </a:cubicBezTo>
                  <a:cubicBezTo>
                    <a:pt x="43" y="85"/>
                    <a:pt x="43" y="1"/>
                    <a:pt x="22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2"/>
            <p:cNvSpPr/>
            <p:nvPr/>
          </p:nvSpPr>
          <p:spPr>
            <a:xfrm>
              <a:off x="4776630" y="3507725"/>
              <a:ext cx="7182" cy="8680"/>
            </a:xfrm>
            <a:custGeom>
              <a:avLst/>
              <a:gdLst/>
              <a:ahLst/>
              <a:cxnLst/>
              <a:rect l="l" t="t" r="r" b="b"/>
              <a:pathLst>
                <a:path w="508" h="614" extrusionOk="0">
                  <a:moveTo>
                    <a:pt x="0" y="1"/>
                  </a:moveTo>
                  <a:cubicBezTo>
                    <a:pt x="0" y="22"/>
                    <a:pt x="191" y="64"/>
                    <a:pt x="318" y="233"/>
                  </a:cubicBezTo>
                  <a:cubicBezTo>
                    <a:pt x="487" y="424"/>
                    <a:pt x="466" y="614"/>
                    <a:pt x="487" y="614"/>
                  </a:cubicBezTo>
                  <a:cubicBezTo>
                    <a:pt x="508" y="614"/>
                    <a:pt x="508" y="550"/>
                    <a:pt x="487" y="466"/>
                  </a:cubicBezTo>
                  <a:cubicBezTo>
                    <a:pt x="487" y="402"/>
                    <a:pt x="466" y="297"/>
                    <a:pt x="381" y="191"/>
                  </a:cubicBezTo>
                  <a:cubicBezTo>
                    <a:pt x="318" y="85"/>
                    <a:pt x="212" y="22"/>
                    <a:pt x="148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2"/>
            <p:cNvSpPr/>
            <p:nvPr/>
          </p:nvSpPr>
          <p:spPr>
            <a:xfrm>
              <a:off x="4660632" y="3465863"/>
              <a:ext cx="87610" cy="133373"/>
            </a:xfrm>
            <a:custGeom>
              <a:avLst/>
              <a:gdLst/>
              <a:ahLst/>
              <a:cxnLst/>
              <a:rect l="l" t="t" r="r" b="b"/>
              <a:pathLst>
                <a:path w="6197" h="9434" extrusionOk="0">
                  <a:moveTo>
                    <a:pt x="430" y="0"/>
                  </a:moveTo>
                  <a:cubicBezTo>
                    <a:pt x="203" y="0"/>
                    <a:pt x="0" y="518"/>
                    <a:pt x="42" y="1037"/>
                  </a:cubicBezTo>
                  <a:lnTo>
                    <a:pt x="761" y="8566"/>
                  </a:lnTo>
                  <a:cubicBezTo>
                    <a:pt x="782" y="8989"/>
                    <a:pt x="972" y="9285"/>
                    <a:pt x="1226" y="9433"/>
                  </a:cubicBezTo>
                  <a:lnTo>
                    <a:pt x="5815" y="9327"/>
                  </a:lnTo>
                  <a:cubicBezTo>
                    <a:pt x="5985" y="9179"/>
                    <a:pt x="6196" y="8630"/>
                    <a:pt x="6154" y="8059"/>
                  </a:cubicBezTo>
                  <a:lnTo>
                    <a:pt x="5646" y="847"/>
                  </a:lnTo>
                  <a:cubicBezTo>
                    <a:pt x="5625" y="424"/>
                    <a:pt x="5456" y="106"/>
                    <a:pt x="5244" y="106"/>
                  </a:cubicBezTo>
                  <a:lnTo>
                    <a:pt x="443" y="1"/>
                  </a:lnTo>
                  <a:cubicBezTo>
                    <a:pt x="439" y="0"/>
                    <a:pt x="434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2"/>
            <p:cNvSpPr/>
            <p:nvPr/>
          </p:nvSpPr>
          <p:spPr>
            <a:xfrm>
              <a:off x="4649265" y="3485302"/>
              <a:ext cx="48435" cy="63096"/>
            </a:xfrm>
            <a:custGeom>
              <a:avLst/>
              <a:gdLst/>
              <a:ahLst/>
              <a:cxnLst/>
              <a:rect l="l" t="t" r="r" b="b"/>
              <a:pathLst>
                <a:path w="3426" h="4463" extrusionOk="0">
                  <a:moveTo>
                    <a:pt x="994" y="0"/>
                  </a:moveTo>
                  <a:cubicBezTo>
                    <a:pt x="676" y="0"/>
                    <a:pt x="401" y="106"/>
                    <a:pt x="211" y="339"/>
                  </a:cubicBezTo>
                  <a:cubicBezTo>
                    <a:pt x="22" y="590"/>
                    <a:pt x="0" y="946"/>
                    <a:pt x="185" y="1158"/>
                  </a:cubicBezTo>
                  <a:lnTo>
                    <a:pt x="185" y="1158"/>
                  </a:lnTo>
                  <a:cubicBezTo>
                    <a:pt x="294" y="1351"/>
                    <a:pt x="472" y="1524"/>
                    <a:pt x="634" y="1587"/>
                  </a:cubicBezTo>
                  <a:cubicBezTo>
                    <a:pt x="423" y="1967"/>
                    <a:pt x="550" y="2496"/>
                    <a:pt x="888" y="2750"/>
                  </a:cubicBezTo>
                  <a:cubicBezTo>
                    <a:pt x="676" y="3469"/>
                    <a:pt x="1353" y="4230"/>
                    <a:pt x="2030" y="4463"/>
                  </a:cubicBezTo>
                  <a:cubicBezTo>
                    <a:pt x="2115" y="4124"/>
                    <a:pt x="2115" y="3638"/>
                    <a:pt x="1945" y="3342"/>
                  </a:cubicBezTo>
                  <a:lnTo>
                    <a:pt x="1945" y="3342"/>
                  </a:lnTo>
                  <a:cubicBezTo>
                    <a:pt x="2115" y="3553"/>
                    <a:pt x="2305" y="3744"/>
                    <a:pt x="2538" y="3871"/>
                  </a:cubicBezTo>
                  <a:cubicBezTo>
                    <a:pt x="2610" y="3904"/>
                    <a:pt x="2691" y="3920"/>
                    <a:pt x="2772" y="3920"/>
                  </a:cubicBezTo>
                  <a:cubicBezTo>
                    <a:pt x="2950" y="3920"/>
                    <a:pt x="3127" y="3840"/>
                    <a:pt x="3214" y="3680"/>
                  </a:cubicBezTo>
                  <a:cubicBezTo>
                    <a:pt x="3320" y="3448"/>
                    <a:pt x="3193" y="3152"/>
                    <a:pt x="2961" y="3046"/>
                  </a:cubicBezTo>
                  <a:cubicBezTo>
                    <a:pt x="3278" y="2961"/>
                    <a:pt x="3426" y="2771"/>
                    <a:pt x="3405" y="2454"/>
                  </a:cubicBezTo>
                  <a:cubicBezTo>
                    <a:pt x="3384" y="2146"/>
                    <a:pt x="3105" y="1838"/>
                    <a:pt x="2818" y="1704"/>
                  </a:cubicBezTo>
                  <a:lnTo>
                    <a:pt x="2818" y="1704"/>
                  </a:lnTo>
                  <a:cubicBezTo>
                    <a:pt x="2855" y="1719"/>
                    <a:pt x="2893" y="1726"/>
                    <a:pt x="2929" y="1726"/>
                  </a:cubicBezTo>
                  <a:cubicBezTo>
                    <a:pt x="3129" y="1726"/>
                    <a:pt x="3295" y="1515"/>
                    <a:pt x="3278" y="1290"/>
                  </a:cubicBezTo>
                  <a:cubicBezTo>
                    <a:pt x="3214" y="1037"/>
                    <a:pt x="3003" y="846"/>
                    <a:pt x="2791" y="719"/>
                  </a:cubicBezTo>
                  <a:cubicBezTo>
                    <a:pt x="2516" y="529"/>
                    <a:pt x="2199" y="339"/>
                    <a:pt x="1861" y="212"/>
                  </a:cubicBezTo>
                  <a:cubicBezTo>
                    <a:pt x="1586" y="85"/>
                    <a:pt x="1290" y="0"/>
                    <a:pt x="994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2"/>
            <p:cNvSpPr/>
            <p:nvPr/>
          </p:nvSpPr>
          <p:spPr>
            <a:xfrm>
              <a:off x="4584374" y="3492470"/>
              <a:ext cx="96587" cy="170993"/>
            </a:xfrm>
            <a:custGeom>
              <a:avLst/>
              <a:gdLst/>
              <a:ahLst/>
              <a:cxnLst/>
              <a:rect l="l" t="t" r="r" b="b"/>
              <a:pathLst>
                <a:path w="6832" h="12095" extrusionOk="0">
                  <a:moveTo>
                    <a:pt x="4695" y="1"/>
                  </a:moveTo>
                  <a:lnTo>
                    <a:pt x="4653" y="3216"/>
                  </a:lnTo>
                  <a:lnTo>
                    <a:pt x="3786" y="4463"/>
                  </a:lnTo>
                  <a:lnTo>
                    <a:pt x="0" y="7911"/>
                  </a:lnTo>
                  <a:cubicBezTo>
                    <a:pt x="0" y="7911"/>
                    <a:pt x="495" y="12095"/>
                    <a:pt x="2025" y="12095"/>
                  </a:cubicBezTo>
                  <a:cubicBezTo>
                    <a:pt x="2108" y="12095"/>
                    <a:pt x="2195" y="12082"/>
                    <a:pt x="2284" y="12056"/>
                  </a:cubicBezTo>
                  <a:cubicBezTo>
                    <a:pt x="4019" y="11548"/>
                    <a:pt x="4442" y="11210"/>
                    <a:pt x="5457" y="9328"/>
                  </a:cubicBezTo>
                  <a:cubicBezTo>
                    <a:pt x="6028" y="8313"/>
                    <a:pt x="6345" y="6684"/>
                    <a:pt x="6662" y="5754"/>
                  </a:cubicBezTo>
                  <a:cubicBezTo>
                    <a:pt x="6831" y="5204"/>
                    <a:pt x="6683" y="3427"/>
                    <a:pt x="6683" y="3427"/>
                  </a:cubicBezTo>
                  <a:lnTo>
                    <a:pt x="4695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2"/>
            <p:cNvSpPr/>
            <p:nvPr/>
          </p:nvSpPr>
          <p:spPr>
            <a:xfrm>
              <a:off x="4747620" y="3234941"/>
              <a:ext cx="8991" cy="9076"/>
            </a:xfrm>
            <a:custGeom>
              <a:avLst/>
              <a:gdLst/>
              <a:ahLst/>
              <a:cxnLst/>
              <a:rect l="l" t="t" r="r" b="b"/>
              <a:pathLst>
                <a:path w="636" h="642" extrusionOk="0">
                  <a:moveTo>
                    <a:pt x="281" y="1"/>
                  </a:moveTo>
                  <a:cubicBezTo>
                    <a:pt x="123" y="1"/>
                    <a:pt x="20" y="150"/>
                    <a:pt x="1" y="282"/>
                  </a:cubicBezTo>
                  <a:cubicBezTo>
                    <a:pt x="1" y="473"/>
                    <a:pt x="128" y="600"/>
                    <a:pt x="297" y="642"/>
                  </a:cubicBezTo>
                  <a:cubicBezTo>
                    <a:pt x="466" y="642"/>
                    <a:pt x="614" y="494"/>
                    <a:pt x="635" y="346"/>
                  </a:cubicBezTo>
                  <a:cubicBezTo>
                    <a:pt x="635" y="155"/>
                    <a:pt x="508" y="29"/>
                    <a:pt x="339" y="7"/>
                  </a:cubicBezTo>
                  <a:cubicBezTo>
                    <a:pt x="319" y="3"/>
                    <a:pt x="299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2"/>
            <p:cNvSpPr/>
            <p:nvPr/>
          </p:nvSpPr>
          <p:spPr>
            <a:xfrm>
              <a:off x="4705758" y="3229654"/>
              <a:ext cx="8991" cy="8991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39" y="1"/>
                  </a:moveTo>
                  <a:cubicBezTo>
                    <a:pt x="149" y="1"/>
                    <a:pt x="22" y="128"/>
                    <a:pt x="1" y="297"/>
                  </a:cubicBezTo>
                  <a:cubicBezTo>
                    <a:pt x="1" y="487"/>
                    <a:pt x="128" y="614"/>
                    <a:pt x="297" y="635"/>
                  </a:cubicBezTo>
                  <a:cubicBezTo>
                    <a:pt x="466" y="635"/>
                    <a:pt x="614" y="508"/>
                    <a:pt x="635" y="339"/>
                  </a:cubicBezTo>
                  <a:cubicBezTo>
                    <a:pt x="635" y="170"/>
                    <a:pt x="508" y="22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2"/>
            <p:cNvSpPr/>
            <p:nvPr/>
          </p:nvSpPr>
          <p:spPr>
            <a:xfrm>
              <a:off x="4719811" y="3243410"/>
              <a:ext cx="9882" cy="17361"/>
            </a:xfrm>
            <a:custGeom>
              <a:avLst/>
              <a:gdLst/>
              <a:ahLst/>
              <a:cxnLst/>
              <a:rect l="l" t="t" r="r" b="b"/>
              <a:pathLst>
                <a:path w="699" h="1228" fill="none" extrusionOk="0">
                  <a:moveTo>
                    <a:pt x="191" y="1"/>
                  </a:moveTo>
                  <a:lnTo>
                    <a:pt x="1" y="741"/>
                  </a:lnTo>
                  <a:cubicBezTo>
                    <a:pt x="1" y="741"/>
                    <a:pt x="1" y="1227"/>
                    <a:pt x="699" y="1121"/>
                  </a:cubicBezTo>
                </a:path>
              </a:pathLst>
            </a:custGeom>
            <a:noFill/>
            <a:ln w="6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2"/>
            <p:cNvSpPr/>
            <p:nvPr/>
          </p:nvSpPr>
          <p:spPr>
            <a:xfrm>
              <a:off x="4741639" y="3211982"/>
              <a:ext cx="28727" cy="11706"/>
            </a:xfrm>
            <a:custGeom>
              <a:avLst/>
              <a:gdLst/>
              <a:ahLst/>
              <a:cxnLst/>
              <a:rect l="l" t="t" r="r" b="b"/>
              <a:pathLst>
                <a:path w="2032" h="828" extrusionOk="0">
                  <a:moveTo>
                    <a:pt x="322" y="0"/>
                  </a:moveTo>
                  <a:cubicBezTo>
                    <a:pt x="185" y="0"/>
                    <a:pt x="41" y="102"/>
                    <a:pt x="22" y="257"/>
                  </a:cubicBezTo>
                  <a:cubicBezTo>
                    <a:pt x="1" y="405"/>
                    <a:pt x="107" y="574"/>
                    <a:pt x="255" y="595"/>
                  </a:cubicBezTo>
                  <a:lnTo>
                    <a:pt x="1672" y="828"/>
                  </a:lnTo>
                  <a:lnTo>
                    <a:pt x="1714" y="828"/>
                  </a:lnTo>
                  <a:cubicBezTo>
                    <a:pt x="1841" y="828"/>
                    <a:pt x="1989" y="722"/>
                    <a:pt x="2010" y="595"/>
                  </a:cubicBezTo>
                  <a:cubicBezTo>
                    <a:pt x="2031" y="426"/>
                    <a:pt x="1925" y="278"/>
                    <a:pt x="1756" y="257"/>
                  </a:cubicBezTo>
                  <a:lnTo>
                    <a:pt x="360" y="3"/>
                  </a:lnTo>
                  <a:cubicBezTo>
                    <a:pt x="348" y="1"/>
                    <a:pt x="335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2"/>
            <p:cNvSpPr/>
            <p:nvPr/>
          </p:nvSpPr>
          <p:spPr>
            <a:xfrm>
              <a:off x="4699778" y="3206893"/>
              <a:ext cx="21249" cy="10221"/>
            </a:xfrm>
            <a:custGeom>
              <a:avLst/>
              <a:gdLst/>
              <a:ahLst/>
              <a:cxnLst/>
              <a:rect l="l" t="t" r="r" b="b"/>
              <a:pathLst>
                <a:path w="1503" h="723" extrusionOk="0">
                  <a:moveTo>
                    <a:pt x="322" y="1"/>
                  </a:moveTo>
                  <a:cubicBezTo>
                    <a:pt x="184" y="1"/>
                    <a:pt x="41" y="101"/>
                    <a:pt x="22" y="236"/>
                  </a:cubicBezTo>
                  <a:cubicBezTo>
                    <a:pt x="1" y="405"/>
                    <a:pt x="107" y="553"/>
                    <a:pt x="255" y="574"/>
                  </a:cubicBezTo>
                  <a:lnTo>
                    <a:pt x="1143" y="722"/>
                  </a:lnTo>
                  <a:lnTo>
                    <a:pt x="1185" y="722"/>
                  </a:lnTo>
                  <a:cubicBezTo>
                    <a:pt x="1312" y="722"/>
                    <a:pt x="1418" y="617"/>
                    <a:pt x="1481" y="469"/>
                  </a:cubicBezTo>
                  <a:cubicBezTo>
                    <a:pt x="1503" y="321"/>
                    <a:pt x="1397" y="151"/>
                    <a:pt x="1249" y="130"/>
                  </a:cubicBezTo>
                  <a:lnTo>
                    <a:pt x="360" y="3"/>
                  </a:lnTo>
                  <a:cubicBezTo>
                    <a:pt x="348" y="2"/>
                    <a:pt x="335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2"/>
            <p:cNvSpPr/>
            <p:nvPr/>
          </p:nvSpPr>
          <p:spPr>
            <a:xfrm>
              <a:off x="4710254" y="3264644"/>
              <a:ext cx="35895" cy="15113"/>
            </a:xfrm>
            <a:custGeom>
              <a:avLst/>
              <a:gdLst/>
              <a:ahLst/>
              <a:cxnLst/>
              <a:rect l="l" t="t" r="r" b="b"/>
              <a:pathLst>
                <a:path w="2539" h="1069" extrusionOk="0">
                  <a:moveTo>
                    <a:pt x="0" y="0"/>
                  </a:moveTo>
                  <a:cubicBezTo>
                    <a:pt x="0" y="0"/>
                    <a:pt x="0" y="804"/>
                    <a:pt x="762" y="994"/>
                  </a:cubicBezTo>
                  <a:cubicBezTo>
                    <a:pt x="973" y="1046"/>
                    <a:pt x="1161" y="1068"/>
                    <a:pt x="1329" y="1068"/>
                  </a:cubicBezTo>
                  <a:cubicBezTo>
                    <a:pt x="2250" y="1068"/>
                    <a:pt x="2538" y="402"/>
                    <a:pt x="2538" y="4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rtual Bank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8E8E4"/>
      </a:accent1>
      <a:accent2>
        <a:srgbClr val="D59090"/>
      </a:accent2>
      <a:accent3>
        <a:srgbClr val="3B3252"/>
      </a:accent3>
      <a:accent4>
        <a:srgbClr val="818479"/>
      </a:accent4>
      <a:accent5>
        <a:srgbClr val="E4D256"/>
      </a:accent5>
      <a:accent6>
        <a:srgbClr val="85ADD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On-screen Show (16:9)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Archivo Narrow</vt:lpstr>
      <vt:lpstr>Arial</vt:lpstr>
      <vt:lpstr>Khand</vt:lpstr>
      <vt:lpstr>Barlow</vt:lpstr>
      <vt:lpstr>Roboto</vt:lpstr>
      <vt:lpstr>Francois One</vt:lpstr>
      <vt:lpstr>Questrial</vt:lpstr>
      <vt:lpstr>Kameron</vt:lpstr>
      <vt:lpstr>Virtual Bank Business Plan by Slidesgo</vt:lpstr>
      <vt:lpstr>Technical Test : Data Analyst</vt:lpstr>
      <vt:lpstr>OUR PROCESS</vt:lpstr>
      <vt:lpstr>Tujuan Analisis</vt:lpstr>
      <vt:lpstr>Dataset yang Digunakan</vt:lpstr>
      <vt:lpstr>Total Transaksi &amp; Rata-Rata per Gender</vt:lpstr>
      <vt:lpstr>Visualisasi di Looker Studio</vt:lpstr>
      <vt:lpstr>THANKS!</vt:lpstr>
      <vt:lpstr>DIGITAL ECONOMY ICON PACK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Lazuardy Ilham</dc:creator>
  <cp:lastModifiedBy>Georgia Shaw</cp:lastModifiedBy>
  <cp:revision>1</cp:revision>
  <dcterms:modified xsi:type="dcterms:W3CDTF">2025-08-22T02:38:23Z</dcterms:modified>
</cp:coreProperties>
</file>