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E631F-D9ED-4C42-BDDB-CA9A8D11E41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1878B-29BD-4E04-A222-F58F4C92C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7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0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2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3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5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1878B-29BD-4E04-A222-F58F4C92CE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FEA-A3FD-4AFB-8E5A-8F3484A76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74EC9-BBCD-4C31-B9CA-7453EE42C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B330-52B2-4750-9D05-6F3FBEED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8039-FA3C-4F85-BBED-2E5CBDCB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196C-0DE4-4F5F-8A16-D3129EA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20CE-6F30-41E4-B20A-E787ED6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218A0-BE69-4B5A-AEE6-75CB42D9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A985-1F94-49FF-AC58-3D8B95D9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2B73-5AE1-4C6B-9E21-29C59D2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51D7-D9CF-49C5-8BB8-F662C367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6A239-1F5D-43A9-B41F-4C72DB637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886BF-2E80-4996-8706-BED62EBD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7067-43E9-4205-BEBB-F736EDA1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A148-D593-4CD5-94FB-8BA6786E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A113F-3D9B-4C76-A2A0-0DD4B571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2897-2A9C-43F8-A95A-93C2C024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3DC2-FA3D-4164-B164-163E2384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42F12-785F-4F62-B5B8-9C432D15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42181-8EAA-431C-955D-7C963A6C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3973-C6FA-4F0B-A7D2-94036F7D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C2B3-FE7C-46FB-9A38-47048634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F8762-E9D1-4715-B5E0-1260106B7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79A8-4EBF-4A91-B9A9-BCBA1154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0E4D-D3DA-44AA-8526-2BAF24EB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C793-6F89-4544-B4F9-EE69AE1F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921-7A94-4381-B942-C4E51171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B03F3-9F26-4B9E-90A1-4947BA71E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AF30-23A6-4BBF-9F4A-70BAC611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982B-2AE2-4C2E-8DED-4529176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B5C32-B75C-466E-BAD8-F4986A6A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883E-363B-47D4-958F-404E73BB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DB1F-AF99-4439-8C81-CA48E6F0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41CF-CCA7-4084-9ED0-62B742D4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3D5FC-2D4A-4EC1-8ADC-AC221748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9E430-1932-4B9E-9874-BABB17C3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1678-B2D5-4DBF-BC7E-1D85AC248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C1306-5E6B-4B87-979A-1E23F7B9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977E3-7E48-49FE-BCC1-10C86B5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D9360-3102-4236-9409-8FB70F22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4C3C-7F23-4833-A8F1-B2D1FC89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4B29C-5110-4F1D-A27F-64A6EE8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316A0-A0EC-4785-A819-53B007FE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77053-775C-430A-A498-F251E0E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57E9E-66A6-48FE-99DD-4C30081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7ADFA-F699-45E6-8A6A-C1812A5C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69DD-9B97-428B-9EB3-70A3DD4B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B833-CB97-4A00-B973-71EC7197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D9F1-E335-4974-91E7-98136EE76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AC19-514E-40D5-B63C-BD075337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BFD9-3478-4041-BA08-10CD789B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B626-310F-49B4-82DC-E93D329A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00A2-77C4-46B1-8E00-DAE56081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666C-1CF1-4C2B-9991-673FE04B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5C3E-92A4-4B0D-AF17-0C726FAF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2AC1D-C4B2-4006-A650-21EA6A1D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597A-7236-45A8-B089-28B931C8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A7105-C2C6-4BCD-A174-EAEE7FA1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76DF-B5C5-4E2E-AA22-FA60B8C9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D06E2-099D-437D-B0D2-B8D9F667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1B4C-57EF-4209-9922-7469AEAA7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4230-59AE-414C-A85A-C76113CC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D0E9A-F31F-4A59-82D2-0D43B3059045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22C3-2341-41A8-92DC-D8AD6308C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BBE7-7456-48D3-BD8F-2CEF180CD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FC59-4EB7-4811-B2F4-3E050576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D7DC13-A33D-4F9C-A447-EA49F1C607F8}"/>
              </a:ext>
            </a:extLst>
          </p:cNvPr>
          <p:cNvSpPr/>
          <p:nvPr/>
        </p:nvSpPr>
        <p:spPr>
          <a:xfrm>
            <a:off x="1223815" y="541375"/>
            <a:ext cx="9800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NER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лексических признаках с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учетом всех вхождений в текст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534C-BE52-4586-9E26-C6B967AECF9A}"/>
              </a:ext>
            </a:extLst>
          </p:cNvPr>
          <p:cNvSpPr/>
          <p:nvPr/>
        </p:nvSpPr>
        <p:spPr>
          <a:xfrm>
            <a:off x="3721391" y="5034914"/>
            <a:ext cx="46621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Студент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Зуфар Латыпов, 493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2B8A2-DD01-4E15-82F4-7F64D5F4816C}"/>
              </a:ext>
            </a:extLst>
          </p:cNvPr>
          <p:cNvSpPr/>
          <p:nvPr/>
        </p:nvSpPr>
        <p:spPr>
          <a:xfrm>
            <a:off x="3362543" y="5558134"/>
            <a:ext cx="53798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Руководитель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Валерий Новицкий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B26B3-8D19-40A2-B514-1D0753D4DAE5}"/>
              </a:ext>
            </a:extLst>
          </p:cNvPr>
          <p:cNvSpPr/>
          <p:nvPr/>
        </p:nvSpPr>
        <p:spPr>
          <a:xfrm>
            <a:off x="2611439" y="4511694"/>
            <a:ext cx="6882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Кафедра компьютерной лингвистики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ABBYY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44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5013765" y="541375"/>
            <a:ext cx="2220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Задача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F902C4-68FB-44DC-B275-528D4FE97EF2}"/>
              </a:ext>
            </a:extLst>
          </p:cNvPr>
          <p:cNvSpPr/>
          <p:nvPr/>
        </p:nvSpPr>
        <p:spPr>
          <a:xfrm>
            <a:off x="2721442" y="1957596"/>
            <a:ext cx="69544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Учимся находить именованные сущности в тексте (Named Entity Recognition and Classification)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Пробуем учитывать признаки из всех вхождений токена в текст – в этом отличие работы от большинства аналогичных работ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Используем наш алгоритм для обработки общедоступных и известных текстовых коллекций, сравниваем с другими известными алгоритмами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76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363876" y="541375"/>
            <a:ext cx="3520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 работ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9D0EEB-61A9-45E4-A278-C59B61B529C3}"/>
              </a:ext>
            </a:extLst>
          </p:cNvPr>
          <p:cNvSpPr/>
          <p:nvPr/>
        </p:nvSpPr>
        <p:spPr>
          <a:xfrm>
            <a:off x="3416191" y="2610424"/>
            <a:ext cx="54156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Использование </a:t>
            </a:r>
            <a:r>
              <a:rPr lang="en-US" sz="2400" dirty="0"/>
              <a:t>CRF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Разобраться с проблемой </a:t>
            </a:r>
            <a:r>
              <a:rPr lang="en-US" sz="2400" dirty="0" err="1"/>
              <a:t>XGBoost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Статья на Диалог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Эксперименты с нейросетями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Написание диплома</a:t>
            </a:r>
          </a:p>
        </p:txBody>
      </p:sp>
    </p:spTree>
    <p:extLst>
      <p:ext uri="{BB962C8B-B14F-4D97-AF65-F5344CB8AC3E}">
        <p14:creationId xmlns:p14="http://schemas.microsoft.com/office/powerpoint/2010/main" val="35917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1510473" y="541375"/>
            <a:ext cx="9227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Классические классификатор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ы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4C7D9-7ACE-4D96-8AD0-744A602F2199}"/>
              </a:ext>
            </a:extLst>
          </p:cNvPr>
          <p:cNvSpPr/>
          <p:nvPr/>
        </p:nvSpPr>
        <p:spPr>
          <a:xfrm>
            <a:off x="2634295" y="2452391"/>
            <a:ext cx="69234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Использовал </a:t>
            </a:r>
            <a:r>
              <a:rPr lang="en-US" sz="2400" dirty="0" err="1"/>
              <a:t>LogisticRegression</a:t>
            </a:r>
            <a:r>
              <a:rPr lang="en-US" sz="2400" dirty="0"/>
              <a:t>, </a:t>
            </a:r>
            <a:r>
              <a:rPr lang="en-US" sz="2400" dirty="0" err="1"/>
              <a:t>XGBoost</a:t>
            </a:r>
            <a:r>
              <a:rPr lang="en-US" sz="2400" dirty="0"/>
              <a:t>, </a:t>
            </a:r>
            <a:r>
              <a:rPr lang="en-US" sz="2400" dirty="0" err="1"/>
              <a:t>LinearSVC</a:t>
            </a:r>
            <a:r>
              <a:rPr lang="en-US" sz="2400" dirty="0"/>
              <a:t>, </a:t>
            </a:r>
            <a:r>
              <a:rPr lang="en-US" sz="2400" dirty="0" err="1"/>
              <a:t>RandomForest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основном делал упор на </a:t>
            </a:r>
            <a:r>
              <a:rPr lang="en-US" sz="2400" dirty="0" err="1"/>
              <a:t>XGBoost</a:t>
            </a:r>
            <a:r>
              <a:rPr lang="ru-RU" sz="2400" dirty="0"/>
              <a:t>, так как он лучше всего улучшался при изменении параметров в </a:t>
            </a:r>
            <a:r>
              <a:rPr lang="en-US" sz="2400" dirty="0" err="1"/>
              <a:t>GridSearchCV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Использовал историю на 1000 токенах, но столкнулся с тем, что нет улучшения качества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564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138326" y="541375"/>
            <a:ext cx="59713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Результаты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7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2087639" y="550706"/>
            <a:ext cx="769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Conditional Random Fields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1FD92-5A84-4806-BDA3-0A3C255EDA37}"/>
              </a:ext>
            </a:extLst>
          </p:cNvPr>
          <p:cNvSpPr/>
          <p:nvPr/>
        </p:nvSpPr>
        <p:spPr>
          <a:xfrm>
            <a:off x="2634295" y="2452391"/>
            <a:ext cx="69234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Использовал базовую </a:t>
            </a:r>
            <a:r>
              <a:rPr lang="en-US" sz="2400" dirty="0"/>
              <a:t>CRF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Расширил набор локальных признаков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Добавил историю на протяжении документа / 1000 токенов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Добавил </a:t>
            </a:r>
            <a:r>
              <a:rPr lang="en-US" sz="2400" dirty="0"/>
              <a:t>2-</a:t>
            </a:r>
            <a:r>
              <a:rPr lang="ru-RU" sz="2400" dirty="0"/>
              <a:t>этапный подход к предсказанию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Использовал оптимальные параметры модели (подобранные на базовой модели)</a:t>
            </a:r>
          </a:p>
        </p:txBody>
      </p:sp>
    </p:spTree>
    <p:extLst>
      <p:ext uri="{BB962C8B-B14F-4D97-AF65-F5344CB8AC3E}">
        <p14:creationId xmlns:p14="http://schemas.microsoft.com/office/powerpoint/2010/main" val="407360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609307" y="550706"/>
            <a:ext cx="4656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Результаты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1C235D-7E49-4649-980E-154CCCCB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9" y="1835414"/>
            <a:ext cx="10104361" cy="39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3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4662898" y="550706"/>
            <a:ext cx="2549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Выводы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268FB5-2468-4EF6-9AC6-AEBF770C4948}"/>
              </a:ext>
            </a:extLst>
          </p:cNvPr>
          <p:cNvSpPr/>
          <p:nvPr/>
        </p:nvSpPr>
        <p:spPr>
          <a:xfrm>
            <a:off x="874126" y="2256785"/>
            <a:ext cx="1044375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CRF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лучше остальных, глобальные 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признаки работают (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20%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ru-RU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XGBoost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 решено пока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115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5D1BC1-55D5-4970-97A8-5FA3E7ABB530}"/>
              </a:ext>
            </a:extLst>
          </p:cNvPr>
          <p:cNvSpPr/>
          <p:nvPr/>
        </p:nvSpPr>
        <p:spPr>
          <a:xfrm>
            <a:off x="3007031" y="550706"/>
            <a:ext cx="5860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Список литературы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72033-E8F5-4E5C-B3F9-009A80BE9877}"/>
              </a:ext>
            </a:extLst>
          </p:cNvPr>
          <p:cNvSpPr/>
          <p:nvPr/>
        </p:nvSpPr>
        <p:spPr>
          <a:xfrm>
            <a:off x="1913431" y="2587321"/>
            <a:ext cx="8365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Krishnan, V., and Manning, C. D. An effective two-stage model for exploiting non-local dependencies in named entity recognition.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Ratinov</a:t>
            </a:r>
            <a:r>
              <a:rPr lang="en-US" sz="2400" dirty="0"/>
              <a:t>, L., and Roth, D. Design challenges and misconceptions in named entity recognition.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769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239</Words>
  <Application>Microsoft Office PowerPoint</Application>
  <PresentationFormat>Widescreen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Zufar Latypov</dc:creator>
  <cp:lastModifiedBy>Zufar Latypov</cp:lastModifiedBy>
  <cp:revision>24</cp:revision>
  <dcterms:created xsi:type="dcterms:W3CDTF">2017-10-29T20:19:02Z</dcterms:created>
  <dcterms:modified xsi:type="dcterms:W3CDTF">2018-03-28T13:38:17Z</dcterms:modified>
</cp:coreProperties>
</file>