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81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03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B8F8AA-5107-4C4D-A7EF-8C6A4355BE4C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6369A-5243-42A2-948C-DD35D5B4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0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96C0-E025-432D-8FCF-5A9591BC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32" y="783771"/>
            <a:ext cx="8122125" cy="999726"/>
          </a:xfrm>
        </p:spPr>
        <p:txBody>
          <a:bodyPr/>
          <a:lstStyle/>
          <a:p>
            <a:r>
              <a:rPr lang="pl-PL" dirty="0"/>
              <a:t>Projekt menadżer haseł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6FB5D-8282-4057-8B58-F27B33ABB115}"/>
              </a:ext>
            </a:extLst>
          </p:cNvPr>
          <p:cNvSpPr txBox="1"/>
          <p:nvPr/>
        </p:nvSpPr>
        <p:spPr>
          <a:xfrm>
            <a:off x="825932" y="1783497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Dominik Wawrzyniuk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09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30E7EC-4274-46E7-B3B2-06AE6871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10694" r="66876" b="74167"/>
          <a:stretch/>
        </p:blipFill>
        <p:spPr>
          <a:xfrm>
            <a:off x="1609725" y="1920683"/>
            <a:ext cx="3571875" cy="1038225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E666EB-E61E-4FD7-83EA-637310AE2F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11111" r="58436" b="80555"/>
          <a:stretch/>
        </p:blipFill>
        <p:spPr>
          <a:xfrm>
            <a:off x="6096000" y="2118121"/>
            <a:ext cx="4591051" cy="57150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95E0FA-CCAA-4971-9D3C-31E846AA5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11944" r="81796" b="75973"/>
          <a:stretch/>
        </p:blipFill>
        <p:spPr>
          <a:xfrm>
            <a:off x="1085850" y="3776214"/>
            <a:ext cx="1714501" cy="828675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B4CD47-0906-432E-8495-661642CD3C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11806" r="70781" b="75417"/>
          <a:stretch/>
        </p:blipFill>
        <p:spPr>
          <a:xfrm>
            <a:off x="3833812" y="3871613"/>
            <a:ext cx="3095626" cy="876301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9DF538-41B9-4DDB-8CFD-2FE6F09087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76806"/>
          <a:stretch/>
        </p:blipFill>
        <p:spPr>
          <a:xfrm>
            <a:off x="228600" y="5024437"/>
            <a:ext cx="11734800" cy="1590675"/>
          </a:xfrm>
          <a:prstGeom prst="rect">
            <a:avLst/>
          </a:prstGeom>
        </p:spPr>
      </p:pic>
      <p:pic>
        <p:nvPicPr>
          <p:cNvPr id="29" name="Picture 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AC7410-8A74-42F7-8A01-352EAA65F5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805" r="70312" b="70278"/>
          <a:stretch/>
        </p:blipFill>
        <p:spPr>
          <a:xfrm>
            <a:off x="7524751" y="3242666"/>
            <a:ext cx="3162300" cy="12287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259BC0-FEE2-4291-8C6D-63FAA1A8E0D3}"/>
              </a:ext>
            </a:extLst>
          </p:cNvPr>
          <p:cNvSpPr txBox="1"/>
          <p:nvPr/>
        </p:nvSpPr>
        <p:spPr>
          <a:xfrm>
            <a:off x="866774" y="816529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graficzny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ciasteczka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09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FB3D-8716-4C6D-8DAC-11C63439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7" y="2647950"/>
            <a:ext cx="4783138" cy="1050924"/>
          </a:xfrm>
        </p:spPr>
        <p:txBody>
          <a:bodyPr/>
          <a:lstStyle/>
          <a:p>
            <a:r>
              <a:rPr lang="en-US" dirty="0" err="1"/>
              <a:t>Dziękuję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391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8F2876-4545-4BC3-A1E1-134A75B173FA}"/>
              </a:ext>
            </a:extLst>
          </p:cNvPr>
          <p:cNvSpPr txBox="1"/>
          <p:nvPr/>
        </p:nvSpPr>
        <p:spPr>
          <a:xfrm>
            <a:off x="749299" y="69532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endParaRPr lang="pl-PL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916BA2D-30FC-459F-96D6-4A9C09C4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2" y="695325"/>
            <a:ext cx="62007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7FBF4-BDDE-4A2D-A521-F4A2160E8823}"/>
              </a:ext>
            </a:extLst>
          </p:cNvPr>
          <p:cNvSpPr txBox="1"/>
          <p:nvPr/>
        </p:nvSpPr>
        <p:spPr>
          <a:xfrm>
            <a:off x="981074" y="69532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sesji</a:t>
            </a:r>
            <a:r>
              <a:rPr lang="en-US" dirty="0"/>
              <a:t> </a:t>
            </a:r>
            <a:r>
              <a:rPr lang="en-US" dirty="0" err="1"/>
              <a:t>głównej</a:t>
            </a:r>
            <a:endParaRPr lang="pl-P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474C3F9-FC88-4194-9C60-B10C5D8C4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695325"/>
            <a:ext cx="6010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2785B-7C29-41F5-BE7D-D2416D46638C}"/>
              </a:ext>
            </a:extLst>
          </p:cNvPr>
          <p:cNvSpPr txBox="1"/>
          <p:nvPr/>
        </p:nvSpPr>
        <p:spPr>
          <a:xfrm>
            <a:off x="695325" y="74295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serwisów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haseł</a:t>
            </a:r>
            <a:endParaRPr lang="pl-P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0617AEE-2B1E-4E57-9969-F2A37D80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185737"/>
            <a:ext cx="61055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A594E2-5CAD-4960-A24A-8C358D1685A3}"/>
              </a:ext>
            </a:extLst>
          </p:cNvPr>
          <p:cNvSpPr txBox="1"/>
          <p:nvPr/>
        </p:nvSpPr>
        <p:spPr>
          <a:xfrm>
            <a:off x="742950" y="495300"/>
            <a:ext cx="37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909DF-2D9C-4430-B2D2-6D12B126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9" y="1037859"/>
            <a:ext cx="2981741" cy="5239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CEE80-00A4-4F2F-8585-96C32890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71445"/>
            <a:ext cx="69351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D745A8-11E9-44AF-8119-A2ACF46D1D15}"/>
              </a:ext>
            </a:extLst>
          </p:cNvPr>
          <p:cNvSpPr txBox="1"/>
          <p:nvPr/>
        </p:nvSpPr>
        <p:spPr>
          <a:xfrm>
            <a:off x="685800" y="762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kryptografii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AB69E-E949-46AE-B193-F5CB7B24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9577"/>
            <a:ext cx="5792008" cy="28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DB550-FAAB-4081-96CD-0E024D77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16" y="2033392"/>
            <a:ext cx="514421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4467C-7906-4C9A-A651-28C4661F87ED}"/>
              </a:ext>
            </a:extLst>
          </p:cNvPr>
          <p:cNvSpPr txBox="1"/>
          <p:nvPr/>
        </p:nvSpPr>
        <p:spPr>
          <a:xfrm>
            <a:off x="819149" y="742950"/>
            <a:ext cx="31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autoryzacji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C5634-0D56-453F-B87D-66D07ED5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44" y="1342708"/>
            <a:ext cx="3839111" cy="4534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AF635-53CE-4822-9147-078FC97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74" y="418305"/>
            <a:ext cx="539190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0B843F-731C-475A-8A04-5AFDECC4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5" y="4480953"/>
            <a:ext cx="8516539" cy="173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E33DD-8C09-4125-A645-75120FB8F655}"/>
              </a:ext>
            </a:extLst>
          </p:cNvPr>
          <p:cNvSpPr txBox="1"/>
          <p:nvPr/>
        </p:nvSpPr>
        <p:spPr>
          <a:xfrm>
            <a:off x="1647825" y="109537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Interakcje</a:t>
            </a:r>
            <a:r>
              <a:rPr lang="en-US" dirty="0"/>
              <a:t> z </a:t>
            </a:r>
            <a:r>
              <a:rPr lang="en-US" dirty="0" err="1"/>
              <a:t>bazą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84635-1116-4528-88D1-8FB60F6F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4" y="813316"/>
            <a:ext cx="590632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07326-E180-43FD-B404-49E5ED09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5" y="3095435"/>
            <a:ext cx="3791479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F6561-6F21-4E7D-A58D-EAF7084E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757" y="738046"/>
            <a:ext cx="276263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ECA21-E13E-45B8-81D1-A4820205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2669"/>
            <a:ext cx="4048690" cy="2143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74070-16AA-4869-B49F-A769D2EE5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344" y="1461907"/>
            <a:ext cx="981212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B8E7C-A52A-4799-94A5-CB7892FBD08D}"/>
              </a:ext>
            </a:extLst>
          </p:cNvPr>
          <p:cNvSpPr txBox="1"/>
          <p:nvPr/>
        </p:nvSpPr>
        <p:spPr>
          <a:xfrm>
            <a:off x="1171574" y="1200150"/>
            <a:ext cx="30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Konfiguracja</a:t>
            </a:r>
            <a:r>
              <a:rPr lang="en-US" dirty="0"/>
              <a:t> </a:t>
            </a:r>
            <a:r>
              <a:rPr lang="en-US" dirty="0" err="1"/>
              <a:t>dockera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ssl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89210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36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Projekt menadżer haseł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menadżera haseł</dc:title>
  <dc:creator>Wawrzyniuk Dominik (STUD)</dc:creator>
  <cp:lastModifiedBy>Wawrzyniuk Dominik (STUD)</cp:lastModifiedBy>
  <cp:revision>35</cp:revision>
  <dcterms:created xsi:type="dcterms:W3CDTF">2022-01-23T11:24:41Z</dcterms:created>
  <dcterms:modified xsi:type="dcterms:W3CDTF">2022-01-23T12:39:13Z</dcterms:modified>
</cp:coreProperties>
</file>