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BB27-73FC-4920-A26C-A0A9FBAB4F4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98E2-1AD1-4B94-B7DE-E2129429E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6967" cy="562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70" y="154717"/>
            <a:ext cx="1939896" cy="2028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339" y="2734190"/>
            <a:ext cx="2811841" cy="24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Burns</dc:creator>
  <cp:lastModifiedBy>Thomas Burns</cp:lastModifiedBy>
  <cp:revision>2</cp:revision>
  <cp:lastPrinted>2024-01-29T19:35:11Z</cp:lastPrinted>
  <dcterms:created xsi:type="dcterms:W3CDTF">2024-01-29T19:34:55Z</dcterms:created>
  <dcterms:modified xsi:type="dcterms:W3CDTF">2024-01-29T20:03:25Z</dcterms:modified>
</cp:coreProperties>
</file>