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83" r:id="rId2"/>
  </p:sldMasterIdLst>
  <p:notesMasterIdLst>
    <p:notesMasterId r:id="rId7"/>
  </p:notesMasterIdLst>
  <p:handoutMasterIdLst>
    <p:handoutMasterId r:id="rId8"/>
  </p:handoutMasterIdLst>
  <p:sldIdLst>
    <p:sldId id="2141411640" r:id="rId3"/>
    <p:sldId id="2141411641" r:id="rId4"/>
    <p:sldId id="2141411644" r:id="rId5"/>
    <p:sldId id="2141411645" r:id="rId6"/>
  </p:sldIdLst>
  <p:sldSz cx="12192000" cy="6858000"/>
  <p:notesSz cx="6858000" cy="9144000"/>
  <p:embeddedFontLst>
    <p:embeddedFont>
      <p:font typeface="Amazon Ember" panose="020B0603020204020204" pitchFamily="34" charset="0"/>
      <p:regular r:id="rId9"/>
      <p:bold r:id="rId9"/>
      <p:italic r:id="rId9"/>
      <p:boldItalic r:id="rId9"/>
    </p:embeddedFont>
    <p:embeddedFont>
      <p:font typeface="Amazon Ember Heavy" panose="020B0603020204020204" pitchFamily="34" charset="0"/>
      <p:bold r:id="rId9"/>
      <p:italic r:id="rId9"/>
      <p:boldItalic r:id="rId9"/>
    </p:embeddedFont>
    <p:embeddedFont>
      <p:font typeface="Amazon Ember Light" panose="020B0403020204020204" pitchFamily="34" charset="0"/>
      <p:regular r:id="rId10"/>
      <p:italic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9BC573D-7060-40E9-BBF4-558E0963C4FD}">
          <p14:sldIdLst>
            <p14:sldId id="2141411640"/>
            <p14:sldId id="2141411641"/>
            <p14:sldId id="2141411644"/>
            <p14:sldId id="2141411645"/>
          </p14:sldIdLst>
        </p14:section>
      </p14:sectionLst>
    </p:ext>
    <p:ext uri="{EFAFB233-063F-42B5-8137-9DF3F51BA10A}">
      <p15:sldGuideLst xmlns:p15="http://schemas.microsoft.com/office/powerpoint/2012/main">
        <p15:guide id="1" orient="horz" pos="1080" userDrawn="1">
          <p15:clr>
            <a:srgbClr val="9FCC3B"/>
          </p15:clr>
        </p15:guide>
        <p15:guide id="2" pos="3840" userDrawn="1">
          <p15:clr>
            <a:srgbClr val="A4A3A4"/>
          </p15:clr>
        </p15:guide>
        <p15:guide id="3" orient="horz" pos="4032" userDrawn="1">
          <p15:clr>
            <a:srgbClr val="A4A3A4"/>
          </p15:clr>
        </p15:guide>
        <p15:guide id="4" pos="722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th Nelson" initials="RN" lastIdx="1" clrIdx="0">
    <p:extLst>
      <p:ext uri="{19B8F6BF-5375-455C-9EA6-DF929625EA0E}">
        <p15:presenceInfo xmlns:p15="http://schemas.microsoft.com/office/powerpoint/2012/main" userId="Ruth Nelson" providerId="None"/>
      </p:ext>
    </p:extLst>
  </p:cmAuthor>
  <p:cmAuthor id="2" name="Crudge, Andrew" initials="CA" lastIdx="1" clrIdx="1">
    <p:extLst>
      <p:ext uri="{19B8F6BF-5375-455C-9EA6-DF929625EA0E}">
        <p15:presenceInfo xmlns:p15="http://schemas.microsoft.com/office/powerpoint/2012/main" userId="S-1-5-21-1407069837-2091007605-538272213-259422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2F3E"/>
    <a:srgbClr val="005276"/>
    <a:srgbClr val="ADE422"/>
    <a:srgbClr val="FF9900"/>
    <a:srgbClr val="5CA035"/>
    <a:srgbClr val="6CAE3E"/>
    <a:srgbClr val="36C2B4"/>
    <a:srgbClr val="E4EDBC"/>
    <a:srgbClr val="0E839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71" autoAdjust="0"/>
    <p:restoredTop sz="79752" autoAdjust="0"/>
  </p:normalViewPr>
  <p:slideViewPr>
    <p:cSldViewPr snapToGrid="0" showGuides="1">
      <p:cViewPr varScale="1">
        <p:scale>
          <a:sx n="111" d="100"/>
          <a:sy n="111" d="100"/>
        </p:scale>
        <p:origin x="952" y="200"/>
      </p:cViewPr>
      <p:guideLst>
        <p:guide orient="horz" pos="1080"/>
        <p:guide pos="3840"/>
        <p:guide orient="horz" pos="4032"/>
        <p:guide pos="72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276"/>
    </p:cViewPr>
  </p:sorterViewPr>
  <p:notesViewPr>
    <p:cSldViewPr snapToGrid="0" showGuides="1">
      <p:cViewPr varScale="1">
        <p:scale>
          <a:sx n="112" d="100"/>
          <a:sy n="112" d="100"/>
        </p:scale>
        <p:origin x="5280"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font" Target="NUL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9DE9E1B-26EB-4A38-A7AE-65F92660F099}"/>
              </a:ext>
            </a:extLst>
          </p:cNvPr>
          <p:cNvSpPr>
            <a:spLocks noGrp="1"/>
          </p:cNvSpPr>
          <p:nvPr>
            <p:ph type="sldNum" sz="quarter" idx="3"/>
          </p:nvPr>
        </p:nvSpPr>
        <p:spPr>
          <a:xfrm>
            <a:off x="1943100" y="8685213"/>
            <a:ext cx="2971800" cy="458787"/>
          </a:xfrm>
          <a:prstGeom prst="rect">
            <a:avLst/>
          </a:prstGeom>
        </p:spPr>
        <p:txBody>
          <a:bodyPr vert="horz" lIns="91440" tIns="45720" rIns="91440" bIns="45720" rtlCol="0" anchor="b"/>
          <a:lstStyle>
            <a:lvl1pPr algn="r">
              <a:defRPr sz="1200"/>
            </a:lvl1pPr>
          </a:lstStyle>
          <a:p>
            <a:pPr algn="ctr"/>
            <a:fld id="{C2958231-F43A-4080-9189-B55BD0FBA179}" type="slidenum">
              <a:rPr lang="en-US" sz="1000" smtClean="0"/>
              <a:pPr algn="ctr"/>
              <a:t>‹#›</a:t>
            </a:fld>
            <a:endParaRPr lang="en-US" sz="1000"/>
          </a:p>
        </p:txBody>
      </p:sp>
    </p:spTree>
    <p:extLst>
      <p:ext uri="{BB962C8B-B14F-4D97-AF65-F5344CB8AC3E}">
        <p14:creationId xmlns:p14="http://schemas.microsoft.com/office/powerpoint/2010/main" val="971914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44904" y="359229"/>
            <a:ext cx="5968192" cy="335710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44904" y="3889911"/>
            <a:ext cx="5968192" cy="4636572"/>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1943100" y="8685213"/>
            <a:ext cx="2971800" cy="458787"/>
          </a:xfrm>
          <a:prstGeom prst="rect">
            <a:avLst/>
          </a:prstGeom>
        </p:spPr>
        <p:txBody>
          <a:bodyPr vert="horz" lIns="91440" tIns="45720" rIns="91440" bIns="45720" rtlCol="0" anchor="b"/>
          <a:lstStyle>
            <a:lvl1pPr algn="ctr">
              <a:defRPr sz="1000"/>
            </a:lvl1pPr>
          </a:lstStyle>
          <a:p>
            <a:fld id="{72F4E750-4A8C-4255-B8EE-26052AA718E6}" type="slidenum">
              <a:rPr lang="en-US" smtClean="0"/>
              <a:pPr/>
              <a:t>‹#›</a:t>
            </a:fld>
            <a:endParaRPr lang="en-US"/>
          </a:p>
        </p:txBody>
      </p:sp>
    </p:spTree>
    <p:extLst>
      <p:ext uri="{BB962C8B-B14F-4D97-AF65-F5344CB8AC3E}">
        <p14:creationId xmlns:p14="http://schemas.microsoft.com/office/powerpoint/2010/main" val="1616432806"/>
      </p:ext>
    </p:extLst>
  </p:cSld>
  <p:clrMap bg1="lt1" tx1="dk1" bg2="lt2" tx2="dk2" accent1="accent1" accent2="accent2" accent3="accent3" accent4="accent4" accent5="accent5" accent6="accent6" hlink="hlink" folHlink="folHlink"/>
  <p:notesStyle>
    <a:lvl1pPr marL="0" algn="l" defTabSz="914400" rtl="0" eaLnBrk="1" latinLnBrk="0" hangingPunct="1">
      <a:spcAft>
        <a:spcPts val="300"/>
      </a:spcAft>
      <a:defRPr sz="1200" kern="1200">
        <a:solidFill>
          <a:schemeClr val="tx1"/>
        </a:solidFill>
        <a:latin typeface="+mn-lt"/>
        <a:ea typeface="+mn-ea"/>
        <a:cs typeface="+mn-cs"/>
      </a:defRPr>
    </a:lvl1pPr>
    <a:lvl2pPr marL="274320" algn="l" defTabSz="914400" rtl="0" eaLnBrk="1" latinLnBrk="0" hangingPunct="1">
      <a:spcAft>
        <a:spcPts val="300"/>
      </a:spcAft>
      <a:defRPr sz="1200" kern="1200">
        <a:solidFill>
          <a:schemeClr val="tx1"/>
        </a:solidFill>
        <a:latin typeface="+mn-lt"/>
        <a:ea typeface="+mn-ea"/>
        <a:cs typeface="+mn-cs"/>
      </a:defRPr>
    </a:lvl2pPr>
    <a:lvl3pPr marL="548640" algn="l" defTabSz="914400" rtl="0" eaLnBrk="1" latinLnBrk="0" hangingPunct="1">
      <a:spcAft>
        <a:spcPts val="300"/>
      </a:spcAft>
      <a:defRPr sz="1200" kern="1200">
        <a:solidFill>
          <a:schemeClr val="tx1"/>
        </a:solidFill>
        <a:latin typeface="+mn-lt"/>
        <a:ea typeface="+mn-ea"/>
        <a:cs typeface="+mn-cs"/>
      </a:defRPr>
    </a:lvl3pPr>
    <a:lvl4pPr marL="822960" algn="l" defTabSz="914400" rtl="0" eaLnBrk="1" latinLnBrk="0" hangingPunct="1">
      <a:spcAft>
        <a:spcPts val="300"/>
      </a:spcAft>
      <a:defRPr sz="1200" kern="1200">
        <a:solidFill>
          <a:schemeClr val="tx1"/>
        </a:solidFill>
        <a:latin typeface="+mn-lt"/>
        <a:ea typeface="+mn-ea"/>
        <a:cs typeface="+mn-cs"/>
      </a:defRPr>
    </a:lvl4pPr>
    <a:lvl5pPr marL="109728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358775"/>
            <a:ext cx="5969000" cy="3357563"/>
          </a:xfrm>
        </p:spPr>
      </p:sp>
      <p:sp>
        <p:nvSpPr>
          <p:cNvPr id="3" name="Notes Placeholder 2"/>
          <p:cNvSpPr>
            <a:spLocks noGrp="1"/>
          </p:cNvSpPr>
          <p:nvPr>
            <p:ph type="body" idx="1"/>
          </p:nvPr>
        </p:nvSpPr>
        <p:spPr/>
        <p:txBody>
          <a:bodyPr/>
          <a:lstStyle/>
          <a:p>
            <a:r>
              <a:rPr lang="en-US" dirty="0"/>
              <a:t>Hello my name is Abigail </a:t>
            </a:r>
            <a:r>
              <a:rPr lang="en-US" dirty="0" err="1"/>
              <a:t>Reiber</a:t>
            </a:r>
            <a:r>
              <a:rPr lang="en-US" dirty="0"/>
              <a:t> and I am a pre AWS Solutions Architect Storage Specialist and I want to share a solution that can help customers with a global presence manage and automate compliance with retention requirements across their S3 buckets.</a:t>
            </a:r>
          </a:p>
        </p:txBody>
      </p:sp>
      <p:sp>
        <p:nvSpPr>
          <p:cNvPr id="4" name="Slide Number Placeholder 3"/>
          <p:cNvSpPr>
            <a:spLocks noGrp="1"/>
          </p:cNvSpPr>
          <p:nvPr>
            <p:ph type="sldNum" sz="quarter" idx="5"/>
          </p:nvPr>
        </p:nvSpPr>
        <p:spPr/>
        <p:txBody>
          <a:bodyPr/>
          <a:lstStyle/>
          <a:p>
            <a:fld id="{72F4E750-4A8C-4255-B8EE-26052AA718E6}" type="slidenum">
              <a:rPr lang="en-US" smtClean="0"/>
              <a:pPr/>
              <a:t>1</a:t>
            </a:fld>
            <a:endParaRPr lang="en-US"/>
          </a:p>
        </p:txBody>
      </p:sp>
    </p:spTree>
    <p:extLst>
      <p:ext uri="{BB962C8B-B14F-4D97-AF65-F5344CB8AC3E}">
        <p14:creationId xmlns:p14="http://schemas.microsoft.com/office/powerpoint/2010/main" val="2493213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358775"/>
            <a:ext cx="5969000" cy="3357563"/>
          </a:xfrm>
        </p:spPr>
      </p:sp>
      <p:sp>
        <p:nvSpPr>
          <p:cNvPr id="3" name="Notes Placeholder 2"/>
          <p:cNvSpPr>
            <a:spLocks noGrp="1"/>
          </p:cNvSpPr>
          <p:nvPr>
            <p:ph type="body" idx="1"/>
          </p:nvPr>
        </p:nvSpPr>
        <p:spPr/>
        <p:txBody>
          <a:bodyPr/>
          <a:lstStyle/>
          <a:p>
            <a:r>
              <a:rPr lang="en-US" dirty="0"/>
              <a:t>I have a customer who has infrastructure both in and out of the cloud deployed across the globe.  Across their multiple geographical regions, they have different compliance requirements specifically around the retention of data.  They came to us looking for help in managing these compliance requirements as they were applied to S3 buckets in the form of a S3 life cycle policy.  These were data sets that would live in different AWS region and different AWS accounts and within multiple S3 buckets in those regions.  They not only needed help in enforcing compliance, but also a solution that could be managed by a central organization.  And a solution that would help them report on that compliance for auditing purposes.  We developed the solution we are going to demo to you today in response to their request.</a:t>
            </a:r>
          </a:p>
        </p:txBody>
      </p:sp>
      <p:sp>
        <p:nvSpPr>
          <p:cNvPr id="4" name="Slide Number Placeholder 3"/>
          <p:cNvSpPr>
            <a:spLocks noGrp="1"/>
          </p:cNvSpPr>
          <p:nvPr>
            <p:ph type="sldNum" sz="quarter" idx="5"/>
          </p:nvPr>
        </p:nvSpPr>
        <p:spPr/>
        <p:txBody>
          <a:bodyPr/>
          <a:lstStyle/>
          <a:p>
            <a:fld id="{72F4E750-4A8C-4255-B8EE-26052AA718E6}" type="slidenum">
              <a:rPr lang="en-US" smtClean="0"/>
              <a:pPr/>
              <a:t>2</a:t>
            </a:fld>
            <a:endParaRPr lang="en-US"/>
          </a:p>
        </p:txBody>
      </p:sp>
    </p:spTree>
    <p:extLst>
      <p:ext uri="{BB962C8B-B14F-4D97-AF65-F5344CB8AC3E}">
        <p14:creationId xmlns:p14="http://schemas.microsoft.com/office/powerpoint/2010/main" val="3871764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358775"/>
            <a:ext cx="5969000" cy="3357563"/>
          </a:xfrm>
        </p:spPr>
      </p:sp>
      <p:sp>
        <p:nvSpPr>
          <p:cNvPr id="3" name="Notes Placeholder 2"/>
          <p:cNvSpPr>
            <a:spLocks noGrp="1"/>
          </p:cNvSpPr>
          <p:nvPr>
            <p:ph type="body" idx="1"/>
          </p:nvPr>
        </p:nvSpPr>
        <p:spPr/>
        <p:txBody>
          <a:bodyPr/>
          <a:lstStyle/>
          <a:p>
            <a:pPr marL="457200" lvl="1" indent="0">
              <a:spcAft>
                <a:spcPts val="1200"/>
              </a:spcAft>
              <a:buFontTx/>
              <a:buNone/>
            </a:pPr>
            <a:r>
              <a:rPr lang="en-US" dirty="0"/>
              <a:t>The first part of the solution is a compliance framework.  This framework allows the customer to define geographical regions which have unique compliance </a:t>
            </a:r>
            <a:r>
              <a:rPr lang="en-US" dirty="0" err="1"/>
              <a:t>requireemtns</a:t>
            </a:r>
            <a:r>
              <a:rPr lang="en-US" dirty="0"/>
              <a:t>, assign AWS regions to those geographical regions, set which compliance requirements applies to those regions, and finally set the specifics for those compliance requirements.  Specifically, the retention time.</a:t>
            </a:r>
          </a:p>
          <a:p>
            <a:pPr marL="457200" lvl="1" indent="0">
              <a:spcAft>
                <a:spcPts val="1200"/>
              </a:spcAft>
              <a:buFontTx/>
              <a:buNone/>
            </a:pPr>
            <a:r>
              <a:rPr lang="en-US" dirty="0"/>
              <a:t>This is an example of that framework.</a:t>
            </a:r>
          </a:p>
          <a:p>
            <a:pPr marL="457200" lvl="1" indent="0">
              <a:spcAft>
                <a:spcPts val="1200"/>
              </a:spcAft>
              <a:buFontTx/>
              <a:buNone/>
            </a:pPr>
            <a:r>
              <a:rPr lang="en-US" dirty="0"/>
              <a:t>Here we have a geographical regions that encompasses the US.  We have defined four AWS regions - us-east-1, us-east-2, us-west-1, and us-west-2.  We have defined one compliance requirement rule called "Type1" that applies to the US.</a:t>
            </a:r>
          </a:p>
          <a:p>
            <a:pPr marL="457200" lvl="1" indent="0">
              <a:spcAft>
                <a:spcPts val="1200"/>
              </a:spcAft>
              <a:buFontTx/>
              <a:buNone/>
            </a:pPr>
            <a:r>
              <a:rPr lang="en-US" dirty="0"/>
              <a:t>Then in a different part of the framework we have defined retention time for the "Type1" rule seen here as 299 days.</a:t>
            </a:r>
          </a:p>
          <a:p>
            <a:pPr marL="457200" lvl="1" indent="0">
              <a:spcAft>
                <a:spcPts val="1200"/>
              </a:spcAft>
              <a:buFontTx/>
              <a:buNone/>
            </a:pPr>
            <a:endParaRPr lang="en-US" dirty="0"/>
          </a:p>
          <a:p>
            <a:pPr marL="457200" lvl="1" indent="0">
              <a:spcAft>
                <a:spcPts val="1200"/>
              </a:spcAft>
              <a:buFontTx/>
              <a:buNone/>
            </a:pPr>
            <a:r>
              <a:rPr lang="en-US" dirty="0"/>
              <a:t>This framework is then used by the automation of our solution when applying a S3 Life Cycle Policy. </a:t>
            </a:r>
          </a:p>
          <a:p>
            <a:pPr marL="457200" lvl="1" indent="0">
              <a:spcAft>
                <a:spcPts val="1200"/>
              </a:spcAft>
              <a:buFontTx/>
              <a:buNone/>
            </a:pPr>
            <a:r>
              <a:rPr lang="en-US" dirty="0"/>
              <a:t>The automation will enforce compliance with this framework and produce a record to show what Life Cycle Policy have been created.</a:t>
            </a:r>
          </a:p>
        </p:txBody>
      </p:sp>
      <p:sp>
        <p:nvSpPr>
          <p:cNvPr id="4" name="Slide Number Placeholder 3"/>
          <p:cNvSpPr>
            <a:spLocks noGrp="1"/>
          </p:cNvSpPr>
          <p:nvPr>
            <p:ph type="sldNum" sz="quarter" idx="5"/>
          </p:nvPr>
        </p:nvSpPr>
        <p:spPr/>
        <p:txBody>
          <a:bodyPr/>
          <a:lstStyle/>
          <a:p>
            <a:fld id="{72F4E750-4A8C-4255-B8EE-26052AA718E6}" type="slidenum">
              <a:rPr lang="en-US" smtClean="0"/>
              <a:pPr/>
              <a:t>3</a:t>
            </a:fld>
            <a:endParaRPr lang="en-US"/>
          </a:p>
        </p:txBody>
      </p:sp>
    </p:spTree>
    <p:extLst>
      <p:ext uri="{BB962C8B-B14F-4D97-AF65-F5344CB8AC3E}">
        <p14:creationId xmlns:p14="http://schemas.microsoft.com/office/powerpoint/2010/main" val="3833392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358775"/>
            <a:ext cx="5969000" cy="3357563"/>
          </a:xfrm>
        </p:spPr>
      </p:sp>
      <p:sp>
        <p:nvSpPr>
          <p:cNvPr id="3" name="Notes Placeholder 2"/>
          <p:cNvSpPr>
            <a:spLocks noGrp="1"/>
          </p:cNvSpPr>
          <p:nvPr>
            <p:ph type="body" idx="1"/>
          </p:nvPr>
        </p:nvSpPr>
        <p:spPr/>
        <p:txBody>
          <a:bodyPr/>
          <a:lstStyle/>
          <a:p>
            <a:r>
              <a:rPr lang="en-US" dirty="0"/>
              <a:t>We see this tool being used across 3 different use cases.</a:t>
            </a:r>
          </a:p>
          <a:p>
            <a:endParaRPr lang="en-US" dirty="0"/>
          </a:p>
          <a:p>
            <a:r>
              <a:rPr lang="en-US" dirty="0"/>
              <a:t>The first is for data sets that already exist in S3 but </a:t>
            </a:r>
            <a:r>
              <a:rPr lang="en-US" dirty="0" err="1"/>
              <a:t>dont</a:t>
            </a:r>
            <a:r>
              <a:rPr lang="en-US" dirty="0"/>
              <a:t> have an S3 Life Cycle Policy  (or </a:t>
            </a:r>
            <a:r>
              <a:rPr lang="en-US" dirty="0" err="1"/>
              <a:t>dont</a:t>
            </a:r>
            <a:r>
              <a:rPr lang="en-US" dirty="0"/>
              <a:t> have a correct life cycle policy set).  This tool could be run manually to set these policies or as part of some larger automation tool that is evaluating S3 data.  If you are interested in this use case, let me know because we have other automation that might be useful here as well.</a:t>
            </a:r>
          </a:p>
          <a:p>
            <a:endParaRPr lang="en-US" dirty="0"/>
          </a:p>
          <a:p>
            <a:r>
              <a:rPr lang="en-US" dirty="0"/>
              <a:t>The second use case is for new data sets potentially going into new S3 buckets.  This automation could be deployed as part of a deployment script.</a:t>
            </a:r>
          </a:p>
          <a:p>
            <a:endParaRPr lang="en-US" dirty="0"/>
          </a:p>
          <a:p>
            <a:r>
              <a:rPr lang="en-US" dirty="0"/>
              <a:t>The third use case, which is also the use case for our original customer, were data sets that were already part of an archive system that was not in the cloud.  Think data on tapes.  They wanted to move this data to S3 and apply the appropriate retention polices, but they wanted those retention polices to reflect the current age of the data.</a:t>
            </a:r>
          </a:p>
          <a:p>
            <a:r>
              <a:rPr lang="en-US" dirty="0"/>
              <a:t>For example if the retention requirement was 7 years, but the data had been sitting on tape for 2 years, they wanted the S3 life cycle policy to accommodate the pre-aging of the data.</a:t>
            </a:r>
          </a:p>
          <a:p>
            <a:endParaRPr lang="en-US" dirty="0"/>
          </a:p>
          <a:p>
            <a:r>
              <a:rPr lang="en-US" dirty="0"/>
              <a:t>The automation we are going to show you can accommodate all three use cases.</a:t>
            </a:r>
          </a:p>
          <a:p>
            <a:endParaRPr lang="en-US" dirty="0"/>
          </a:p>
          <a:p>
            <a:r>
              <a:rPr lang="en-US" dirty="0"/>
              <a:t>I will now run the demo.</a:t>
            </a:r>
          </a:p>
        </p:txBody>
      </p:sp>
      <p:sp>
        <p:nvSpPr>
          <p:cNvPr id="4" name="Slide Number Placeholder 3"/>
          <p:cNvSpPr>
            <a:spLocks noGrp="1"/>
          </p:cNvSpPr>
          <p:nvPr>
            <p:ph type="sldNum" sz="quarter" idx="5"/>
          </p:nvPr>
        </p:nvSpPr>
        <p:spPr/>
        <p:txBody>
          <a:bodyPr/>
          <a:lstStyle/>
          <a:p>
            <a:fld id="{72F4E750-4A8C-4255-B8EE-26052AA718E6}" type="slidenum">
              <a:rPr lang="en-US" smtClean="0"/>
              <a:pPr/>
              <a:t>4</a:t>
            </a:fld>
            <a:endParaRPr lang="en-US"/>
          </a:p>
        </p:txBody>
      </p:sp>
    </p:spTree>
    <p:extLst>
      <p:ext uri="{BB962C8B-B14F-4D97-AF65-F5344CB8AC3E}">
        <p14:creationId xmlns:p14="http://schemas.microsoft.com/office/powerpoint/2010/main" val="32169225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jpeg"/><Relationship Id="rId1" Type="http://schemas.openxmlformats.org/officeDocument/2006/relationships/slideMaster" Target="../slideMasters/slideMaster2.xml"/><Relationship Id="rId4" Type="http://schemas.openxmlformats.org/officeDocument/2006/relationships/image" Target="../media/image24.sv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 Id="rId5" Type="http://schemas.openxmlformats.org/officeDocument/2006/relationships/image" Target="../media/image15.png"/><Relationship Id="rId4" Type="http://schemas.openxmlformats.org/officeDocument/2006/relationships/image" Target="../media/image14.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64A653-96D4-4779-B17D-C9429C87C84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1" y="1784"/>
            <a:ext cx="12188826" cy="6856215"/>
          </a:xfrm>
          <a:prstGeom prst="rect">
            <a:avLst/>
          </a:prstGeom>
        </p:spPr>
      </p:pic>
      <p:sp>
        <p:nvSpPr>
          <p:cNvPr id="2" name="Title 1">
            <a:extLst>
              <a:ext uri="{FF2B5EF4-FFF2-40B4-BE49-F238E27FC236}">
                <a16:creationId xmlns:a16="http://schemas.microsoft.com/office/drawing/2014/main" id="{5DA58158-FB30-402D-9EAA-2604BF1AD777}"/>
              </a:ext>
            </a:extLst>
          </p:cNvPr>
          <p:cNvSpPr>
            <a:spLocks noGrp="1"/>
          </p:cNvSpPr>
          <p:nvPr>
            <p:ph type="ctrTitle" hasCustomPrompt="1"/>
          </p:nvPr>
        </p:nvSpPr>
        <p:spPr>
          <a:xfrm>
            <a:off x="609600" y="1928600"/>
            <a:ext cx="6467475" cy="723900"/>
          </a:xfrm>
        </p:spPr>
        <p:txBody>
          <a:bodyPr anchor="t"/>
          <a:lstStyle>
            <a:lvl1pPr algn="l">
              <a:defRPr sz="4800"/>
            </a:lvl1pPr>
          </a:lstStyle>
          <a:p>
            <a:r>
              <a:rPr lang="en-US" dirty="0"/>
              <a:t>Type title here</a:t>
            </a:r>
          </a:p>
        </p:txBody>
      </p:sp>
      <p:sp>
        <p:nvSpPr>
          <p:cNvPr id="3" name="Subtitle 2">
            <a:extLst>
              <a:ext uri="{FF2B5EF4-FFF2-40B4-BE49-F238E27FC236}">
                <a16:creationId xmlns:a16="http://schemas.microsoft.com/office/drawing/2014/main" id="{F0598BC9-6D0C-459A-9F7F-5E47C262AB1B}"/>
              </a:ext>
            </a:extLst>
          </p:cNvPr>
          <p:cNvSpPr>
            <a:spLocks noGrp="1"/>
          </p:cNvSpPr>
          <p:nvPr>
            <p:ph type="subTitle" idx="1" hasCustomPrompt="1"/>
          </p:nvPr>
        </p:nvSpPr>
        <p:spPr>
          <a:xfrm>
            <a:off x="609600" y="2685881"/>
            <a:ext cx="6467475" cy="643362"/>
          </a:xfrm>
        </p:spPr>
        <p:txBody>
          <a:bodyPr lIns="0"/>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pic>
        <p:nvPicPr>
          <p:cNvPr id="15" name="Picture 14">
            <a:extLst>
              <a:ext uri="{FF2B5EF4-FFF2-40B4-BE49-F238E27FC236}">
                <a16:creationId xmlns:a16="http://schemas.microsoft.com/office/drawing/2014/main" id="{8A10F091-03C9-4C8B-99E2-E6D7C03A8DB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5602" y="551423"/>
            <a:ext cx="1003173" cy="600189"/>
          </a:xfrm>
          <a:prstGeom prst="rect">
            <a:avLst/>
          </a:prstGeom>
        </p:spPr>
      </p:pic>
      <p:sp>
        <p:nvSpPr>
          <p:cNvPr id="18" name="Text Placeholder 17">
            <a:extLst>
              <a:ext uri="{FF2B5EF4-FFF2-40B4-BE49-F238E27FC236}">
                <a16:creationId xmlns:a16="http://schemas.microsoft.com/office/drawing/2014/main" id="{89ADCB45-CDD6-4A48-882D-5B8BF9CC4E6B}"/>
              </a:ext>
            </a:extLst>
          </p:cNvPr>
          <p:cNvSpPr>
            <a:spLocks noGrp="1"/>
          </p:cNvSpPr>
          <p:nvPr>
            <p:ph type="body" sz="quarter" idx="13" hasCustomPrompt="1"/>
          </p:nvPr>
        </p:nvSpPr>
        <p:spPr>
          <a:xfrm>
            <a:off x="609600" y="4367170"/>
            <a:ext cx="4800600" cy="409575"/>
          </a:xfrm>
        </p:spPr>
        <p:txBody>
          <a:bodyPr lIns="0"/>
          <a:lstStyle>
            <a:lvl1pPr marL="0" indent="0">
              <a:buNone/>
              <a:defRPr sz="2000" b="0"/>
            </a:lvl1pPr>
            <a:lvl2pPr marL="228600" indent="0">
              <a:buNone/>
              <a:defRPr/>
            </a:lvl2pPr>
            <a:lvl3pPr marL="502920" indent="0">
              <a:buNone/>
              <a:defRPr/>
            </a:lvl3pPr>
            <a:lvl4pPr marL="777240" indent="0">
              <a:buNone/>
              <a:defRPr/>
            </a:lvl4pPr>
            <a:lvl5pPr marL="1051560" indent="0">
              <a:buNone/>
              <a:defRPr/>
            </a:lvl5pPr>
          </a:lstStyle>
          <a:p>
            <a:pPr lvl="0"/>
            <a:r>
              <a:rPr lang="en-US" dirty="0"/>
              <a:t>Speaker name</a:t>
            </a:r>
          </a:p>
        </p:txBody>
      </p:sp>
      <p:sp>
        <p:nvSpPr>
          <p:cNvPr id="19" name="Text Placeholder 17">
            <a:extLst>
              <a:ext uri="{FF2B5EF4-FFF2-40B4-BE49-F238E27FC236}">
                <a16:creationId xmlns:a16="http://schemas.microsoft.com/office/drawing/2014/main" id="{648667D5-E2E7-4331-B1ED-AE39B4769117}"/>
              </a:ext>
            </a:extLst>
          </p:cNvPr>
          <p:cNvSpPr>
            <a:spLocks noGrp="1"/>
          </p:cNvSpPr>
          <p:nvPr>
            <p:ph type="body" sz="quarter" idx="14" hasCustomPrompt="1"/>
          </p:nvPr>
        </p:nvSpPr>
        <p:spPr>
          <a:xfrm>
            <a:off x="609600" y="4699550"/>
            <a:ext cx="4800600" cy="634450"/>
          </a:xfrm>
        </p:spPr>
        <p:txBody>
          <a:bodyPr lIns="0"/>
          <a:lstStyle>
            <a:lvl1pPr marL="0" indent="0">
              <a:spcAft>
                <a:spcPts val="300"/>
              </a:spcAft>
              <a:buNone/>
              <a:defRPr sz="1600" b="0"/>
            </a:lvl1pPr>
            <a:lvl2pPr marL="228600" indent="0">
              <a:buNone/>
              <a:defRPr/>
            </a:lvl2pPr>
            <a:lvl3pPr marL="502920" indent="0">
              <a:buNone/>
              <a:defRPr/>
            </a:lvl3pPr>
            <a:lvl4pPr marL="777240" indent="0">
              <a:buNone/>
              <a:defRPr/>
            </a:lvl4pPr>
            <a:lvl5pPr marL="1051560" indent="0">
              <a:buNone/>
              <a:defRPr/>
            </a:lvl5pPr>
          </a:lstStyle>
          <a:p>
            <a:pPr lvl="0"/>
            <a:r>
              <a:rPr lang="en-US" dirty="0"/>
              <a:t>Speaker title</a:t>
            </a:r>
            <a:br>
              <a:rPr lang="en-US" dirty="0"/>
            </a:br>
            <a:r>
              <a:rPr lang="en-US" dirty="0"/>
              <a:t>Company</a:t>
            </a:r>
          </a:p>
        </p:txBody>
      </p:sp>
      <p:sp>
        <p:nvSpPr>
          <p:cNvPr id="10" name="TextBox 9">
            <a:extLst>
              <a:ext uri="{FF2B5EF4-FFF2-40B4-BE49-F238E27FC236}">
                <a16:creationId xmlns:a16="http://schemas.microsoft.com/office/drawing/2014/main" id="{5593CAB0-3D74-9449-9C0C-30212722D978}"/>
              </a:ext>
            </a:extLst>
          </p:cNvPr>
          <p:cNvSpPr txBox="1"/>
          <p:nvPr userDrawn="1"/>
        </p:nvSpPr>
        <p:spPr>
          <a:xfrm>
            <a:off x="5122817" y="6389813"/>
            <a:ext cx="1946367" cy="184666"/>
          </a:xfrm>
          <a:prstGeom prst="rect">
            <a:avLst/>
          </a:prstGeom>
          <a:noFill/>
        </p:spPr>
        <p:txBody>
          <a:bodyPr wrap="none" rtlCol="0">
            <a:spAutoFit/>
          </a:bodyPr>
          <a:lstStyle/>
          <a:p>
            <a:pPr algn="ctr"/>
            <a:r>
              <a:rPr lang="en-US" sz="600" dirty="0">
                <a:solidFill>
                  <a:schemeClr val="bg1"/>
                </a:solidFill>
              </a:rPr>
              <a:t>© 2022, Amazon Web Services, Inc. or its affiliates.</a:t>
            </a:r>
          </a:p>
        </p:txBody>
      </p:sp>
    </p:spTree>
    <p:extLst>
      <p:ext uri="{BB962C8B-B14F-4D97-AF65-F5344CB8AC3E}">
        <p14:creationId xmlns:p14="http://schemas.microsoft.com/office/powerpoint/2010/main" val="81954446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HeaderVersion5">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63C40C-65D6-43B9-9CA7-C72FC88C03C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2466" y="3828"/>
            <a:ext cx="12184018" cy="6856285"/>
          </a:xfrm>
          <a:prstGeom prst="rect">
            <a:avLst/>
          </a:prstGeom>
        </p:spPr>
      </p:pic>
      <p:sp>
        <p:nvSpPr>
          <p:cNvPr id="2" name="Title 1">
            <a:extLst>
              <a:ext uri="{FF2B5EF4-FFF2-40B4-BE49-F238E27FC236}">
                <a16:creationId xmlns:a16="http://schemas.microsoft.com/office/drawing/2014/main" id="{E162F3E8-1253-4748-A4CA-00B845807C26}"/>
              </a:ext>
            </a:extLst>
          </p:cNvPr>
          <p:cNvSpPr>
            <a:spLocks noGrp="1"/>
          </p:cNvSpPr>
          <p:nvPr>
            <p:ph type="title" hasCustomPrompt="1"/>
          </p:nvPr>
        </p:nvSpPr>
        <p:spPr>
          <a:xfrm>
            <a:off x="609600" y="2539280"/>
            <a:ext cx="8170258" cy="1625599"/>
          </a:xfrm>
        </p:spPr>
        <p:txBody>
          <a:bodyPr anchor="t"/>
          <a:lstStyle>
            <a:lvl1pPr>
              <a:defRPr sz="4800">
                <a:solidFill>
                  <a:schemeClr val="bg1"/>
                </a:solidFill>
              </a:defRPr>
            </a:lvl1pPr>
          </a:lstStyle>
          <a:p>
            <a:r>
              <a:rPr lang="en-US" dirty="0"/>
              <a:t>Section divider – </a:t>
            </a:r>
            <a:br>
              <a:rPr lang="en-US" dirty="0"/>
            </a:br>
            <a:r>
              <a:rPr lang="en-US" dirty="0"/>
              <a:t>Type section name here</a:t>
            </a:r>
          </a:p>
        </p:txBody>
      </p:sp>
      <p:sp>
        <p:nvSpPr>
          <p:cNvPr id="5" name="Slide Number Placeholder 4">
            <a:extLst>
              <a:ext uri="{FF2B5EF4-FFF2-40B4-BE49-F238E27FC236}">
                <a16:creationId xmlns:a16="http://schemas.microsoft.com/office/drawing/2014/main" id="{A7029803-42D7-A244-9477-DD91AA020F97}"/>
              </a:ext>
            </a:extLst>
          </p:cNvPr>
          <p:cNvSpPr>
            <a:spLocks noGrp="1"/>
          </p:cNvSpPr>
          <p:nvPr>
            <p:ph type="sldNum" sz="quarter" idx="12"/>
          </p:nvPr>
        </p:nvSpPr>
        <p:spPr/>
        <p:txBody>
          <a:bodyPr/>
          <a:lstStyle>
            <a:lvl1pPr>
              <a:defRPr>
                <a:solidFill>
                  <a:schemeClr val="bg1"/>
                </a:solidFill>
              </a:defRPr>
            </a:lvl1pPr>
          </a:lstStyle>
          <a:p>
            <a:fld id="{7834CDD4-D76F-4459-B025-0310E913C243}" type="slidenum">
              <a:rPr lang="en-US" smtClean="0"/>
              <a:pPr/>
              <a:t>‹#›</a:t>
            </a:fld>
            <a:endParaRPr lang="en-US" dirty="0"/>
          </a:p>
        </p:txBody>
      </p:sp>
      <p:pic>
        <p:nvPicPr>
          <p:cNvPr id="7" name="Picture 6">
            <a:extLst>
              <a:ext uri="{FF2B5EF4-FFF2-40B4-BE49-F238E27FC236}">
                <a16:creationId xmlns:a16="http://schemas.microsoft.com/office/drawing/2014/main" id="{0C570EFF-72E8-4742-BF5A-2182B8DA9D3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4360" y="6337372"/>
            <a:ext cx="365760" cy="218831"/>
          </a:xfrm>
          <a:prstGeom prst="rect">
            <a:avLst/>
          </a:prstGeom>
        </p:spPr>
      </p:pic>
      <p:sp>
        <p:nvSpPr>
          <p:cNvPr id="9" name="TextBox 8">
            <a:extLst>
              <a:ext uri="{FF2B5EF4-FFF2-40B4-BE49-F238E27FC236}">
                <a16:creationId xmlns:a16="http://schemas.microsoft.com/office/drawing/2014/main" id="{CD2B1A83-9841-1641-9D59-3F792FF6C9B2}"/>
              </a:ext>
            </a:extLst>
          </p:cNvPr>
          <p:cNvSpPr txBox="1"/>
          <p:nvPr userDrawn="1"/>
        </p:nvSpPr>
        <p:spPr>
          <a:xfrm>
            <a:off x="5122817" y="6389813"/>
            <a:ext cx="1946367" cy="184666"/>
          </a:xfrm>
          <a:prstGeom prst="rect">
            <a:avLst/>
          </a:prstGeom>
          <a:noFill/>
        </p:spPr>
        <p:txBody>
          <a:bodyPr wrap="none" rtlCol="0">
            <a:spAutoFit/>
          </a:bodyPr>
          <a:lstStyle/>
          <a:p>
            <a:pPr algn="ctr"/>
            <a:r>
              <a:rPr lang="en-US" sz="600" dirty="0">
                <a:solidFill>
                  <a:schemeClr val="bg1"/>
                </a:solidFill>
              </a:rPr>
              <a:t>© 2022, Amazon Web Services, Inc. or its affiliates.</a:t>
            </a:r>
          </a:p>
        </p:txBody>
      </p:sp>
    </p:spTree>
    <p:extLst>
      <p:ext uri="{BB962C8B-B14F-4D97-AF65-F5344CB8AC3E}">
        <p14:creationId xmlns:p14="http://schemas.microsoft.com/office/powerpoint/2010/main" val="135497154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608" userDrawn="1">
          <p15:clr>
            <a:srgbClr val="FBAE40"/>
          </p15:clr>
        </p15:guide>
        <p15:guide id="2" orient="horz" pos="12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C33AB-9594-4983-B9F9-6E0A6C44C7C4}"/>
              </a:ext>
            </a:extLst>
          </p:cNvPr>
          <p:cNvSpPr>
            <a:spLocks noGrp="1"/>
          </p:cNvSpPr>
          <p:nvPr>
            <p:ph type="title" hasCustomPrompt="1"/>
          </p:nvPr>
        </p:nvSpPr>
        <p:spPr/>
        <p:txBody>
          <a:bodyPr/>
          <a:lstStyle>
            <a:lvl1pPr>
              <a:defRPr/>
            </a:lvl1pPr>
          </a:lstStyle>
          <a:p>
            <a:r>
              <a:rPr lang="en-US" dirty="0"/>
              <a:t>Two-column layout</a:t>
            </a:r>
          </a:p>
        </p:txBody>
      </p:sp>
      <p:sp>
        <p:nvSpPr>
          <p:cNvPr id="3" name="Content Placeholder 2">
            <a:extLst>
              <a:ext uri="{FF2B5EF4-FFF2-40B4-BE49-F238E27FC236}">
                <a16:creationId xmlns:a16="http://schemas.microsoft.com/office/drawing/2014/main" id="{CB229B46-A384-45C4-A7BA-8F3730F4945F}"/>
              </a:ext>
            </a:extLst>
          </p:cNvPr>
          <p:cNvSpPr>
            <a:spLocks noGrp="1"/>
          </p:cNvSpPr>
          <p:nvPr>
            <p:ph sz="half" idx="1" hasCustomPrompt="1"/>
          </p:nvPr>
        </p:nvSpPr>
        <p:spPr>
          <a:xfrm>
            <a:off x="609600" y="1700071"/>
            <a:ext cx="5157788" cy="4149728"/>
          </a:xfrm>
        </p:spPr>
        <p:txBody>
          <a:bodyPr lIns="0"/>
          <a:lstStyle>
            <a:lvl1pPr marL="0" indent="0">
              <a:spcAft>
                <a:spcPts val="1800"/>
              </a:spcAft>
              <a:buNone/>
              <a:defRPr sz="2000"/>
            </a:lvl1pPr>
          </a:lstStyle>
          <a:p>
            <a:pPr lvl="0"/>
            <a:r>
              <a:rPr lang="en-US" dirty="0"/>
              <a:t>Enter text</a:t>
            </a:r>
          </a:p>
        </p:txBody>
      </p:sp>
      <p:sp>
        <p:nvSpPr>
          <p:cNvPr id="4" name="Content Placeholder 3">
            <a:extLst>
              <a:ext uri="{FF2B5EF4-FFF2-40B4-BE49-F238E27FC236}">
                <a16:creationId xmlns:a16="http://schemas.microsoft.com/office/drawing/2014/main" id="{998C7A7E-2A85-4B33-B617-143D10EBF1F9}"/>
              </a:ext>
            </a:extLst>
          </p:cNvPr>
          <p:cNvSpPr>
            <a:spLocks noGrp="1"/>
          </p:cNvSpPr>
          <p:nvPr>
            <p:ph sz="half" idx="2" hasCustomPrompt="1"/>
          </p:nvPr>
        </p:nvSpPr>
        <p:spPr>
          <a:xfrm>
            <a:off x="6172200" y="1700071"/>
            <a:ext cx="5410200" cy="4149726"/>
          </a:xfrm>
        </p:spPr>
        <p:txBody>
          <a:bodyPr lIns="0"/>
          <a:lstStyle>
            <a:lvl1pPr marL="0" indent="0">
              <a:spcAft>
                <a:spcPts val="1800"/>
              </a:spcAft>
              <a:buNone/>
              <a:defRPr sz="2000"/>
            </a:lvl1pPr>
          </a:lstStyle>
          <a:p>
            <a:pPr lvl="0"/>
            <a:r>
              <a:rPr lang="en-US" dirty="0"/>
              <a:t>Enter text</a:t>
            </a:r>
          </a:p>
        </p:txBody>
      </p:sp>
      <p:sp>
        <p:nvSpPr>
          <p:cNvPr id="7" name="Slide Number Placeholder 6">
            <a:extLst>
              <a:ext uri="{FF2B5EF4-FFF2-40B4-BE49-F238E27FC236}">
                <a16:creationId xmlns:a16="http://schemas.microsoft.com/office/drawing/2014/main" id="{17DBD263-9859-D042-9025-9D6F3D7D50E0}"/>
              </a:ext>
            </a:extLst>
          </p:cNvPr>
          <p:cNvSpPr>
            <a:spLocks noGrp="1"/>
          </p:cNvSpPr>
          <p:nvPr>
            <p:ph type="sldNum" sz="quarter" idx="16"/>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1583944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41CD-EE1A-4E63-BBDD-173E28125658}"/>
              </a:ext>
            </a:extLst>
          </p:cNvPr>
          <p:cNvSpPr>
            <a:spLocks noGrp="1"/>
          </p:cNvSpPr>
          <p:nvPr>
            <p:ph type="title" hasCustomPrompt="1"/>
          </p:nvPr>
        </p:nvSpPr>
        <p:spPr>
          <a:xfrm>
            <a:off x="609600" y="917577"/>
            <a:ext cx="10972800" cy="606424"/>
          </a:xfrm>
        </p:spPr>
        <p:txBody>
          <a:bodyPr/>
          <a:lstStyle>
            <a:lvl1pPr>
              <a:defRPr/>
            </a:lvl1pPr>
          </a:lstStyle>
          <a:p>
            <a:r>
              <a:rPr lang="en-US" dirty="0"/>
              <a:t>Two-column layout with subtitles</a:t>
            </a:r>
          </a:p>
        </p:txBody>
      </p:sp>
      <p:sp>
        <p:nvSpPr>
          <p:cNvPr id="3" name="Text Placeholder 2">
            <a:extLst>
              <a:ext uri="{FF2B5EF4-FFF2-40B4-BE49-F238E27FC236}">
                <a16:creationId xmlns:a16="http://schemas.microsoft.com/office/drawing/2014/main" id="{573CFC72-9096-4F5D-9BDB-96DE57732BB8}"/>
              </a:ext>
            </a:extLst>
          </p:cNvPr>
          <p:cNvSpPr>
            <a:spLocks noGrp="1"/>
          </p:cNvSpPr>
          <p:nvPr>
            <p:ph type="body" idx="1" hasCustomPrompt="1"/>
          </p:nvPr>
        </p:nvSpPr>
        <p:spPr>
          <a:xfrm>
            <a:off x="609600" y="1704992"/>
            <a:ext cx="5157787" cy="474663"/>
          </a:xfrm>
        </p:spPr>
        <p:txBody>
          <a:bodyPr lIns="0" anchor="t"/>
          <a:lstStyle>
            <a:lvl1pPr marL="0" indent="0">
              <a:buNone/>
              <a:defRPr sz="2000" b="1">
                <a:solidFill>
                  <a:srgbClr val="504BAB"/>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a:t>
            </a:r>
          </a:p>
        </p:txBody>
      </p:sp>
      <p:sp>
        <p:nvSpPr>
          <p:cNvPr id="4" name="Content Placeholder 3">
            <a:extLst>
              <a:ext uri="{FF2B5EF4-FFF2-40B4-BE49-F238E27FC236}">
                <a16:creationId xmlns:a16="http://schemas.microsoft.com/office/drawing/2014/main" id="{BCE14836-1EB0-499D-8015-98B7CCC303E8}"/>
              </a:ext>
            </a:extLst>
          </p:cNvPr>
          <p:cNvSpPr>
            <a:spLocks noGrp="1"/>
          </p:cNvSpPr>
          <p:nvPr>
            <p:ph sz="half" idx="2" hasCustomPrompt="1"/>
          </p:nvPr>
        </p:nvSpPr>
        <p:spPr>
          <a:xfrm>
            <a:off x="609600" y="2039935"/>
            <a:ext cx="5157787" cy="4149727"/>
          </a:xfrm>
        </p:spPr>
        <p:txBody>
          <a:bodyPr lIns="0"/>
          <a:lstStyle>
            <a:lvl1pPr marL="0" indent="0">
              <a:spcAft>
                <a:spcPts val="1800"/>
              </a:spcAft>
              <a:buNone/>
              <a:defRPr sz="2000"/>
            </a:lvl1pPr>
          </a:lstStyle>
          <a:p>
            <a:pPr lvl="0"/>
            <a:r>
              <a:rPr lang="en-US" dirty="0"/>
              <a:t>Enter text</a:t>
            </a:r>
          </a:p>
        </p:txBody>
      </p:sp>
      <p:sp>
        <p:nvSpPr>
          <p:cNvPr id="5" name="Text Placeholder 4">
            <a:extLst>
              <a:ext uri="{FF2B5EF4-FFF2-40B4-BE49-F238E27FC236}">
                <a16:creationId xmlns:a16="http://schemas.microsoft.com/office/drawing/2014/main" id="{3777F387-CD61-4FDE-AE0D-E17DE70D3B19}"/>
              </a:ext>
            </a:extLst>
          </p:cNvPr>
          <p:cNvSpPr>
            <a:spLocks noGrp="1"/>
          </p:cNvSpPr>
          <p:nvPr>
            <p:ph type="body" sz="quarter" idx="3" hasCustomPrompt="1"/>
          </p:nvPr>
        </p:nvSpPr>
        <p:spPr>
          <a:xfrm>
            <a:off x="6172200" y="1704992"/>
            <a:ext cx="5410200" cy="474663"/>
          </a:xfrm>
        </p:spPr>
        <p:txBody>
          <a:bodyPr lIns="0" anchor="t"/>
          <a:lstStyle>
            <a:lvl1pPr marL="0" indent="0">
              <a:buNone/>
              <a:defRPr sz="2000" b="1">
                <a:solidFill>
                  <a:srgbClr val="504BAB"/>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a:t>
            </a:r>
          </a:p>
        </p:txBody>
      </p:sp>
      <p:sp>
        <p:nvSpPr>
          <p:cNvPr id="6" name="Content Placeholder 5">
            <a:extLst>
              <a:ext uri="{FF2B5EF4-FFF2-40B4-BE49-F238E27FC236}">
                <a16:creationId xmlns:a16="http://schemas.microsoft.com/office/drawing/2014/main" id="{BF30F8A2-BBFC-4205-BF9B-0CA000B7190E}"/>
              </a:ext>
            </a:extLst>
          </p:cNvPr>
          <p:cNvSpPr>
            <a:spLocks noGrp="1"/>
          </p:cNvSpPr>
          <p:nvPr>
            <p:ph sz="quarter" idx="4" hasCustomPrompt="1"/>
          </p:nvPr>
        </p:nvSpPr>
        <p:spPr>
          <a:xfrm>
            <a:off x="6172200" y="2039935"/>
            <a:ext cx="5410200" cy="4149726"/>
          </a:xfrm>
        </p:spPr>
        <p:txBody>
          <a:bodyPr lIns="0"/>
          <a:lstStyle>
            <a:lvl1pPr marL="0" indent="0">
              <a:spcAft>
                <a:spcPts val="1800"/>
              </a:spcAft>
              <a:buNone/>
              <a:defRPr sz="2000"/>
            </a:lvl1pPr>
          </a:lstStyle>
          <a:p>
            <a:pPr lvl="0"/>
            <a:r>
              <a:rPr lang="en-US" dirty="0"/>
              <a:t>Enter text</a:t>
            </a:r>
          </a:p>
        </p:txBody>
      </p:sp>
      <p:sp>
        <p:nvSpPr>
          <p:cNvPr id="9" name="Slide Number Placeholder 8">
            <a:extLst>
              <a:ext uri="{FF2B5EF4-FFF2-40B4-BE49-F238E27FC236}">
                <a16:creationId xmlns:a16="http://schemas.microsoft.com/office/drawing/2014/main" id="{738B7A11-19A5-E94B-B640-BCDB7CC7659D}"/>
              </a:ext>
            </a:extLst>
          </p:cNvPr>
          <p:cNvSpPr>
            <a:spLocks noGrp="1"/>
          </p:cNvSpPr>
          <p:nvPr>
            <p:ph type="sldNum" sz="quarter" idx="16"/>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2579803077"/>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Column">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EE45CD9-67F8-4A52-86F7-18140657CB4D}"/>
              </a:ext>
            </a:extLst>
          </p:cNvPr>
          <p:cNvSpPr>
            <a:spLocks noGrp="1"/>
          </p:cNvSpPr>
          <p:nvPr>
            <p:ph type="body" sz="quarter" idx="14" hasCustomPrompt="1"/>
          </p:nvPr>
        </p:nvSpPr>
        <p:spPr>
          <a:xfrm>
            <a:off x="609601" y="2039935"/>
            <a:ext cx="3479799" cy="3586165"/>
          </a:xfrm>
        </p:spPr>
        <p:txBody>
          <a:bodyPr lIns="0"/>
          <a:lstStyle>
            <a:lvl1pPr marL="0" indent="0">
              <a:spcAft>
                <a:spcPts val="1800"/>
              </a:spcAft>
              <a:buNone/>
              <a:defRPr sz="2000"/>
            </a:lvl1pPr>
          </a:lstStyle>
          <a:p>
            <a:pPr lvl="0"/>
            <a:r>
              <a:rPr lang="en-US" dirty="0"/>
              <a:t>Enter text</a:t>
            </a:r>
          </a:p>
        </p:txBody>
      </p:sp>
      <p:sp>
        <p:nvSpPr>
          <p:cNvPr id="2" name="Title 1">
            <a:extLst>
              <a:ext uri="{FF2B5EF4-FFF2-40B4-BE49-F238E27FC236}">
                <a16:creationId xmlns:a16="http://schemas.microsoft.com/office/drawing/2014/main" id="{525D41CD-EE1A-4E63-BBDD-173E28125658}"/>
              </a:ext>
            </a:extLst>
          </p:cNvPr>
          <p:cNvSpPr>
            <a:spLocks noGrp="1"/>
          </p:cNvSpPr>
          <p:nvPr>
            <p:ph type="title" hasCustomPrompt="1"/>
          </p:nvPr>
        </p:nvSpPr>
        <p:spPr>
          <a:xfrm>
            <a:off x="609600" y="917577"/>
            <a:ext cx="10972800" cy="606424"/>
          </a:xfrm>
        </p:spPr>
        <p:txBody>
          <a:bodyPr/>
          <a:lstStyle>
            <a:lvl1pPr>
              <a:defRPr/>
            </a:lvl1pPr>
          </a:lstStyle>
          <a:p>
            <a:r>
              <a:rPr lang="en-US" dirty="0"/>
              <a:t>Three-column layout with subtitles</a:t>
            </a:r>
          </a:p>
        </p:txBody>
      </p:sp>
      <p:sp>
        <p:nvSpPr>
          <p:cNvPr id="3" name="Text Placeholder 2">
            <a:extLst>
              <a:ext uri="{FF2B5EF4-FFF2-40B4-BE49-F238E27FC236}">
                <a16:creationId xmlns:a16="http://schemas.microsoft.com/office/drawing/2014/main" id="{573CFC72-9096-4F5D-9BDB-96DE57732BB8}"/>
              </a:ext>
            </a:extLst>
          </p:cNvPr>
          <p:cNvSpPr>
            <a:spLocks noGrp="1"/>
          </p:cNvSpPr>
          <p:nvPr>
            <p:ph type="body" idx="1" hasCustomPrompt="1"/>
          </p:nvPr>
        </p:nvSpPr>
        <p:spPr>
          <a:xfrm>
            <a:off x="609601" y="1704992"/>
            <a:ext cx="3479799" cy="474663"/>
          </a:xfrm>
        </p:spPr>
        <p:txBody>
          <a:bodyPr lIns="0" anchor="t"/>
          <a:lstStyle>
            <a:lvl1pPr marL="0" indent="0">
              <a:buNone/>
              <a:defRPr sz="2000" b="1">
                <a:solidFill>
                  <a:srgbClr val="504BAB"/>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a:t>
            </a:r>
          </a:p>
        </p:txBody>
      </p:sp>
      <p:sp>
        <p:nvSpPr>
          <p:cNvPr id="5" name="Text Placeholder 4">
            <a:extLst>
              <a:ext uri="{FF2B5EF4-FFF2-40B4-BE49-F238E27FC236}">
                <a16:creationId xmlns:a16="http://schemas.microsoft.com/office/drawing/2014/main" id="{3777F387-CD61-4FDE-AE0D-E17DE70D3B19}"/>
              </a:ext>
            </a:extLst>
          </p:cNvPr>
          <p:cNvSpPr>
            <a:spLocks noGrp="1"/>
          </p:cNvSpPr>
          <p:nvPr>
            <p:ph type="body" sz="quarter" idx="3" hasCustomPrompt="1"/>
          </p:nvPr>
        </p:nvSpPr>
        <p:spPr>
          <a:xfrm>
            <a:off x="4356101" y="1704992"/>
            <a:ext cx="3479799" cy="474663"/>
          </a:xfrm>
        </p:spPr>
        <p:txBody>
          <a:bodyPr lIns="0" anchor="t"/>
          <a:lstStyle>
            <a:lvl1pPr marL="0" indent="0">
              <a:buNone/>
              <a:defRPr sz="2000" b="1">
                <a:solidFill>
                  <a:srgbClr val="504BAB"/>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a:t>
            </a:r>
          </a:p>
        </p:txBody>
      </p:sp>
      <p:sp>
        <p:nvSpPr>
          <p:cNvPr id="11" name="Text Placeholder 10">
            <a:extLst>
              <a:ext uri="{FF2B5EF4-FFF2-40B4-BE49-F238E27FC236}">
                <a16:creationId xmlns:a16="http://schemas.microsoft.com/office/drawing/2014/main" id="{CD517463-352F-4D83-A9E1-0F789F96266D}"/>
              </a:ext>
            </a:extLst>
          </p:cNvPr>
          <p:cNvSpPr>
            <a:spLocks noGrp="1"/>
          </p:cNvSpPr>
          <p:nvPr>
            <p:ph type="body" sz="quarter" idx="15" hasCustomPrompt="1"/>
          </p:nvPr>
        </p:nvSpPr>
        <p:spPr>
          <a:xfrm>
            <a:off x="4356101" y="2039935"/>
            <a:ext cx="3479799" cy="3586165"/>
          </a:xfrm>
        </p:spPr>
        <p:txBody>
          <a:bodyPr lIns="0"/>
          <a:lstStyle>
            <a:lvl1pPr marL="0" indent="0">
              <a:spcAft>
                <a:spcPts val="1800"/>
              </a:spcAft>
              <a:buNone/>
              <a:defRPr sz="2000"/>
            </a:lvl1pPr>
          </a:lstStyle>
          <a:p>
            <a:pPr lvl="0"/>
            <a:r>
              <a:rPr lang="en-US" dirty="0"/>
              <a:t>Enter text</a:t>
            </a:r>
          </a:p>
        </p:txBody>
      </p:sp>
      <p:sp>
        <p:nvSpPr>
          <p:cNvPr id="12" name="Text Placeholder 4">
            <a:extLst>
              <a:ext uri="{FF2B5EF4-FFF2-40B4-BE49-F238E27FC236}">
                <a16:creationId xmlns:a16="http://schemas.microsoft.com/office/drawing/2014/main" id="{CF3CD244-8B44-44A6-A623-84365E91EAE7}"/>
              </a:ext>
            </a:extLst>
          </p:cNvPr>
          <p:cNvSpPr>
            <a:spLocks noGrp="1"/>
          </p:cNvSpPr>
          <p:nvPr>
            <p:ph type="body" sz="quarter" idx="16" hasCustomPrompt="1"/>
          </p:nvPr>
        </p:nvSpPr>
        <p:spPr>
          <a:xfrm>
            <a:off x="8102601" y="1704992"/>
            <a:ext cx="3479799" cy="474663"/>
          </a:xfrm>
        </p:spPr>
        <p:txBody>
          <a:bodyPr lIns="0" anchor="t"/>
          <a:lstStyle>
            <a:lvl1pPr marL="0" indent="0">
              <a:buNone/>
              <a:defRPr sz="2000" b="1">
                <a:solidFill>
                  <a:srgbClr val="504BAB"/>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a:t>
            </a:r>
          </a:p>
        </p:txBody>
      </p:sp>
      <p:sp>
        <p:nvSpPr>
          <p:cNvPr id="13" name="Text Placeholder 10">
            <a:extLst>
              <a:ext uri="{FF2B5EF4-FFF2-40B4-BE49-F238E27FC236}">
                <a16:creationId xmlns:a16="http://schemas.microsoft.com/office/drawing/2014/main" id="{CB7E0003-F180-4528-9992-B9342F92AF42}"/>
              </a:ext>
            </a:extLst>
          </p:cNvPr>
          <p:cNvSpPr>
            <a:spLocks noGrp="1"/>
          </p:cNvSpPr>
          <p:nvPr>
            <p:ph type="body" sz="quarter" idx="17" hasCustomPrompt="1"/>
          </p:nvPr>
        </p:nvSpPr>
        <p:spPr>
          <a:xfrm>
            <a:off x="8102601" y="2039935"/>
            <a:ext cx="3479799" cy="3586165"/>
          </a:xfrm>
        </p:spPr>
        <p:txBody>
          <a:bodyPr lIns="0"/>
          <a:lstStyle>
            <a:lvl1pPr marL="0" indent="0">
              <a:spcAft>
                <a:spcPts val="1800"/>
              </a:spcAft>
              <a:buNone/>
              <a:defRPr sz="2000"/>
            </a:lvl1pPr>
          </a:lstStyle>
          <a:p>
            <a:pPr lvl="0"/>
            <a:r>
              <a:rPr lang="en-US" dirty="0"/>
              <a:t>Enter text</a:t>
            </a:r>
          </a:p>
        </p:txBody>
      </p:sp>
      <p:sp>
        <p:nvSpPr>
          <p:cNvPr id="7" name="Slide Number Placeholder 6">
            <a:extLst>
              <a:ext uri="{FF2B5EF4-FFF2-40B4-BE49-F238E27FC236}">
                <a16:creationId xmlns:a16="http://schemas.microsoft.com/office/drawing/2014/main" id="{B828457D-BA7E-5F4D-BB3A-F2D68C6B8247}"/>
              </a:ext>
            </a:extLst>
          </p:cNvPr>
          <p:cNvSpPr>
            <a:spLocks noGrp="1"/>
          </p:cNvSpPr>
          <p:nvPr>
            <p:ph type="sldNum" sz="quarter" idx="20"/>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20071315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ColumnImage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EE45CD9-67F8-4A52-86F7-18140657CB4D}"/>
              </a:ext>
            </a:extLst>
          </p:cNvPr>
          <p:cNvSpPr>
            <a:spLocks noGrp="1"/>
          </p:cNvSpPr>
          <p:nvPr>
            <p:ph type="body" sz="quarter" idx="14" hasCustomPrompt="1"/>
          </p:nvPr>
        </p:nvSpPr>
        <p:spPr>
          <a:xfrm>
            <a:off x="609601" y="3621024"/>
            <a:ext cx="3479799" cy="2290765"/>
          </a:xfrm>
        </p:spPr>
        <p:txBody>
          <a:bodyPr lIns="0"/>
          <a:lstStyle>
            <a:lvl1pPr marL="0" indent="0">
              <a:spcAft>
                <a:spcPts val="1800"/>
              </a:spcAft>
              <a:buNone/>
              <a:defRPr sz="2000"/>
            </a:lvl1pPr>
          </a:lstStyle>
          <a:p>
            <a:pPr lvl="0"/>
            <a:r>
              <a:rPr lang="en-US" dirty="0"/>
              <a:t>Enter text</a:t>
            </a:r>
          </a:p>
        </p:txBody>
      </p:sp>
      <p:sp>
        <p:nvSpPr>
          <p:cNvPr id="2" name="Title 1">
            <a:extLst>
              <a:ext uri="{FF2B5EF4-FFF2-40B4-BE49-F238E27FC236}">
                <a16:creationId xmlns:a16="http://schemas.microsoft.com/office/drawing/2014/main" id="{525D41CD-EE1A-4E63-BBDD-173E28125658}"/>
              </a:ext>
            </a:extLst>
          </p:cNvPr>
          <p:cNvSpPr>
            <a:spLocks noGrp="1"/>
          </p:cNvSpPr>
          <p:nvPr>
            <p:ph type="title" hasCustomPrompt="1"/>
          </p:nvPr>
        </p:nvSpPr>
        <p:spPr>
          <a:xfrm>
            <a:off x="609600" y="917577"/>
            <a:ext cx="10972800" cy="606424"/>
          </a:xfrm>
        </p:spPr>
        <p:txBody>
          <a:bodyPr/>
          <a:lstStyle>
            <a:lvl1pPr>
              <a:defRPr/>
            </a:lvl1pPr>
          </a:lstStyle>
          <a:p>
            <a:r>
              <a:rPr lang="en-US" dirty="0"/>
              <a:t>Three-column layout with subtitles and images</a:t>
            </a:r>
          </a:p>
        </p:txBody>
      </p:sp>
      <p:sp>
        <p:nvSpPr>
          <p:cNvPr id="3" name="Text Placeholder 2">
            <a:extLst>
              <a:ext uri="{FF2B5EF4-FFF2-40B4-BE49-F238E27FC236}">
                <a16:creationId xmlns:a16="http://schemas.microsoft.com/office/drawing/2014/main" id="{573CFC72-9096-4F5D-9BDB-96DE57732BB8}"/>
              </a:ext>
            </a:extLst>
          </p:cNvPr>
          <p:cNvSpPr>
            <a:spLocks noGrp="1"/>
          </p:cNvSpPr>
          <p:nvPr>
            <p:ph type="body" idx="1" hasCustomPrompt="1"/>
          </p:nvPr>
        </p:nvSpPr>
        <p:spPr>
          <a:xfrm>
            <a:off x="609601" y="3291840"/>
            <a:ext cx="3479799" cy="474663"/>
          </a:xfrm>
        </p:spPr>
        <p:txBody>
          <a:bodyPr lIns="0" anchor="t"/>
          <a:lstStyle>
            <a:lvl1pPr marL="0" indent="0">
              <a:buNone/>
              <a:defRPr sz="2000" b="1">
                <a:solidFill>
                  <a:srgbClr val="504BAB"/>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a:t>
            </a:r>
          </a:p>
        </p:txBody>
      </p:sp>
      <p:sp>
        <p:nvSpPr>
          <p:cNvPr id="5" name="Text Placeholder 4">
            <a:extLst>
              <a:ext uri="{FF2B5EF4-FFF2-40B4-BE49-F238E27FC236}">
                <a16:creationId xmlns:a16="http://schemas.microsoft.com/office/drawing/2014/main" id="{3777F387-CD61-4FDE-AE0D-E17DE70D3B19}"/>
              </a:ext>
            </a:extLst>
          </p:cNvPr>
          <p:cNvSpPr>
            <a:spLocks noGrp="1"/>
          </p:cNvSpPr>
          <p:nvPr>
            <p:ph type="body" sz="quarter" idx="3" hasCustomPrompt="1"/>
          </p:nvPr>
        </p:nvSpPr>
        <p:spPr>
          <a:xfrm>
            <a:off x="4356101" y="3291840"/>
            <a:ext cx="3479799" cy="474663"/>
          </a:xfrm>
        </p:spPr>
        <p:txBody>
          <a:bodyPr lIns="0" anchor="t"/>
          <a:lstStyle>
            <a:lvl1pPr marL="0" indent="0">
              <a:buNone/>
              <a:defRPr sz="2000" b="1">
                <a:solidFill>
                  <a:srgbClr val="504BAB"/>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a:t>
            </a:r>
          </a:p>
        </p:txBody>
      </p:sp>
      <p:sp>
        <p:nvSpPr>
          <p:cNvPr id="11" name="Text Placeholder 10">
            <a:extLst>
              <a:ext uri="{FF2B5EF4-FFF2-40B4-BE49-F238E27FC236}">
                <a16:creationId xmlns:a16="http://schemas.microsoft.com/office/drawing/2014/main" id="{CD517463-352F-4D83-A9E1-0F789F96266D}"/>
              </a:ext>
            </a:extLst>
          </p:cNvPr>
          <p:cNvSpPr>
            <a:spLocks noGrp="1"/>
          </p:cNvSpPr>
          <p:nvPr>
            <p:ph type="body" sz="quarter" idx="15" hasCustomPrompt="1"/>
          </p:nvPr>
        </p:nvSpPr>
        <p:spPr>
          <a:xfrm>
            <a:off x="4356102" y="3621024"/>
            <a:ext cx="3479799" cy="2290765"/>
          </a:xfrm>
        </p:spPr>
        <p:txBody>
          <a:bodyPr lIns="0"/>
          <a:lstStyle>
            <a:lvl1pPr marL="0" indent="0">
              <a:spcAft>
                <a:spcPts val="1800"/>
              </a:spcAft>
              <a:buNone/>
              <a:defRPr sz="2000"/>
            </a:lvl1pPr>
          </a:lstStyle>
          <a:p>
            <a:pPr lvl="0"/>
            <a:r>
              <a:rPr lang="en-US" dirty="0"/>
              <a:t>Enter text</a:t>
            </a:r>
          </a:p>
        </p:txBody>
      </p:sp>
      <p:sp>
        <p:nvSpPr>
          <p:cNvPr id="12" name="Text Placeholder 4">
            <a:extLst>
              <a:ext uri="{FF2B5EF4-FFF2-40B4-BE49-F238E27FC236}">
                <a16:creationId xmlns:a16="http://schemas.microsoft.com/office/drawing/2014/main" id="{CF3CD244-8B44-44A6-A623-84365E91EAE7}"/>
              </a:ext>
            </a:extLst>
          </p:cNvPr>
          <p:cNvSpPr>
            <a:spLocks noGrp="1"/>
          </p:cNvSpPr>
          <p:nvPr>
            <p:ph type="body" sz="quarter" idx="16" hasCustomPrompt="1"/>
          </p:nvPr>
        </p:nvSpPr>
        <p:spPr>
          <a:xfrm>
            <a:off x="8102601" y="3291840"/>
            <a:ext cx="3479799" cy="474663"/>
          </a:xfrm>
        </p:spPr>
        <p:txBody>
          <a:bodyPr lIns="0" anchor="t"/>
          <a:lstStyle>
            <a:lvl1pPr marL="0" indent="0">
              <a:buNone/>
              <a:defRPr sz="2000" b="1">
                <a:solidFill>
                  <a:srgbClr val="504BAB"/>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a:t>
            </a:r>
          </a:p>
        </p:txBody>
      </p:sp>
      <p:sp>
        <p:nvSpPr>
          <p:cNvPr id="13" name="Text Placeholder 10">
            <a:extLst>
              <a:ext uri="{FF2B5EF4-FFF2-40B4-BE49-F238E27FC236}">
                <a16:creationId xmlns:a16="http://schemas.microsoft.com/office/drawing/2014/main" id="{CB7E0003-F180-4528-9992-B9342F92AF42}"/>
              </a:ext>
            </a:extLst>
          </p:cNvPr>
          <p:cNvSpPr>
            <a:spLocks noGrp="1"/>
          </p:cNvSpPr>
          <p:nvPr>
            <p:ph type="body" sz="quarter" idx="17" hasCustomPrompt="1"/>
          </p:nvPr>
        </p:nvSpPr>
        <p:spPr>
          <a:xfrm>
            <a:off x="8102601" y="3621024"/>
            <a:ext cx="3479799" cy="2290765"/>
          </a:xfrm>
        </p:spPr>
        <p:txBody>
          <a:bodyPr lIns="0"/>
          <a:lstStyle>
            <a:lvl1pPr marL="0" indent="0">
              <a:spcAft>
                <a:spcPts val="1800"/>
              </a:spcAft>
              <a:buNone/>
              <a:defRPr sz="2000"/>
            </a:lvl1pPr>
          </a:lstStyle>
          <a:p>
            <a:pPr lvl="0"/>
            <a:r>
              <a:rPr lang="en-US" dirty="0"/>
              <a:t>Enter text</a:t>
            </a:r>
          </a:p>
        </p:txBody>
      </p:sp>
      <p:sp>
        <p:nvSpPr>
          <p:cNvPr id="9" name="Slide Number Placeholder 8">
            <a:extLst>
              <a:ext uri="{FF2B5EF4-FFF2-40B4-BE49-F238E27FC236}">
                <a16:creationId xmlns:a16="http://schemas.microsoft.com/office/drawing/2014/main" id="{659F1E5D-EEF6-9840-9346-15C8E1C2ED36}"/>
              </a:ext>
            </a:extLst>
          </p:cNvPr>
          <p:cNvSpPr>
            <a:spLocks noGrp="1"/>
          </p:cNvSpPr>
          <p:nvPr>
            <p:ph type="sldNum" sz="quarter" idx="23"/>
          </p:nvPr>
        </p:nvSpPr>
        <p:spPr/>
        <p:txBody>
          <a:bodyPr/>
          <a:lstStyle/>
          <a:p>
            <a:fld id="{7834CDD4-D76F-4459-B025-0310E913C243}" type="slidenum">
              <a:rPr lang="en-US" smtClean="0"/>
              <a:pPr/>
              <a:t>‹#›</a:t>
            </a:fld>
            <a:endParaRPr lang="en-US"/>
          </a:p>
        </p:txBody>
      </p:sp>
      <p:sp>
        <p:nvSpPr>
          <p:cNvPr id="16" name="Content Placeholder 15">
            <a:extLst>
              <a:ext uri="{FF2B5EF4-FFF2-40B4-BE49-F238E27FC236}">
                <a16:creationId xmlns:a16="http://schemas.microsoft.com/office/drawing/2014/main" id="{FF1E7883-A3AD-2B4E-A2E3-C84C7EB1E34E}"/>
              </a:ext>
            </a:extLst>
          </p:cNvPr>
          <p:cNvSpPr>
            <a:spLocks noGrp="1"/>
          </p:cNvSpPr>
          <p:nvPr>
            <p:ph sz="quarter" idx="24" hasCustomPrompt="1"/>
          </p:nvPr>
        </p:nvSpPr>
        <p:spPr>
          <a:xfrm>
            <a:off x="1380935" y="1533462"/>
            <a:ext cx="1718881" cy="1499298"/>
          </a:xfrm>
        </p:spPr>
        <p:txBody>
          <a:bodyPr/>
          <a:lstStyle>
            <a:lvl1pPr marL="0" indent="0">
              <a:buNone/>
              <a:defRPr sz="1800"/>
            </a:lvl1pPr>
          </a:lstStyle>
          <a:p>
            <a:pPr lvl="0"/>
            <a:r>
              <a:rPr lang="en-US" dirty="0"/>
              <a:t>Click icon to add graphic</a:t>
            </a:r>
          </a:p>
        </p:txBody>
      </p:sp>
      <p:sp>
        <p:nvSpPr>
          <p:cNvPr id="17" name="Content Placeholder 15">
            <a:extLst>
              <a:ext uri="{FF2B5EF4-FFF2-40B4-BE49-F238E27FC236}">
                <a16:creationId xmlns:a16="http://schemas.microsoft.com/office/drawing/2014/main" id="{6F836D4B-9CFA-C740-82D0-0755D5BB9D58}"/>
              </a:ext>
            </a:extLst>
          </p:cNvPr>
          <p:cNvSpPr>
            <a:spLocks noGrp="1"/>
          </p:cNvSpPr>
          <p:nvPr>
            <p:ph sz="quarter" idx="25" hasCustomPrompt="1"/>
          </p:nvPr>
        </p:nvSpPr>
        <p:spPr>
          <a:xfrm>
            <a:off x="5069015" y="1533462"/>
            <a:ext cx="1718881" cy="1499298"/>
          </a:xfrm>
        </p:spPr>
        <p:txBody>
          <a:bodyPr/>
          <a:lstStyle>
            <a:lvl1pPr marL="0" indent="0">
              <a:buNone/>
              <a:defRPr sz="1800"/>
            </a:lvl1pPr>
          </a:lstStyle>
          <a:p>
            <a:pPr lvl="0"/>
            <a:r>
              <a:rPr lang="en-US" dirty="0"/>
              <a:t>Click icon to add graphic</a:t>
            </a:r>
          </a:p>
        </p:txBody>
      </p:sp>
      <p:sp>
        <p:nvSpPr>
          <p:cNvPr id="18" name="Content Placeholder 15">
            <a:extLst>
              <a:ext uri="{FF2B5EF4-FFF2-40B4-BE49-F238E27FC236}">
                <a16:creationId xmlns:a16="http://schemas.microsoft.com/office/drawing/2014/main" id="{AF70ED47-2075-F446-AEFA-369D052D2AB8}"/>
              </a:ext>
            </a:extLst>
          </p:cNvPr>
          <p:cNvSpPr>
            <a:spLocks noGrp="1"/>
          </p:cNvSpPr>
          <p:nvPr>
            <p:ph sz="quarter" idx="26" hasCustomPrompt="1"/>
          </p:nvPr>
        </p:nvSpPr>
        <p:spPr>
          <a:xfrm>
            <a:off x="8757095" y="1533462"/>
            <a:ext cx="1718881" cy="1499298"/>
          </a:xfrm>
        </p:spPr>
        <p:txBody>
          <a:bodyPr/>
          <a:lstStyle>
            <a:lvl1pPr marL="0" indent="0">
              <a:buNone/>
              <a:defRPr sz="1800"/>
            </a:lvl1pPr>
          </a:lstStyle>
          <a:p>
            <a:pPr lvl="0"/>
            <a:r>
              <a:rPr lang="en-US" dirty="0"/>
              <a:t>Click icon to add graphic</a:t>
            </a:r>
          </a:p>
        </p:txBody>
      </p:sp>
    </p:spTree>
    <p:extLst>
      <p:ext uri="{BB962C8B-B14F-4D97-AF65-F5344CB8AC3E}">
        <p14:creationId xmlns:p14="http://schemas.microsoft.com/office/powerpoint/2010/main" val="2019750011"/>
      </p:ext>
    </p:extLst>
  </p:cSld>
  <p:clrMapOvr>
    <a:masterClrMapping/>
  </p:clrMapOvr>
  <p:extLst>
    <p:ext uri="{DCECCB84-F9BA-43D5-87BE-67443E8EF086}">
      <p15:sldGuideLst xmlns:p15="http://schemas.microsoft.com/office/powerpoint/2012/main">
        <p15:guide id="1" orient="horz" pos="2064" userDrawn="1">
          <p15:clr>
            <a:srgbClr val="FBAE40"/>
          </p15:clr>
        </p15:guide>
        <p15:guide id="2" orient="horz" pos="244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Column">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EE45CD9-67F8-4A52-86F7-18140657CB4D}"/>
              </a:ext>
            </a:extLst>
          </p:cNvPr>
          <p:cNvSpPr>
            <a:spLocks noGrp="1"/>
          </p:cNvSpPr>
          <p:nvPr>
            <p:ph type="body" sz="quarter" idx="14" hasCustomPrompt="1"/>
          </p:nvPr>
        </p:nvSpPr>
        <p:spPr>
          <a:xfrm>
            <a:off x="609600" y="2039935"/>
            <a:ext cx="2377440" cy="3586165"/>
          </a:xfrm>
        </p:spPr>
        <p:txBody>
          <a:bodyPr lIns="0"/>
          <a:lstStyle>
            <a:lvl1pPr marL="0" indent="0">
              <a:spcAft>
                <a:spcPts val="1800"/>
              </a:spcAft>
              <a:buNone/>
              <a:defRPr sz="2000"/>
            </a:lvl1pPr>
          </a:lstStyle>
          <a:p>
            <a:pPr lvl="0"/>
            <a:r>
              <a:rPr lang="en-US" dirty="0"/>
              <a:t>Enter text</a:t>
            </a:r>
          </a:p>
        </p:txBody>
      </p:sp>
      <p:sp>
        <p:nvSpPr>
          <p:cNvPr id="2" name="Title 1">
            <a:extLst>
              <a:ext uri="{FF2B5EF4-FFF2-40B4-BE49-F238E27FC236}">
                <a16:creationId xmlns:a16="http://schemas.microsoft.com/office/drawing/2014/main" id="{525D41CD-EE1A-4E63-BBDD-173E28125658}"/>
              </a:ext>
            </a:extLst>
          </p:cNvPr>
          <p:cNvSpPr>
            <a:spLocks noGrp="1"/>
          </p:cNvSpPr>
          <p:nvPr>
            <p:ph type="title" hasCustomPrompt="1"/>
          </p:nvPr>
        </p:nvSpPr>
        <p:spPr>
          <a:xfrm>
            <a:off x="609600" y="917577"/>
            <a:ext cx="10972800" cy="606424"/>
          </a:xfrm>
        </p:spPr>
        <p:txBody>
          <a:bodyPr/>
          <a:lstStyle>
            <a:lvl1pPr>
              <a:defRPr/>
            </a:lvl1pPr>
          </a:lstStyle>
          <a:p>
            <a:r>
              <a:rPr lang="en-US" dirty="0"/>
              <a:t>Four-column layout with subtitles</a:t>
            </a:r>
          </a:p>
        </p:txBody>
      </p:sp>
      <p:sp>
        <p:nvSpPr>
          <p:cNvPr id="3" name="Text Placeholder 2">
            <a:extLst>
              <a:ext uri="{FF2B5EF4-FFF2-40B4-BE49-F238E27FC236}">
                <a16:creationId xmlns:a16="http://schemas.microsoft.com/office/drawing/2014/main" id="{573CFC72-9096-4F5D-9BDB-96DE57732BB8}"/>
              </a:ext>
            </a:extLst>
          </p:cNvPr>
          <p:cNvSpPr>
            <a:spLocks noGrp="1"/>
          </p:cNvSpPr>
          <p:nvPr>
            <p:ph type="body" idx="1" hasCustomPrompt="1"/>
          </p:nvPr>
        </p:nvSpPr>
        <p:spPr>
          <a:xfrm>
            <a:off x="609600" y="1704992"/>
            <a:ext cx="2377440" cy="474663"/>
          </a:xfrm>
        </p:spPr>
        <p:txBody>
          <a:bodyPr lIns="0" anchor="t"/>
          <a:lstStyle>
            <a:lvl1pPr marL="0" indent="0">
              <a:buNone/>
              <a:defRPr sz="2000" b="1">
                <a:solidFill>
                  <a:srgbClr val="504BAB"/>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a:t>
            </a:r>
          </a:p>
        </p:txBody>
      </p:sp>
      <p:sp>
        <p:nvSpPr>
          <p:cNvPr id="5" name="Text Placeholder 4">
            <a:extLst>
              <a:ext uri="{FF2B5EF4-FFF2-40B4-BE49-F238E27FC236}">
                <a16:creationId xmlns:a16="http://schemas.microsoft.com/office/drawing/2014/main" id="{3777F387-CD61-4FDE-AE0D-E17DE70D3B19}"/>
              </a:ext>
            </a:extLst>
          </p:cNvPr>
          <p:cNvSpPr>
            <a:spLocks noGrp="1"/>
          </p:cNvSpPr>
          <p:nvPr>
            <p:ph type="body" sz="quarter" idx="3" hasCustomPrompt="1"/>
          </p:nvPr>
        </p:nvSpPr>
        <p:spPr>
          <a:xfrm>
            <a:off x="3471333" y="1704992"/>
            <a:ext cx="2377440" cy="474663"/>
          </a:xfrm>
        </p:spPr>
        <p:txBody>
          <a:bodyPr lIns="0" anchor="t"/>
          <a:lstStyle>
            <a:lvl1pPr marL="0" indent="0">
              <a:buNone/>
              <a:defRPr sz="2000" b="1">
                <a:solidFill>
                  <a:srgbClr val="504BAB"/>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a:t>
            </a:r>
          </a:p>
        </p:txBody>
      </p:sp>
      <p:sp>
        <p:nvSpPr>
          <p:cNvPr id="11" name="Text Placeholder 10">
            <a:extLst>
              <a:ext uri="{FF2B5EF4-FFF2-40B4-BE49-F238E27FC236}">
                <a16:creationId xmlns:a16="http://schemas.microsoft.com/office/drawing/2014/main" id="{CD517463-352F-4D83-A9E1-0F789F96266D}"/>
              </a:ext>
            </a:extLst>
          </p:cNvPr>
          <p:cNvSpPr>
            <a:spLocks noGrp="1"/>
          </p:cNvSpPr>
          <p:nvPr>
            <p:ph type="body" sz="quarter" idx="15" hasCustomPrompt="1"/>
          </p:nvPr>
        </p:nvSpPr>
        <p:spPr>
          <a:xfrm>
            <a:off x="3471333" y="2039935"/>
            <a:ext cx="2377440" cy="3586165"/>
          </a:xfrm>
        </p:spPr>
        <p:txBody>
          <a:bodyPr lIns="0"/>
          <a:lstStyle>
            <a:lvl1pPr marL="0" indent="0">
              <a:spcAft>
                <a:spcPts val="1800"/>
              </a:spcAft>
              <a:buNone/>
              <a:defRPr sz="2000"/>
            </a:lvl1pPr>
          </a:lstStyle>
          <a:p>
            <a:pPr lvl="0"/>
            <a:r>
              <a:rPr lang="en-US" dirty="0"/>
              <a:t>Enter text</a:t>
            </a:r>
          </a:p>
        </p:txBody>
      </p:sp>
      <p:sp>
        <p:nvSpPr>
          <p:cNvPr id="12" name="Text Placeholder 4">
            <a:extLst>
              <a:ext uri="{FF2B5EF4-FFF2-40B4-BE49-F238E27FC236}">
                <a16:creationId xmlns:a16="http://schemas.microsoft.com/office/drawing/2014/main" id="{CF3CD244-8B44-44A6-A623-84365E91EAE7}"/>
              </a:ext>
            </a:extLst>
          </p:cNvPr>
          <p:cNvSpPr>
            <a:spLocks noGrp="1"/>
          </p:cNvSpPr>
          <p:nvPr>
            <p:ph type="body" sz="quarter" idx="16" hasCustomPrompt="1"/>
          </p:nvPr>
        </p:nvSpPr>
        <p:spPr>
          <a:xfrm>
            <a:off x="6333066" y="1704992"/>
            <a:ext cx="2377440" cy="474663"/>
          </a:xfrm>
        </p:spPr>
        <p:txBody>
          <a:bodyPr lIns="0" anchor="t"/>
          <a:lstStyle>
            <a:lvl1pPr marL="0" indent="0">
              <a:buNone/>
              <a:defRPr sz="2000" b="1">
                <a:solidFill>
                  <a:srgbClr val="504BAB"/>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a:t>
            </a:r>
          </a:p>
        </p:txBody>
      </p:sp>
      <p:sp>
        <p:nvSpPr>
          <p:cNvPr id="13" name="Text Placeholder 10">
            <a:extLst>
              <a:ext uri="{FF2B5EF4-FFF2-40B4-BE49-F238E27FC236}">
                <a16:creationId xmlns:a16="http://schemas.microsoft.com/office/drawing/2014/main" id="{CB7E0003-F180-4528-9992-B9342F92AF42}"/>
              </a:ext>
            </a:extLst>
          </p:cNvPr>
          <p:cNvSpPr>
            <a:spLocks noGrp="1"/>
          </p:cNvSpPr>
          <p:nvPr>
            <p:ph type="body" sz="quarter" idx="17" hasCustomPrompt="1"/>
          </p:nvPr>
        </p:nvSpPr>
        <p:spPr>
          <a:xfrm>
            <a:off x="6333066" y="2039935"/>
            <a:ext cx="2377440" cy="3586165"/>
          </a:xfrm>
        </p:spPr>
        <p:txBody>
          <a:bodyPr lIns="0"/>
          <a:lstStyle>
            <a:lvl1pPr marL="0" indent="0">
              <a:spcAft>
                <a:spcPts val="1800"/>
              </a:spcAft>
              <a:buNone/>
              <a:defRPr sz="2000"/>
            </a:lvl1pPr>
          </a:lstStyle>
          <a:p>
            <a:pPr lvl="0"/>
            <a:r>
              <a:rPr lang="en-US" dirty="0"/>
              <a:t>Enter text</a:t>
            </a:r>
          </a:p>
        </p:txBody>
      </p:sp>
      <p:sp>
        <p:nvSpPr>
          <p:cNvPr id="14" name="Text Placeholder 4">
            <a:extLst>
              <a:ext uri="{FF2B5EF4-FFF2-40B4-BE49-F238E27FC236}">
                <a16:creationId xmlns:a16="http://schemas.microsoft.com/office/drawing/2014/main" id="{08FBD2BF-3C8E-4153-80EE-99905AF06DB0}"/>
              </a:ext>
            </a:extLst>
          </p:cNvPr>
          <p:cNvSpPr>
            <a:spLocks noGrp="1"/>
          </p:cNvSpPr>
          <p:nvPr>
            <p:ph type="body" sz="quarter" idx="18" hasCustomPrompt="1"/>
          </p:nvPr>
        </p:nvSpPr>
        <p:spPr>
          <a:xfrm>
            <a:off x="9194799" y="1704992"/>
            <a:ext cx="2377440" cy="474663"/>
          </a:xfrm>
        </p:spPr>
        <p:txBody>
          <a:bodyPr lIns="0" anchor="t"/>
          <a:lstStyle>
            <a:lvl1pPr marL="0" indent="0">
              <a:buNone/>
              <a:defRPr sz="2000" b="1">
                <a:solidFill>
                  <a:srgbClr val="504BAB"/>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a:t>
            </a:r>
          </a:p>
        </p:txBody>
      </p:sp>
      <p:sp>
        <p:nvSpPr>
          <p:cNvPr id="15" name="Text Placeholder 10">
            <a:extLst>
              <a:ext uri="{FF2B5EF4-FFF2-40B4-BE49-F238E27FC236}">
                <a16:creationId xmlns:a16="http://schemas.microsoft.com/office/drawing/2014/main" id="{9F6FFAA7-B9C7-461E-8BB9-81670232C41F}"/>
              </a:ext>
            </a:extLst>
          </p:cNvPr>
          <p:cNvSpPr>
            <a:spLocks noGrp="1"/>
          </p:cNvSpPr>
          <p:nvPr>
            <p:ph type="body" sz="quarter" idx="19" hasCustomPrompt="1"/>
          </p:nvPr>
        </p:nvSpPr>
        <p:spPr>
          <a:xfrm>
            <a:off x="9194799" y="2039935"/>
            <a:ext cx="2377440" cy="3586165"/>
          </a:xfrm>
        </p:spPr>
        <p:txBody>
          <a:bodyPr lIns="0"/>
          <a:lstStyle>
            <a:lvl1pPr marL="0" indent="0">
              <a:spcAft>
                <a:spcPts val="1800"/>
              </a:spcAft>
              <a:buNone/>
              <a:defRPr sz="2000"/>
            </a:lvl1pPr>
          </a:lstStyle>
          <a:p>
            <a:pPr lvl="0"/>
            <a:r>
              <a:rPr lang="en-US" dirty="0"/>
              <a:t>Enter text</a:t>
            </a:r>
          </a:p>
        </p:txBody>
      </p:sp>
      <p:sp>
        <p:nvSpPr>
          <p:cNvPr id="7" name="Slide Number Placeholder 6">
            <a:extLst>
              <a:ext uri="{FF2B5EF4-FFF2-40B4-BE49-F238E27FC236}">
                <a16:creationId xmlns:a16="http://schemas.microsoft.com/office/drawing/2014/main" id="{1BA0D853-887F-7148-B2E5-F4E32D3B9A8A}"/>
              </a:ext>
            </a:extLst>
          </p:cNvPr>
          <p:cNvSpPr>
            <a:spLocks noGrp="1"/>
          </p:cNvSpPr>
          <p:nvPr>
            <p:ph type="sldNum" sz="quarter" idx="22"/>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2234414042"/>
      </p:ext>
    </p:extLst>
  </p:cSld>
  <p:clrMapOvr>
    <a:masterClrMapping/>
  </p:clrMapOvr>
  <p:extLst>
    <p:ext uri="{DCECCB84-F9BA-43D5-87BE-67443E8EF086}">
      <p15:sldGuideLst xmlns:p15="http://schemas.microsoft.com/office/powerpoint/2012/main">
        <p15:guide id="2" orient="horz" pos="10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8C02-99C2-4973-992D-372DDC9A417B}"/>
              </a:ext>
            </a:extLst>
          </p:cNvPr>
          <p:cNvSpPr>
            <a:spLocks noGrp="1"/>
          </p:cNvSpPr>
          <p:nvPr>
            <p:ph type="title" hasCustomPrompt="1"/>
          </p:nvPr>
        </p:nvSpPr>
        <p:spPr>
          <a:xfrm>
            <a:off x="620712" y="914400"/>
            <a:ext cx="10950576" cy="609600"/>
          </a:xfrm>
        </p:spPr>
        <p:txBody>
          <a:bodyPr anchor="t"/>
          <a:lstStyle>
            <a:lvl1pPr>
              <a:defRPr sz="3200"/>
            </a:lvl1pPr>
          </a:lstStyle>
          <a:p>
            <a:r>
              <a:rPr lang="en-US" dirty="0"/>
              <a:t>Picture with caption layout</a:t>
            </a:r>
          </a:p>
        </p:txBody>
      </p:sp>
      <p:sp>
        <p:nvSpPr>
          <p:cNvPr id="3" name="Picture Placeholder 2">
            <a:extLst>
              <a:ext uri="{FF2B5EF4-FFF2-40B4-BE49-F238E27FC236}">
                <a16:creationId xmlns:a16="http://schemas.microsoft.com/office/drawing/2014/main" id="{24D8CA07-7BEF-4BEF-94A4-00AF846D551C}"/>
              </a:ext>
            </a:extLst>
          </p:cNvPr>
          <p:cNvSpPr>
            <a:spLocks noGrp="1"/>
          </p:cNvSpPr>
          <p:nvPr>
            <p:ph type="pic" idx="1" hasCustomPrompt="1"/>
          </p:nvPr>
        </p:nvSpPr>
        <p:spPr>
          <a:xfrm>
            <a:off x="5803900" y="1737360"/>
            <a:ext cx="5767388" cy="44714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image</a:t>
            </a:r>
          </a:p>
        </p:txBody>
      </p:sp>
      <p:sp>
        <p:nvSpPr>
          <p:cNvPr id="4" name="Text Placeholder 3">
            <a:extLst>
              <a:ext uri="{FF2B5EF4-FFF2-40B4-BE49-F238E27FC236}">
                <a16:creationId xmlns:a16="http://schemas.microsoft.com/office/drawing/2014/main" id="{A5089DDC-548A-473A-955E-E02E64475779}"/>
              </a:ext>
            </a:extLst>
          </p:cNvPr>
          <p:cNvSpPr>
            <a:spLocks noGrp="1"/>
          </p:cNvSpPr>
          <p:nvPr>
            <p:ph type="body" sz="half" idx="2" hasCustomPrompt="1"/>
          </p:nvPr>
        </p:nvSpPr>
        <p:spPr>
          <a:xfrm>
            <a:off x="609600" y="2039936"/>
            <a:ext cx="4787900" cy="4170363"/>
          </a:xfrm>
        </p:spPr>
        <p:txBody>
          <a:bodyPr lIns="0"/>
          <a:lstStyle>
            <a:lvl1pPr marL="0" indent="0">
              <a:spcAft>
                <a:spcPts val="18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Enter text</a:t>
            </a:r>
          </a:p>
        </p:txBody>
      </p:sp>
      <p:sp>
        <p:nvSpPr>
          <p:cNvPr id="9" name="Text Placeholder 2">
            <a:extLst>
              <a:ext uri="{FF2B5EF4-FFF2-40B4-BE49-F238E27FC236}">
                <a16:creationId xmlns:a16="http://schemas.microsoft.com/office/drawing/2014/main" id="{CE342364-8DB0-4967-9568-214F05FA9505}"/>
              </a:ext>
            </a:extLst>
          </p:cNvPr>
          <p:cNvSpPr>
            <a:spLocks noGrp="1"/>
          </p:cNvSpPr>
          <p:nvPr>
            <p:ph type="body" idx="14" hasCustomPrompt="1"/>
          </p:nvPr>
        </p:nvSpPr>
        <p:spPr>
          <a:xfrm>
            <a:off x="609600" y="1704992"/>
            <a:ext cx="4787900" cy="474663"/>
          </a:xfrm>
        </p:spPr>
        <p:txBody>
          <a:bodyPr lIns="0" anchor="t"/>
          <a:lstStyle>
            <a:lvl1pPr marL="0" indent="0">
              <a:buNone/>
              <a:defRPr sz="2000" b="1">
                <a:solidFill>
                  <a:srgbClr val="504BAB"/>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a:t>
            </a:r>
          </a:p>
        </p:txBody>
      </p:sp>
      <p:sp>
        <p:nvSpPr>
          <p:cNvPr id="7" name="Slide Number Placeholder 6">
            <a:extLst>
              <a:ext uri="{FF2B5EF4-FFF2-40B4-BE49-F238E27FC236}">
                <a16:creationId xmlns:a16="http://schemas.microsoft.com/office/drawing/2014/main" id="{B3111C71-DFB6-494D-B894-C2C879661A19}"/>
              </a:ext>
            </a:extLst>
          </p:cNvPr>
          <p:cNvSpPr>
            <a:spLocks noGrp="1"/>
          </p:cNvSpPr>
          <p:nvPr>
            <p:ph type="sldNum" sz="quarter" idx="17"/>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3558788533"/>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BleedImag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F1DD4A-60A1-2C44-AF1D-C1D8EEDBD9DA}"/>
              </a:ext>
            </a:extLst>
          </p:cNvPr>
          <p:cNvSpPr/>
          <p:nvPr userDrawn="1"/>
        </p:nvSpPr>
        <p:spPr>
          <a:xfrm>
            <a:off x="-1" y="0"/>
            <a:ext cx="836762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200"/>
              </a:spcAft>
            </a:pPr>
            <a:endParaRPr lang="en-US" dirty="0" err="1">
              <a:solidFill>
                <a:schemeClr val="tx1"/>
              </a:solidFill>
            </a:endParaRPr>
          </a:p>
        </p:txBody>
      </p:sp>
      <p:sp>
        <p:nvSpPr>
          <p:cNvPr id="7" name="Picture Placeholder 6">
            <a:extLst>
              <a:ext uri="{FF2B5EF4-FFF2-40B4-BE49-F238E27FC236}">
                <a16:creationId xmlns:a16="http://schemas.microsoft.com/office/drawing/2014/main" id="{741165FC-2AD2-4A91-AD2E-3C69AF64681D}"/>
              </a:ext>
            </a:extLst>
          </p:cNvPr>
          <p:cNvSpPr>
            <a:spLocks noGrp="1"/>
          </p:cNvSpPr>
          <p:nvPr>
            <p:ph type="pic" sz="quarter" idx="10" hasCustomPrompt="1"/>
          </p:nvPr>
        </p:nvSpPr>
        <p:spPr>
          <a:xfrm>
            <a:off x="0" y="0"/>
            <a:ext cx="12192000" cy="6858000"/>
          </a:xfrm>
        </p:spPr>
        <p:txBody>
          <a:bodyPr anchor="ctr"/>
          <a:lstStyle>
            <a:lvl1pPr marL="0" indent="0" algn="ctr">
              <a:buNone/>
              <a:defRPr/>
            </a:lvl1pPr>
          </a:lstStyle>
          <a:p>
            <a:br>
              <a:rPr lang="en-US" dirty="0"/>
            </a:br>
            <a:br>
              <a:rPr lang="en-US" dirty="0"/>
            </a:br>
            <a:br>
              <a:rPr lang="en-US" dirty="0"/>
            </a:br>
            <a:br>
              <a:rPr lang="en-US" dirty="0"/>
            </a:br>
            <a:r>
              <a:rPr lang="en-US" dirty="0"/>
              <a:t>Click the icon to add a full-bleed </a:t>
            </a:r>
            <a:br>
              <a:rPr lang="en-US" dirty="0"/>
            </a:br>
            <a:r>
              <a:rPr lang="en-US" dirty="0"/>
              <a:t>(all the way to the edges) photo</a:t>
            </a:r>
          </a:p>
        </p:txBody>
      </p:sp>
    </p:spTree>
    <p:extLst>
      <p:ext uri="{BB962C8B-B14F-4D97-AF65-F5344CB8AC3E}">
        <p14:creationId xmlns:p14="http://schemas.microsoft.com/office/powerpoint/2010/main" val="14817333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Bulleted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C5874-C948-4D8D-81CE-BCB187287513}"/>
              </a:ext>
            </a:extLst>
          </p:cNvPr>
          <p:cNvSpPr>
            <a:spLocks noGrp="1"/>
          </p:cNvSpPr>
          <p:nvPr>
            <p:ph type="title" hasCustomPrompt="1"/>
          </p:nvPr>
        </p:nvSpPr>
        <p:spPr/>
        <p:txBody>
          <a:bodyPr/>
          <a:lstStyle>
            <a:lvl1pPr>
              <a:defRPr/>
            </a:lvl1pPr>
          </a:lstStyle>
          <a:p>
            <a:r>
              <a:rPr lang="en-US" dirty="0"/>
              <a:t>One-level bulleted list layout</a:t>
            </a:r>
          </a:p>
        </p:txBody>
      </p:sp>
      <p:sp>
        <p:nvSpPr>
          <p:cNvPr id="3" name="Content Placeholder 2">
            <a:extLst>
              <a:ext uri="{FF2B5EF4-FFF2-40B4-BE49-F238E27FC236}">
                <a16:creationId xmlns:a16="http://schemas.microsoft.com/office/drawing/2014/main" id="{B92D68CA-DFD8-4178-93CB-63891AAE426B}"/>
              </a:ext>
            </a:extLst>
          </p:cNvPr>
          <p:cNvSpPr>
            <a:spLocks noGrp="1"/>
          </p:cNvSpPr>
          <p:nvPr>
            <p:ph idx="1" hasCustomPrompt="1"/>
          </p:nvPr>
        </p:nvSpPr>
        <p:spPr>
          <a:xfrm>
            <a:off x="620132" y="1737360"/>
            <a:ext cx="10962268" cy="4537617"/>
          </a:xfrm>
        </p:spPr>
        <p:txBody>
          <a:bodyPr/>
          <a:lstStyle>
            <a:lvl1pPr>
              <a:spcAft>
                <a:spcPts val="1800"/>
              </a:spcAft>
              <a:defRPr sz="2800"/>
            </a:lvl1pPr>
          </a:lstStyle>
          <a:p>
            <a:pPr lvl="0"/>
            <a:r>
              <a:rPr lang="en-US" dirty="0"/>
              <a:t>Enter bulleted text</a:t>
            </a:r>
          </a:p>
          <a:p>
            <a:pPr lvl="0"/>
            <a:r>
              <a:rPr lang="en-US" dirty="0"/>
              <a:t>Second level</a:t>
            </a:r>
          </a:p>
          <a:p>
            <a:pPr lvl="0"/>
            <a:r>
              <a:rPr lang="en-US" dirty="0"/>
              <a:t>Third level</a:t>
            </a:r>
          </a:p>
          <a:p>
            <a:pPr lvl="0"/>
            <a:r>
              <a:rPr lang="en-US" dirty="0"/>
              <a:t>Fourth level</a:t>
            </a:r>
          </a:p>
          <a:p>
            <a:pPr lvl="0"/>
            <a:r>
              <a:rPr lang="en-US" dirty="0"/>
              <a:t>Fifth level</a:t>
            </a:r>
          </a:p>
        </p:txBody>
      </p:sp>
      <p:sp>
        <p:nvSpPr>
          <p:cNvPr id="9" name="Slide Number Placeholder 8">
            <a:extLst>
              <a:ext uri="{FF2B5EF4-FFF2-40B4-BE49-F238E27FC236}">
                <a16:creationId xmlns:a16="http://schemas.microsoft.com/office/drawing/2014/main" id="{FB3271BB-7B54-704A-B046-1E0BA3964BBA}"/>
              </a:ext>
            </a:extLst>
          </p:cNvPr>
          <p:cNvSpPr>
            <a:spLocks noGrp="1"/>
          </p:cNvSpPr>
          <p:nvPr>
            <p:ph type="sldNum" sz="quarter" idx="12"/>
          </p:nvPr>
        </p:nvSpPr>
        <p:spPr/>
        <p:txBody>
          <a:bodyPr/>
          <a:lstStyle/>
          <a:p>
            <a:fld id="{7834CDD4-D76F-4459-B025-0310E913C243}" type="slidenum">
              <a:rPr lang="en-US" smtClean="0"/>
              <a:pPr/>
              <a:t>‹#›</a:t>
            </a:fld>
            <a:endParaRPr lang="en-US" dirty="0"/>
          </a:p>
        </p:txBody>
      </p:sp>
    </p:spTree>
    <p:extLst>
      <p:ext uri="{BB962C8B-B14F-4D97-AF65-F5344CB8AC3E}">
        <p14:creationId xmlns:p14="http://schemas.microsoft.com/office/powerpoint/2010/main" val="13676098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9F57C-ED86-4E8B-BF12-180DFC4784AF}"/>
              </a:ext>
            </a:extLst>
          </p:cNvPr>
          <p:cNvSpPr>
            <a:spLocks noGrp="1"/>
          </p:cNvSpPr>
          <p:nvPr>
            <p:ph type="title" hasCustomPrompt="1"/>
          </p:nvPr>
        </p:nvSpPr>
        <p:spPr>
          <a:xfrm>
            <a:off x="609599" y="1995221"/>
            <a:ext cx="8067261" cy="1628775"/>
          </a:xfrm>
        </p:spPr>
        <p:txBody>
          <a:bodyPr/>
          <a:lstStyle>
            <a:lvl1pPr>
              <a:defRPr sz="4400"/>
            </a:lvl1pPr>
          </a:lstStyle>
          <a:p>
            <a:r>
              <a:rPr lang="en-US" dirty="0"/>
              <a:t>Enter quote here. Reposition quote mark graphics to frame the quote.</a:t>
            </a:r>
          </a:p>
        </p:txBody>
      </p:sp>
      <p:sp>
        <p:nvSpPr>
          <p:cNvPr id="10" name="Text Placeholder 9">
            <a:extLst>
              <a:ext uri="{FF2B5EF4-FFF2-40B4-BE49-F238E27FC236}">
                <a16:creationId xmlns:a16="http://schemas.microsoft.com/office/drawing/2014/main" id="{8F483E63-88C7-499E-932F-5F5978567CF8}"/>
              </a:ext>
            </a:extLst>
          </p:cNvPr>
          <p:cNvSpPr>
            <a:spLocks noGrp="1"/>
          </p:cNvSpPr>
          <p:nvPr>
            <p:ph type="body" sz="quarter" idx="14" hasCustomPrompt="1"/>
          </p:nvPr>
        </p:nvSpPr>
        <p:spPr>
          <a:xfrm>
            <a:off x="609600" y="4109770"/>
            <a:ext cx="6915150" cy="413677"/>
          </a:xfrm>
        </p:spPr>
        <p:txBody>
          <a:bodyPr/>
          <a:lstStyle>
            <a:lvl1pPr marL="0" indent="0">
              <a:buNone/>
              <a:defRPr sz="2000" b="1"/>
            </a:lvl1pPr>
          </a:lstStyle>
          <a:p>
            <a:pPr lvl="0"/>
            <a:r>
              <a:rPr lang="en-US" dirty="0"/>
              <a:t>Enter quoted person’s name</a:t>
            </a:r>
          </a:p>
        </p:txBody>
      </p:sp>
      <p:sp>
        <p:nvSpPr>
          <p:cNvPr id="11" name="Text Placeholder 9">
            <a:extLst>
              <a:ext uri="{FF2B5EF4-FFF2-40B4-BE49-F238E27FC236}">
                <a16:creationId xmlns:a16="http://schemas.microsoft.com/office/drawing/2014/main" id="{581AAA84-DC66-4AD5-AF44-C034537979AD}"/>
              </a:ext>
            </a:extLst>
          </p:cNvPr>
          <p:cNvSpPr>
            <a:spLocks noGrp="1"/>
          </p:cNvSpPr>
          <p:nvPr>
            <p:ph type="body" sz="quarter" idx="15" hasCustomPrompt="1"/>
          </p:nvPr>
        </p:nvSpPr>
        <p:spPr>
          <a:xfrm>
            <a:off x="609600" y="4434037"/>
            <a:ext cx="6915150" cy="342900"/>
          </a:xfrm>
        </p:spPr>
        <p:txBody>
          <a:bodyPr/>
          <a:lstStyle>
            <a:lvl1pPr marL="0" indent="0">
              <a:buNone/>
              <a:defRPr sz="1600" b="0"/>
            </a:lvl1pPr>
          </a:lstStyle>
          <a:p>
            <a:pPr lvl="0"/>
            <a:r>
              <a:rPr lang="en-US" dirty="0"/>
              <a:t>Enter quoted person’s affiliation</a:t>
            </a:r>
          </a:p>
        </p:txBody>
      </p:sp>
      <p:sp>
        <p:nvSpPr>
          <p:cNvPr id="12" name="Text Placeholder 15">
            <a:extLst>
              <a:ext uri="{FF2B5EF4-FFF2-40B4-BE49-F238E27FC236}">
                <a16:creationId xmlns:a16="http://schemas.microsoft.com/office/drawing/2014/main" id="{F19920D0-9924-42E3-B231-ACA928A278B0}"/>
              </a:ext>
            </a:extLst>
          </p:cNvPr>
          <p:cNvSpPr>
            <a:spLocks noGrp="1"/>
          </p:cNvSpPr>
          <p:nvPr>
            <p:ph type="body" sz="quarter" idx="12" hasCustomPrompt="1"/>
          </p:nvPr>
        </p:nvSpPr>
        <p:spPr>
          <a:xfrm>
            <a:off x="278606" y="1995221"/>
            <a:ext cx="309563" cy="309563"/>
          </a:xfrm>
          <a:blipFill>
            <a:blip r:embed="rId2"/>
            <a:stretch>
              <a:fillRect/>
            </a:stretch>
          </a:blipFill>
        </p:spPr>
        <p:txBody>
          <a:bodyPr/>
          <a:lstStyle>
            <a:lvl1pPr marL="0" indent="0">
              <a:buNone/>
              <a:defRPr sz="100"/>
            </a:lvl1pPr>
            <a:lvl2pPr marL="228600" indent="0">
              <a:buNone/>
              <a:defRPr sz="1000"/>
            </a:lvl2pPr>
            <a:lvl3pPr marL="457200" indent="0">
              <a:buNone/>
              <a:defRPr sz="1000"/>
            </a:lvl3pPr>
            <a:lvl4pPr marL="685800" indent="0">
              <a:buNone/>
              <a:defRPr sz="1000"/>
            </a:lvl4pPr>
            <a:lvl5pPr marL="685800" indent="0">
              <a:buNone/>
              <a:defRPr sz="1000"/>
            </a:lvl5pPr>
          </a:lstStyle>
          <a:p>
            <a:pPr lvl="0"/>
            <a:r>
              <a:rPr lang="en-US" dirty="0"/>
              <a:t> </a:t>
            </a:r>
          </a:p>
        </p:txBody>
      </p:sp>
      <p:sp>
        <p:nvSpPr>
          <p:cNvPr id="13" name="Text Placeholder 15">
            <a:extLst>
              <a:ext uri="{FF2B5EF4-FFF2-40B4-BE49-F238E27FC236}">
                <a16:creationId xmlns:a16="http://schemas.microsoft.com/office/drawing/2014/main" id="{17BE4712-7CA9-40CC-88F3-512952E44730}"/>
              </a:ext>
            </a:extLst>
          </p:cNvPr>
          <p:cNvSpPr>
            <a:spLocks noGrp="1"/>
          </p:cNvSpPr>
          <p:nvPr>
            <p:ph type="body" sz="quarter" idx="16" hasCustomPrompt="1"/>
          </p:nvPr>
        </p:nvSpPr>
        <p:spPr>
          <a:xfrm>
            <a:off x="5171271" y="3254833"/>
            <a:ext cx="309563" cy="309563"/>
          </a:xfrm>
          <a:blipFill>
            <a:blip r:embed="rId3"/>
            <a:stretch>
              <a:fillRect/>
            </a:stretch>
          </a:blipFill>
        </p:spPr>
        <p:txBody>
          <a:bodyPr/>
          <a:lstStyle>
            <a:lvl1pPr marL="0" indent="0">
              <a:buNone/>
              <a:defRPr sz="100"/>
            </a:lvl1pPr>
            <a:lvl2pPr marL="228600" indent="0">
              <a:buNone/>
              <a:defRPr sz="1000"/>
            </a:lvl2pPr>
            <a:lvl3pPr marL="457200" indent="0">
              <a:buNone/>
              <a:defRPr sz="1000"/>
            </a:lvl3pPr>
            <a:lvl4pPr marL="685800" indent="0">
              <a:buNone/>
              <a:defRPr sz="1000"/>
            </a:lvl4pPr>
            <a:lvl5pPr marL="685800" indent="0">
              <a:buNone/>
              <a:defRPr sz="1000"/>
            </a:lvl5pPr>
          </a:lstStyle>
          <a:p>
            <a:pPr lvl="0"/>
            <a:r>
              <a:rPr lang="en-US" dirty="0"/>
              <a:t> </a:t>
            </a:r>
          </a:p>
        </p:txBody>
      </p:sp>
      <p:sp>
        <p:nvSpPr>
          <p:cNvPr id="5" name="Slide Number Placeholder 4">
            <a:extLst>
              <a:ext uri="{FF2B5EF4-FFF2-40B4-BE49-F238E27FC236}">
                <a16:creationId xmlns:a16="http://schemas.microsoft.com/office/drawing/2014/main" id="{234FE67B-06D7-094E-8FDA-8AEA93900DC0}"/>
              </a:ext>
            </a:extLst>
          </p:cNvPr>
          <p:cNvSpPr>
            <a:spLocks noGrp="1"/>
          </p:cNvSpPr>
          <p:nvPr>
            <p:ph type="sldNum" sz="quarter" idx="19"/>
          </p:nvPr>
        </p:nvSpPr>
        <p:spPr/>
        <p:txBody>
          <a:bodyPr/>
          <a:lstStyle/>
          <a:p>
            <a:fld id="{7834CDD4-D76F-4459-B025-0310E913C243}" type="slidenum">
              <a:rPr lang="en-US" smtClean="0"/>
              <a:pPr/>
              <a:t>‹#›</a:t>
            </a:fld>
            <a:endParaRPr lang="en-US"/>
          </a:p>
        </p:txBody>
      </p:sp>
      <p:pic>
        <p:nvPicPr>
          <p:cNvPr id="14" name="Picture 13">
            <a:extLst>
              <a:ext uri="{FF2B5EF4-FFF2-40B4-BE49-F238E27FC236}">
                <a16:creationId xmlns:a16="http://schemas.microsoft.com/office/drawing/2014/main" id="{C2FA228F-D922-204D-A0D7-D1672B439569}"/>
              </a:ext>
            </a:extLst>
          </p:cNvPr>
          <p:cNvPicPr>
            <a:picLocks noChangeAspect="1"/>
          </p:cNvPicPr>
          <p:nvPr userDrawn="1"/>
        </p:nvPicPr>
        <p:blipFill>
          <a:blip r:embed="rId4"/>
          <a:stretch>
            <a:fillRect/>
          </a:stretch>
        </p:blipFill>
        <p:spPr>
          <a:xfrm>
            <a:off x="594360" y="6337372"/>
            <a:ext cx="365760" cy="218590"/>
          </a:xfrm>
          <a:prstGeom prst="rect">
            <a:avLst/>
          </a:prstGeom>
          <a:solidFill>
            <a:srgbClr val="262161"/>
          </a:solidFill>
        </p:spPr>
      </p:pic>
    </p:spTree>
    <p:extLst>
      <p:ext uri="{BB962C8B-B14F-4D97-AF65-F5344CB8AC3E}">
        <p14:creationId xmlns:p14="http://schemas.microsoft.com/office/powerpoint/2010/main" val="132606554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4752" userDrawn="1">
          <p15:clr>
            <a:srgbClr val="FBAE40"/>
          </p15:clr>
        </p15:guide>
        <p15:guide id="2" orient="horz" pos="132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Version4">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32E6C43-B919-49A3-A70D-18632FEB829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4282"/>
            <a:ext cx="12192000" cy="6858000"/>
          </a:xfrm>
          <a:prstGeom prst="rect">
            <a:avLst/>
          </a:prstGeom>
        </p:spPr>
      </p:pic>
      <p:sp>
        <p:nvSpPr>
          <p:cNvPr id="2" name="Title 1">
            <a:extLst>
              <a:ext uri="{FF2B5EF4-FFF2-40B4-BE49-F238E27FC236}">
                <a16:creationId xmlns:a16="http://schemas.microsoft.com/office/drawing/2014/main" id="{5DA58158-FB30-402D-9EAA-2604BF1AD777}"/>
              </a:ext>
            </a:extLst>
          </p:cNvPr>
          <p:cNvSpPr>
            <a:spLocks noGrp="1"/>
          </p:cNvSpPr>
          <p:nvPr>
            <p:ph type="ctrTitle" hasCustomPrompt="1"/>
          </p:nvPr>
        </p:nvSpPr>
        <p:spPr>
          <a:xfrm>
            <a:off x="609600" y="2378541"/>
            <a:ext cx="5718629" cy="723900"/>
          </a:xfrm>
        </p:spPr>
        <p:txBody>
          <a:bodyPr anchor="t"/>
          <a:lstStyle>
            <a:lvl1pPr algn="l">
              <a:defRPr sz="4800">
                <a:solidFill>
                  <a:schemeClr val="bg1"/>
                </a:solidFill>
              </a:defRPr>
            </a:lvl1pPr>
          </a:lstStyle>
          <a:p>
            <a:r>
              <a:rPr lang="en-US" dirty="0"/>
              <a:t>Type title here</a:t>
            </a:r>
          </a:p>
        </p:txBody>
      </p:sp>
      <p:sp>
        <p:nvSpPr>
          <p:cNvPr id="3" name="Subtitle 2">
            <a:extLst>
              <a:ext uri="{FF2B5EF4-FFF2-40B4-BE49-F238E27FC236}">
                <a16:creationId xmlns:a16="http://schemas.microsoft.com/office/drawing/2014/main" id="{F0598BC9-6D0C-459A-9F7F-5E47C262AB1B}"/>
              </a:ext>
            </a:extLst>
          </p:cNvPr>
          <p:cNvSpPr>
            <a:spLocks noGrp="1"/>
          </p:cNvSpPr>
          <p:nvPr>
            <p:ph type="subTitle" idx="1" hasCustomPrompt="1"/>
          </p:nvPr>
        </p:nvSpPr>
        <p:spPr>
          <a:xfrm>
            <a:off x="609600" y="3135822"/>
            <a:ext cx="5718629" cy="643362"/>
          </a:xfrm>
        </p:spPr>
        <p:txBody>
          <a:bodyPr lIns="0"/>
          <a:lstStyle>
            <a:lvl1pPr marL="0" indent="0" algn="l">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
        <p:nvSpPr>
          <p:cNvPr id="18" name="Text Placeholder 17">
            <a:extLst>
              <a:ext uri="{FF2B5EF4-FFF2-40B4-BE49-F238E27FC236}">
                <a16:creationId xmlns:a16="http://schemas.microsoft.com/office/drawing/2014/main" id="{89ADCB45-CDD6-4A48-882D-5B8BF9CC4E6B}"/>
              </a:ext>
            </a:extLst>
          </p:cNvPr>
          <p:cNvSpPr>
            <a:spLocks noGrp="1"/>
          </p:cNvSpPr>
          <p:nvPr>
            <p:ph type="body" sz="quarter" idx="13" hasCustomPrompt="1"/>
          </p:nvPr>
        </p:nvSpPr>
        <p:spPr>
          <a:xfrm>
            <a:off x="609600" y="4817111"/>
            <a:ext cx="4800600" cy="409575"/>
          </a:xfrm>
        </p:spPr>
        <p:txBody>
          <a:bodyPr lIns="0"/>
          <a:lstStyle>
            <a:lvl1pPr marL="0" indent="0">
              <a:buNone/>
              <a:defRPr sz="2000" b="0">
                <a:solidFill>
                  <a:schemeClr val="bg1"/>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Speaker name</a:t>
            </a:r>
          </a:p>
        </p:txBody>
      </p:sp>
      <p:sp>
        <p:nvSpPr>
          <p:cNvPr id="19" name="Text Placeholder 17">
            <a:extLst>
              <a:ext uri="{FF2B5EF4-FFF2-40B4-BE49-F238E27FC236}">
                <a16:creationId xmlns:a16="http://schemas.microsoft.com/office/drawing/2014/main" id="{648667D5-E2E7-4331-B1ED-AE39B4769117}"/>
              </a:ext>
            </a:extLst>
          </p:cNvPr>
          <p:cNvSpPr>
            <a:spLocks noGrp="1"/>
          </p:cNvSpPr>
          <p:nvPr>
            <p:ph type="body" sz="quarter" idx="14" hasCustomPrompt="1"/>
          </p:nvPr>
        </p:nvSpPr>
        <p:spPr>
          <a:xfrm>
            <a:off x="609600" y="5149491"/>
            <a:ext cx="4800600" cy="523026"/>
          </a:xfrm>
        </p:spPr>
        <p:txBody>
          <a:bodyPr lIns="0"/>
          <a:lstStyle>
            <a:lvl1pPr marL="0" indent="0">
              <a:spcAft>
                <a:spcPts val="300"/>
              </a:spcAft>
              <a:buNone/>
              <a:defRPr sz="1600" b="0">
                <a:solidFill>
                  <a:schemeClr val="bg1"/>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Speaker title</a:t>
            </a:r>
            <a:br>
              <a:rPr lang="en-US" dirty="0"/>
            </a:br>
            <a:r>
              <a:rPr lang="en-US" dirty="0"/>
              <a:t>Company</a:t>
            </a:r>
          </a:p>
        </p:txBody>
      </p:sp>
      <p:pic>
        <p:nvPicPr>
          <p:cNvPr id="11" name="Picture 10">
            <a:extLst>
              <a:ext uri="{FF2B5EF4-FFF2-40B4-BE49-F238E27FC236}">
                <a16:creationId xmlns:a16="http://schemas.microsoft.com/office/drawing/2014/main" id="{18EDF88F-AF7B-AC43-9A4A-96D688E335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5602" y="551423"/>
            <a:ext cx="1003173" cy="600189"/>
          </a:xfrm>
          <a:prstGeom prst="rect">
            <a:avLst/>
          </a:prstGeom>
        </p:spPr>
      </p:pic>
      <p:sp>
        <p:nvSpPr>
          <p:cNvPr id="12" name="TextBox 11">
            <a:extLst>
              <a:ext uri="{FF2B5EF4-FFF2-40B4-BE49-F238E27FC236}">
                <a16:creationId xmlns:a16="http://schemas.microsoft.com/office/drawing/2014/main" id="{6E0ABB73-D2EA-9541-B416-5BE3B27B99E5}"/>
              </a:ext>
            </a:extLst>
          </p:cNvPr>
          <p:cNvSpPr txBox="1"/>
          <p:nvPr userDrawn="1"/>
        </p:nvSpPr>
        <p:spPr>
          <a:xfrm>
            <a:off x="5122817" y="6389813"/>
            <a:ext cx="1946367" cy="184666"/>
          </a:xfrm>
          <a:prstGeom prst="rect">
            <a:avLst/>
          </a:prstGeom>
          <a:noFill/>
        </p:spPr>
        <p:txBody>
          <a:bodyPr wrap="none" rtlCol="0">
            <a:spAutoFit/>
          </a:bodyPr>
          <a:lstStyle/>
          <a:p>
            <a:pPr algn="ctr"/>
            <a:r>
              <a:rPr lang="en-US" sz="600" dirty="0">
                <a:solidFill>
                  <a:schemeClr val="bg1"/>
                </a:solidFill>
              </a:rPr>
              <a:t>© 2022, Amazon Web Services, Inc. or its affiliates.</a:t>
            </a:r>
          </a:p>
        </p:txBody>
      </p:sp>
    </p:spTree>
    <p:extLst>
      <p:ext uri="{BB962C8B-B14F-4D97-AF65-F5344CB8AC3E}">
        <p14:creationId xmlns:p14="http://schemas.microsoft.com/office/powerpoint/2010/main" val="389871392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Chart">
    <p:spTree>
      <p:nvGrpSpPr>
        <p:cNvPr id="1" name=""/>
        <p:cNvGrpSpPr/>
        <p:nvPr/>
      </p:nvGrpSpPr>
      <p:grpSpPr>
        <a:xfrm>
          <a:off x="0" y="0"/>
          <a:ext cx="0" cy="0"/>
          <a:chOff x="0" y="0"/>
          <a:chExt cx="0" cy="0"/>
        </a:xfrm>
      </p:grpSpPr>
      <p:sp>
        <p:nvSpPr>
          <p:cNvPr id="5" name="Chart Placeholder 4">
            <a:extLst>
              <a:ext uri="{FF2B5EF4-FFF2-40B4-BE49-F238E27FC236}">
                <a16:creationId xmlns:a16="http://schemas.microsoft.com/office/drawing/2014/main" id="{B48D5BB6-F376-4EF5-B26A-7BD40A9295A7}"/>
              </a:ext>
            </a:extLst>
          </p:cNvPr>
          <p:cNvSpPr>
            <a:spLocks noGrp="1"/>
          </p:cNvSpPr>
          <p:nvPr>
            <p:ph type="chart" sz="quarter" idx="14"/>
          </p:nvPr>
        </p:nvSpPr>
        <p:spPr>
          <a:xfrm>
            <a:off x="609600" y="1711804"/>
            <a:ext cx="10972800" cy="4191000"/>
          </a:xfrm>
        </p:spPr>
        <p:txBody>
          <a:bodyPr/>
          <a:lstStyle>
            <a:lvl1pPr marL="0" indent="0">
              <a:buNone/>
              <a:defRPr/>
            </a:lvl1pPr>
          </a:lstStyle>
          <a:p>
            <a:r>
              <a:rPr lang="en-US"/>
              <a:t>Click icon to add chart</a:t>
            </a:r>
            <a:endParaRPr lang="en-US" dirty="0"/>
          </a:p>
        </p:txBody>
      </p:sp>
      <p:sp>
        <p:nvSpPr>
          <p:cNvPr id="2" name="Title 1">
            <a:extLst>
              <a:ext uri="{FF2B5EF4-FFF2-40B4-BE49-F238E27FC236}">
                <a16:creationId xmlns:a16="http://schemas.microsoft.com/office/drawing/2014/main" id="{3FAC5874-C948-4D8D-81CE-BCB187287513}"/>
              </a:ext>
            </a:extLst>
          </p:cNvPr>
          <p:cNvSpPr>
            <a:spLocks noGrp="1"/>
          </p:cNvSpPr>
          <p:nvPr>
            <p:ph type="title" hasCustomPrompt="1"/>
          </p:nvPr>
        </p:nvSpPr>
        <p:spPr/>
        <p:txBody>
          <a:bodyPr/>
          <a:lstStyle>
            <a:lvl1pPr>
              <a:defRPr/>
            </a:lvl1pPr>
          </a:lstStyle>
          <a:p>
            <a:r>
              <a:rPr lang="en-US" dirty="0"/>
              <a:t>Title and chart layout</a:t>
            </a:r>
          </a:p>
        </p:txBody>
      </p:sp>
      <p:sp>
        <p:nvSpPr>
          <p:cNvPr id="6" name="Slide Number Placeholder 5">
            <a:extLst>
              <a:ext uri="{FF2B5EF4-FFF2-40B4-BE49-F238E27FC236}">
                <a16:creationId xmlns:a16="http://schemas.microsoft.com/office/drawing/2014/main" id="{F3BB88B0-CC7A-2843-92C3-ECA97DCA8E56}"/>
              </a:ext>
            </a:extLst>
          </p:cNvPr>
          <p:cNvSpPr>
            <a:spLocks noGrp="1"/>
          </p:cNvSpPr>
          <p:nvPr>
            <p:ph type="sldNum" sz="quarter" idx="17"/>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37072381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Table">
    <p:spTree>
      <p:nvGrpSpPr>
        <p:cNvPr id="1" name=""/>
        <p:cNvGrpSpPr/>
        <p:nvPr/>
      </p:nvGrpSpPr>
      <p:grpSpPr>
        <a:xfrm>
          <a:off x="0" y="0"/>
          <a:ext cx="0" cy="0"/>
          <a:chOff x="0" y="0"/>
          <a:chExt cx="0" cy="0"/>
        </a:xfrm>
      </p:grpSpPr>
      <p:sp>
        <p:nvSpPr>
          <p:cNvPr id="4" name="Table Placeholder 3">
            <a:extLst>
              <a:ext uri="{FF2B5EF4-FFF2-40B4-BE49-F238E27FC236}">
                <a16:creationId xmlns:a16="http://schemas.microsoft.com/office/drawing/2014/main" id="{1CD77E91-3EA1-4891-9DC3-6A99F34655B7}"/>
              </a:ext>
            </a:extLst>
          </p:cNvPr>
          <p:cNvSpPr>
            <a:spLocks noGrp="1"/>
          </p:cNvSpPr>
          <p:nvPr>
            <p:ph type="tbl" sz="quarter" idx="15" hasCustomPrompt="1"/>
          </p:nvPr>
        </p:nvSpPr>
        <p:spPr>
          <a:xfrm>
            <a:off x="609600" y="1711804"/>
            <a:ext cx="10972800" cy="4191000"/>
          </a:xfrm>
        </p:spPr>
        <p:txBody>
          <a:bodyPr/>
          <a:lstStyle>
            <a:lvl1pPr marL="0" indent="0">
              <a:buNone/>
              <a:defRPr/>
            </a:lvl1pPr>
          </a:lstStyle>
          <a:p>
            <a:r>
              <a:rPr lang="en-US" dirty="0"/>
              <a:t>Click the icon to add a table</a:t>
            </a:r>
          </a:p>
        </p:txBody>
      </p:sp>
      <p:sp>
        <p:nvSpPr>
          <p:cNvPr id="2" name="Title 1">
            <a:extLst>
              <a:ext uri="{FF2B5EF4-FFF2-40B4-BE49-F238E27FC236}">
                <a16:creationId xmlns:a16="http://schemas.microsoft.com/office/drawing/2014/main" id="{3FAC5874-C948-4D8D-81CE-BCB187287513}"/>
              </a:ext>
            </a:extLst>
          </p:cNvPr>
          <p:cNvSpPr>
            <a:spLocks noGrp="1"/>
          </p:cNvSpPr>
          <p:nvPr>
            <p:ph type="title" hasCustomPrompt="1"/>
          </p:nvPr>
        </p:nvSpPr>
        <p:spPr/>
        <p:txBody>
          <a:bodyPr/>
          <a:lstStyle>
            <a:lvl1pPr>
              <a:defRPr/>
            </a:lvl1pPr>
          </a:lstStyle>
          <a:p>
            <a:r>
              <a:rPr lang="en-US" dirty="0"/>
              <a:t>Title and table layout</a:t>
            </a:r>
          </a:p>
        </p:txBody>
      </p:sp>
      <p:sp>
        <p:nvSpPr>
          <p:cNvPr id="6" name="Slide Number Placeholder 5">
            <a:extLst>
              <a:ext uri="{FF2B5EF4-FFF2-40B4-BE49-F238E27FC236}">
                <a16:creationId xmlns:a16="http://schemas.microsoft.com/office/drawing/2014/main" id="{693C3067-21A9-B741-A2BF-9F242D93DEA8}"/>
              </a:ext>
            </a:extLst>
          </p:cNvPr>
          <p:cNvSpPr>
            <a:spLocks noGrp="1"/>
          </p:cNvSpPr>
          <p:nvPr>
            <p:ph type="sldNum" sz="quarter" idx="18"/>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1153084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erLogoWa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EC49-C5AD-465E-872A-6F48DA7C0C23}"/>
              </a:ext>
            </a:extLst>
          </p:cNvPr>
          <p:cNvSpPr>
            <a:spLocks noGrp="1"/>
          </p:cNvSpPr>
          <p:nvPr>
            <p:ph type="title" hasCustomPrompt="1"/>
          </p:nvPr>
        </p:nvSpPr>
        <p:spPr/>
        <p:txBody>
          <a:bodyPr/>
          <a:lstStyle>
            <a:lvl1pPr>
              <a:defRPr/>
            </a:lvl1pPr>
          </a:lstStyle>
          <a:p>
            <a:r>
              <a:rPr lang="en-US" dirty="0"/>
              <a:t>Customer logo wall layout</a:t>
            </a:r>
          </a:p>
        </p:txBody>
      </p:sp>
      <p:sp>
        <p:nvSpPr>
          <p:cNvPr id="5" name="Slide Number Placeholder 4">
            <a:extLst>
              <a:ext uri="{FF2B5EF4-FFF2-40B4-BE49-F238E27FC236}">
                <a16:creationId xmlns:a16="http://schemas.microsoft.com/office/drawing/2014/main" id="{3E6A69F0-CDAA-A140-A527-935A2C4789A0}"/>
              </a:ext>
            </a:extLst>
          </p:cNvPr>
          <p:cNvSpPr>
            <a:spLocks noGrp="1"/>
          </p:cNvSpPr>
          <p:nvPr>
            <p:ph type="sldNum" sz="quarter" idx="24"/>
          </p:nvPr>
        </p:nvSpPr>
        <p:spPr/>
        <p:txBody>
          <a:bodyPr/>
          <a:lstStyle/>
          <a:p>
            <a:fld id="{7834CDD4-D76F-4459-B025-0310E913C243}" type="slidenum">
              <a:rPr lang="en-US" smtClean="0"/>
              <a:pPr/>
              <a:t>‹#›</a:t>
            </a:fld>
            <a:endParaRPr lang="en-US"/>
          </a:p>
        </p:txBody>
      </p:sp>
      <p:sp>
        <p:nvSpPr>
          <p:cNvPr id="17" name="Content Placeholder 16">
            <a:extLst>
              <a:ext uri="{FF2B5EF4-FFF2-40B4-BE49-F238E27FC236}">
                <a16:creationId xmlns:a16="http://schemas.microsoft.com/office/drawing/2014/main" id="{8F28CEDA-6FE4-CE47-9356-F4923C832558}"/>
              </a:ext>
            </a:extLst>
          </p:cNvPr>
          <p:cNvSpPr>
            <a:spLocks noGrp="1"/>
          </p:cNvSpPr>
          <p:nvPr>
            <p:ph sz="quarter" idx="25" hasCustomPrompt="1"/>
          </p:nvPr>
        </p:nvSpPr>
        <p:spPr>
          <a:xfrm>
            <a:off x="808093" y="2194560"/>
            <a:ext cx="1828800" cy="1097280"/>
          </a:xfrm>
        </p:spPr>
        <p:txBody>
          <a:bodyPr/>
          <a:lstStyle>
            <a:lvl1pPr marL="0" indent="0">
              <a:buNone/>
              <a:defRPr sz="1800"/>
            </a:lvl1pPr>
          </a:lstStyle>
          <a:p>
            <a:pPr lvl="0"/>
            <a:r>
              <a:rPr lang="en-US" dirty="0"/>
              <a:t>Click icon to add picture</a:t>
            </a:r>
          </a:p>
        </p:txBody>
      </p:sp>
      <p:sp>
        <p:nvSpPr>
          <p:cNvPr id="18" name="Content Placeholder 16">
            <a:extLst>
              <a:ext uri="{FF2B5EF4-FFF2-40B4-BE49-F238E27FC236}">
                <a16:creationId xmlns:a16="http://schemas.microsoft.com/office/drawing/2014/main" id="{A5C370E2-25F2-EF4C-A298-A22AC13A72CA}"/>
              </a:ext>
            </a:extLst>
          </p:cNvPr>
          <p:cNvSpPr>
            <a:spLocks noGrp="1"/>
          </p:cNvSpPr>
          <p:nvPr>
            <p:ph sz="quarter" idx="26" hasCustomPrompt="1"/>
          </p:nvPr>
        </p:nvSpPr>
        <p:spPr>
          <a:xfrm>
            <a:off x="3602093" y="2194560"/>
            <a:ext cx="1828800" cy="1097280"/>
          </a:xfrm>
        </p:spPr>
        <p:txBody>
          <a:bodyPr/>
          <a:lstStyle>
            <a:lvl1pPr marL="0" indent="0">
              <a:buNone/>
              <a:defRPr sz="1800"/>
            </a:lvl1pPr>
          </a:lstStyle>
          <a:p>
            <a:pPr lvl="0"/>
            <a:r>
              <a:rPr lang="en-US" dirty="0"/>
              <a:t>Click icon to add picture</a:t>
            </a:r>
          </a:p>
        </p:txBody>
      </p:sp>
      <p:sp>
        <p:nvSpPr>
          <p:cNvPr id="19" name="Content Placeholder 16">
            <a:extLst>
              <a:ext uri="{FF2B5EF4-FFF2-40B4-BE49-F238E27FC236}">
                <a16:creationId xmlns:a16="http://schemas.microsoft.com/office/drawing/2014/main" id="{0886D71A-657D-4545-AA31-C525BE705E4D}"/>
              </a:ext>
            </a:extLst>
          </p:cNvPr>
          <p:cNvSpPr>
            <a:spLocks noGrp="1"/>
          </p:cNvSpPr>
          <p:nvPr>
            <p:ph sz="quarter" idx="27" hasCustomPrompt="1"/>
          </p:nvPr>
        </p:nvSpPr>
        <p:spPr>
          <a:xfrm>
            <a:off x="6396093" y="2194560"/>
            <a:ext cx="1828800" cy="1097280"/>
          </a:xfrm>
        </p:spPr>
        <p:txBody>
          <a:bodyPr/>
          <a:lstStyle>
            <a:lvl1pPr marL="0" indent="0">
              <a:buNone/>
              <a:defRPr sz="1800"/>
            </a:lvl1pPr>
          </a:lstStyle>
          <a:p>
            <a:pPr lvl="0"/>
            <a:r>
              <a:rPr lang="en-US" dirty="0"/>
              <a:t>Click icon to add picture</a:t>
            </a:r>
          </a:p>
        </p:txBody>
      </p:sp>
      <p:sp>
        <p:nvSpPr>
          <p:cNvPr id="20" name="Content Placeholder 16">
            <a:extLst>
              <a:ext uri="{FF2B5EF4-FFF2-40B4-BE49-F238E27FC236}">
                <a16:creationId xmlns:a16="http://schemas.microsoft.com/office/drawing/2014/main" id="{646A5A60-4113-F14B-9D65-A8F123B31156}"/>
              </a:ext>
            </a:extLst>
          </p:cNvPr>
          <p:cNvSpPr>
            <a:spLocks noGrp="1"/>
          </p:cNvSpPr>
          <p:nvPr>
            <p:ph sz="quarter" idx="28" hasCustomPrompt="1"/>
          </p:nvPr>
        </p:nvSpPr>
        <p:spPr>
          <a:xfrm>
            <a:off x="9190093" y="2194560"/>
            <a:ext cx="1828800" cy="1097280"/>
          </a:xfrm>
        </p:spPr>
        <p:txBody>
          <a:bodyPr/>
          <a:lstStyle>
            <a:lvl1pPr marL="0" indent="0">
              <a:buNone/>
              <a:defRPr sz="1800"/>
            </a:lvl1pPr>
          </a:lstStyle>
          <a:p>
            <a:pPr lvl="0"/>
            <a:r>
              <a:rPr lang="en-US" dirty="0"/>
              <a:t>Click icon to add picture</a:t>
            </a:r>
          </a:p>
        </p:txBody>
      </p:sp>
      <p:sp>
        <p:nvSpPr>
          <p:cNvPr id="21" name="Content Placeholder 16">
            <a:extLst>
              <a:ext uri="{FF2B5EF4-FFF2-40B4-BE49-F238E27FC236}">
                <a16:creationId xmlns:a16="http://schemas.microsoft.com/office/drawing/2014/main" id="{D6C5A643-1C56-2144-A892-CFFF3876D3EA}"/>
              </a:ext>
            </a:extLst>
          </p:cNvPr>
          <p:cNvSpPr>
            <a:spLocks noGrp="1"/>
          </p:cNvSpPr>
          <p:nvPr>
            <p:ph sz="quarter" idx="29" hasCustomPrompt="1"/>
          </p:nvPr>
        </p:nvSpPr>
        <p:spPr>
          <a:xfrm>
            <a:off x="806584" y="3883785"/>
            <a:ext cx="1828800" cy="1097280"/>
          </a:xfrm>
        </p:spPr>
        <p:txBody>
          <a:bodyPr/>
          <a:lstStyle>
            <a:lvl1pPr marL="0" indent="0">
              <a:buNone/>
              <a:defRPr sz="1800"/>
            </a:lvl1pPr>
          </a:lstStyle>
          <a:p>
            <a:pPr lvl="0"/>
            <a:r>
              <a:rPr lang="en-US" dirty="0"/>
              <a:t>Click icon to add picture</a:t>
            </a:r>
          </a:p>
        </p:txBody>
      </p:sp>
      <p:sp>
        <p:nvSpPr>
          <p:cNvPr id="22" name="Content Placeholder 16">
            <a:extLst>
              <a:ext uri="{FF2B5EF4-FFF2-40B4-BE49-F238E27FC236}">
                <a16:creationId xmlns:a16="http://schemas.microsoft.com/office/drawing/2014/main" id="{BD1D8AB7-B916-FB45-9E54-2FF46C42E75A}"/>
              </a:ext>
            </a:extLst>
          </p:cNvPr>
          <p:cNvSpPr>
            <a:spLocks noGrp="1"/>
          </p:cNvSpPr>
          <p:nvPr>
            <p:ph sz="quarter" idx="30" hasCustomPrompt="1"/>
          </p:nvPr>
        </p:nvSpPr>
        <p:spPr>
          <a:xfrm>
            <a:off x="3600584" y="3883785"/>
            <a:ext cx="1828800" cy="1097280"/>
          </a:xfrm>
        </p:spPr>
        <p:txBody>
          <a:bodyPr/>
          <a:lstStyle>
            <a:lvl1pPr marL="0" indent="0">
              <a:buNone/>
              <a:defRPr sz="1800"/>
            </a:lvl1pPr>
          </a:lstStyle>
          <a:p>
            <a:pPr lvl="0"/>
            <a:r>
              <a:rPr lang="en-US" dirty="0"/>
              <a:t>Click icon to add picture</a:t>
            </a:r>
          </a:p>
        </p:txBody>
      </p:sp>
      <p:sp>
        <p:nvSpPr>
          <p:cNvPr id="23" name="Content Placeholder 16">
            <a:extLst>
              <a:ext uri="{FF2B5EF4-FFF2-40B4-BE49-F238E27FC236}">
                <a16:creationId xmlns:a16="http://schemas.microsoft.com/office/drawing/2014/main" id="{AF24B9AB-4308-2644-B3BB-33FAD4D6F193}"/>
              </a:ext>
            </a:extLst>
          </p:cNvPr>
          <p:cNvSpPr>
            <a:spLocks noGrp="1"/>
          </p:cNvSpPr>
          <p:nvPr>
            <p:ph sz="quarter" idx="31" hasCustomPrompt="1"/>
          </p:nvPr>
        </p:nvSpPr>
        <p:spPr>
          <a:xfrm>
            <a:off x="6394584" y="3883785"/>
            <a:ext cx="1828800" cy="1097280"/>
          </a:xfrm>
        </p:spPr>
        <p:txBody>
          <a:bodyPr/>
          <a:lstStyle>
            <a:lvl1pPr marL="0" indent="0">
              <a:buNone/>
              <a:defRPr sz="1800"/>
            </a:lvl1pPr>
          </a:lstStyle>
          <a:p>
            <a:pPr lvl="0"/>
            <a:r>
              <a:rPr lang="en-US" dirty="0"/>
              <a:t>Click icon to add picture</a:t>
            </a:r>
          </a:p>
        </p:txBody>
      </p:sp>
      <p:sp>
        <p:nvSpPr>
          <p:cNvPr id="24" name="Content Placeholder 16">
            <a:extLst>
              <a:ext uri="{FF2B5EF4-FFF2-40B4-BE49-F238E27FC236}">
                <a16:creationId xmlns:a16="http://schemas.microsoft.com/office/drawing/2014/main" id="{4B3A9872-61A3-E540-A093-3D2CA1A5FE3B}"/>
              </a:ext>
            </a:extLst>
          </p:cNvPr>
          <p:cNvSpPr>
            <a:spLocks noGrp="1"/>
          </p:cNvSpPr>
          <p:nvPr>
            <p:ph sz="quarter" idx="32" hasCustomPrompt="1"/>
          </p:nvPr>
        </p:nvSpPr>
        <p:spPr>
          <a:xfrm>
            <a:off x="9188584" y="3883785"/>
            <a:ext cx="1828800" cy="1097280"/>
          </a:xfrm>
        </p:spPr>
        <p:txBody>
          <a:bodyPr/>
          <a:lstStyle>
            <a:lvl1pPr marL="0" indent="0">
              <a:buNone/>
              <a:defRPr sz="1800"/>
            </a:lvl1pPr>
          </a:lstStyle>
          <a:p>
            <a:pPr lvl="0"/>
            <a:r>
              <a:rPr lang="en-US" dirty="0"/>
              <a:t>Click icon to add picture</a:t>
            </a:r>
          </a:p>
        </p:txBody>
      </p:sp>
    </p:spTree>
    <p:extLst>
      <p:ext uri="{BB962C8B-B14F-4D97-AF65-F5344CB8AC3E}">
        <p14:creationId xmlns:p14="http://schemas.microsoft.com/office/powerpoint/2010/main" val="3855136731"/>
      </p:ext>
    </p:extLst>
  </p:cSld>
  <p:clrMapOvr>
    <a:masterClrMapping/>
  </p:clrMapOvr>
  <p:extLst>
    <p:ext uri="{DCECCB84-F9BA-43D5-87BE-67443E8EF086}">
      <p15:sldGuideLst xmlns:p15="http://schemas.microsoft.com/office/powerpoint/2012/main">
        <p15:guide id="1" orient="horz" pos="1272" userDrawn="1">
          <p15:clr>
            <a:srgbClr val="FBAE40"/>
          </p15:clr>
        </p15:guide>
        <p15:guide id="2" orient="horz" pos="235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erLogoWall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EC49-C5AD-465E-872A-6F48DA7C0C23}"/>
              </a:ext>
            </a:extLst>
          </p:cNvPr>
          <p:cNvSpPr>
            <a:spLocks noGrp="1"/>
          </p:cNvSpPr>
          <p:nvPr>
            <p:ph type="title" hasCustomPrompt="1"/>
          </p:nvPr>
        </p:nvSpPr>
        <p:spPr/>
        <p:txBody>
          <a:bodyPr/>
          <a:lstStyle>
            <a:lvl1pPr>
              <a:defRPr/>
            </a:lvl1pPr>
          </a:lstStyle>
          <a:p>
            <a:r>
              <a:rPr lang="en-US" dirty="0"/>
              <a:t>Customer logo wall layout</a:t>
            </a:r>
          </a:p>
        </p:txBody>
      </p:sp>
      <p:sp>
        <p:nvSpPr>
          <p:cNvPr id="5" name="Slide Number Placeholder 4">
            <a:extLst>
              <a:ext uri="{FF2B5EF4-FFF2-40B4-BE49-F238E27FC236}">
                <a16:creationId xmlns:a16="http://schemas.microsoft.com/office/drawing/2014/main" id="{44E7B0E6-22C2-A94E-9CB5-A82FFC29C1A8}"/>
              </a:ext>
            </a:extLst>
          </p:cNvPr>
          <p:cNvSpPr>
            <a:spLocks noGrp="1"/>
          </p:cNvSpPr>
          <p:nvPr>
            <p:ph type="sldNum" sz="quarter" idx="24"/>
          </p:nvPr>
        </p:nvSpPr>
        <p:spPr/>
        <p:txBody>
          <a:bodyPr/>
          <a:lstStyle/>
          <a:p>
            <a:fld id="{7834CDD4-D76F-4459-B025-0310E913C243}" type="slidenum">
              <a:rPr lang="en-US" smtClean="0"/>
              <a:pPr/>
              <a:t>‹#›</a:t>
            </a:fld>
            <a:endParaRPr lang="en-US"/>
          </a:p>
        </p:txBody>
      </p:sp>
      <p:sp>
        <p:nvSpPr>
          <p:cNvPr id="15" name="Content Placeholder 16">
            <a:extLst>
              <a:ext uri="{FF2B5EF4-FFF2-40B4-BE49-F238E27FC236}">
                <a16:creationId xmlns:a16="http://schemas.microsoft.com/office/drawing/2014/main" id="{2CBC3B4F-6704-E94E-B3F4-86221A865C51}"/>
              </a:ext>
            </a:extLst>
          </p:cNvPr>
          <p:cNvSpPr>
            <a:spLocks noGrp="1"/>
          </p:cNvSpPr>
          <p:nvPr>
            <p:ph sz="quarter" idx="25" hasCustomPrompt="1"/>
          </p:nvPr>
        </p:nvSpPr>
        <p:spPr>
          <a:xfrm>
            <a:off x="790843" y="2194560"/>
            <a:ext cx="1828800" cy="1097280"/>
          </a:xfrm>
        </p:spPr>
        <p:txBody>
          <a:bodyPr/>
          <a:lstStyle>
            <a:lvl1pPr marL="0" indent="0">
              <a:buNone/>
              <a:defRPr sz="1800"/>
            </a:lvl1pPr>
          </a:lstStyle>
          <a:p>
            <a:pPr lvl="0"/>
            <a:r>
              <a:rPr lang="en-US" dirty="0"/>
              <a:t>Click icon to add picture</a:t>
            </a:r>
          </a:p>
        </p:txBody>
      </p:sp>
      <p:sp>
        <p:nvSpPr>
          <p:cNvPr id="16" name="Content Placeholder 16">
            <a:extLst>
              <a:ext uri="{FF2B5EF4-FFF2-40B4-BE49-F238E27FC236}">
                <a16:creationId xmlns:a16="http://schemas.microsoft.com/office/drawing/2014/main" id="{EEDEBBD5-7EC2-A844-A3FD-76B116FC6916}"/>
              </a:ext>
            </a:extLst>
          </p:cNvPr>
          <p:cNvSpPr>
            <a:spLocks noGrp="1"/>
          </p:cNvSpPr>
          <p:nvPr>
            <p:ph sz="quarter" idx="26" hasCustomPrompt="1"/>
          </p:nvPr>
        </p:nvSpPr>
        <p:spPr>
          <a:xfrm>
            <a:off x="3584843" y="2194560"/>
            <a:ext cx="1828800" cy="1097280"/>
          </a:xfrm>
        </p:spPr>
        <p:txBody>
          <a:bodyPr/>
          <a:lstStyle>
            <a:lvl1pPr marL="0" indent="0">
              <a:buNone/>
              <a:defRPr sz="1800"/>
            </a:lvl1pPr>
          </a:lstStyle>
          <a:p>
            <a:pPr lvl="0"/>
            <a:r>
              <a:rPr lang="en-US" dirty="0"/>
              <a:t>Click icon to add picture</a:t>
            </a:r>
          </a:p>
        </p:txBody>
      </p:sp>
      <p:sp>
        <p:nvSpPr>
          <p:cNvPr id="18" name="Content Placeholder 16">
            <a:extLst>
              <a:ext uri="{FF2B5EF4-FFF2-40B4-BE49-F238E27FC236}">
                <a16:creationId xmlns:a16="http://schemas.microsoft.com/office/drawing/2014/main" id="{CE1EB165-9681-D447-999B-06FA5B79FD34}"/>
              </a:ext>
            </a:extLst>
          </p:cNvPr>
          <p:cNvSpPr>
            <a:spLocks noGrp="1"/>
          </p:cNvSpPr>
          <p:nvPr>
            <p:ph sz="quarter" idx="27" hasCustomPrompt="1"/>
          </p:nvPr>
        </p:nvSpPr>
        <p:spPr>
          <a:xfrm>
            <a:off x="6378843" y="2194560"/>
            <a:ext cx="1828800" cy="1097280"/>
          </a:xfrm>
        </p:spPr>
        <p:txBody>
          <a:bodyPr/>
          <a:lstStyle>
            <a:lvl1pPr marL="0" indent="0">
              <a:buNone/>
              <a:defRPr sz="1800"/>
            </a:lvl1pPr>
          </a:lstStyle>
          <a:p>
            <a:pPr lvl="0"/>
            <a:r>
              <a:rPr lang="en-US" dirty="0"/>
              <a:t>Click icon to add picture</a:t>
            </a:r>
          </a:p>
        </p:txBody>
      </p:sp>
      <p:sp>
        <p:nvSpPr>
          <p:cNvPr id="19" name="Content Placeholder 16">
            <a:extLst>
              <a:ext uri="{FF2B5EF4-FFF2-40B4-BE49-F238E27FC236}">
                <a16:creationId xmlns:a16="http://schemas.microsoft.com/office/drawing/2014/main" id="{4E483193-7891-3646-A991-18509369C96B}"/>
              </a:ext>
            </a:extLst>
          </p:cNvPr>
          <p:cNvSpPr>
            <a:spLocks noGrp="1"/>
          </p:cNvSpPr>
          <p:nvPr>
            <p:ph sz="quarter" idx="28" hasCustomPrompt="1"/>
          </p:nvPr>
        </p:nvSpPr>
        <p:spPr>
          <a:xfrm>
            <a:off x="9172843" y="2194560"/>
            <a:ext cx="1828800" cy="1097280"/>
          </a:xfrm>
        </p:spPr>
        <p:txBody>
          <a:bodyPr/>
          <a:lstStyle>
            <a:lvl1pPr marL="0" indent="0">
              <a:buNone/>
              <a:defRPr sz="1800"/>
            </a:lvl1pPr>
          </a:lstStyle>
          <a:p>
            <a:pPr lvl="0"/>
            <a:r>
              <a:rPr lang="en-US" dirty="0"/>
              <a:t>Click icon to add picture</a:t>
            </a:r>
          </a:p>
        </p:txBody>
      </p:sp>
      <p:sp>
        <p:nvSpPr>
          <p:cNvPr id="20" name="Content Placeholder 16">
            <a:extLst>
              <a:ext uri="{FF2B5EF4-FFF2-40B4-BE49-F238E27FC236}">
                <a16:creationId xmlns:a16="http://schemas.microsoft.com/office/drawing/2014/main" id="{68AAE80F-8EF2-BA43-A40E-3DCB297FF621}"/>
              </a:ext>
            </a:extLst>
          </p:cNvPr>
          <p:cNvSpPr>
            <a:spLocks noGrp="1"/>
          </p:cNvSpPr>
          <p:nvPr>
            <p:ph sz="quarter" idx="29" hasCustomPrompt="1"/>
          </p:nvPr>
        </p:nvSpPr>
        <p:spPr>
          <a:xfrm>
            <a:off x="789334" y="3886200"/>
            <a:ext cx="1828800" cy="1097280"/>
          </a:xfrm>
        </p:spPr>
        <p:txBody>
          <a:bodyPr/>
          <a:lstStyle>
            <a:lvl1pPr marL="0" indent="0">
              <a:buNone/>
              <a:defRPr sz="1800"/>
            </a:lvl1pPr>
          </a:lstStyle>
          <a:p>
            <a:pPr lvl="0"/>
            <a:r>
              <a:rPr lang="en-US" dirty="0"/>
              <a:t>Click icon to add picture</a:t>
            </a:r>
          </a:p>
        </p:txBody>
      </p:sp>
      <p:sp>
        <p:nvSpPr>
          <p:cNvPr id="21" name="Content Placeholder 16">
            <a:extLst>
              <a:ext uri="{FF2B5EF4-FFF2-40B4-BE49-F238E27FC236}">
                <a16:creationId xmlns:a16="http://schemas.microsoft.com/office/drawing/2014/main" id="{0A592176-3E84-DB4E-902E-49A21B0A6F2B}"/>
              </a:ext>
            </a:extLst>
          </p:cNvPr>
          <p:cNvSpPr>
            <a:spLocks noGrp="1"/>
          </p:cNvSpPr>
          <p:nvPr>
            <p:ph sz="quarter" idx="30" hasCustomPrompt="1"/>
          </p:nvPr>
        </p:nvSpPr>
        <p:spPr>
          <a:xfrm>
            <a:off x="3583334" y="3886200"/>
            <a:ext cx="1828800" cy="1097280"/>
          </a:xfrm>
        </p:spPr>
        <p:txBody>
          <a:bodyPr/>
          <a:lstStyle>
            <a:lvl1pPr marL="0" indent="0">
              <a:buNone/>
              <a:defRPr sz="1800"/>
            </a:lvl1pPr>
          </a:lstStyle>
          <a:p>
            <a:pPr lvl="0"/>
            <a:r>
              <a:rPr lang="en-US" dirty="0"/>
              <a:t>Click icon to add picture</a:t>
            </a:r>
          </a:p>
        </p:txBody>
      </p:sp>
      <p:sp>
        <p:nvSpPr>
          <p:cNvPr id="22" name="Content Placeholder 16">
            <a:extLst>
              <a:ext uri="{FF2B5EF4-FFF2-40B4-BE49-F238E27FC236}">
                <a16:creationId xmlns:a16="http://schemas.microsoft.com/office/drawing/2014/main" id="{9360FB76-1266-6F4D-B3C2-F3BFC2819390}"/>
              </a:ext>
            </a:extLst>
          </p:cNvPr>
          <p:cNvSpPr>
            <a:spLocks noGrp="1"/>
          </p:cNvSpPr>
          <p:nvPr>
            <p:ph sz="quarter" idx="31" hasCustomPrompt="1"/>
          </p:nvPr>
        </p:nvSpPr>
        <p:spPr>
          <a:xfrm>
            <a:off x="6377334" y="3886200"/>
            <a:ext cx="1828800" cy="1097280"/>
          </a:xfrm>
        </p:spPr>
        <p:txBody>
          <a:bodyPr/>
          <a:lstStyle>
            <a:lvl1pPr marL="0" indent="0">
              <a:buNone/>
              <a:defRPr sz="1800"/>
            </a:lvl1pPr>
          </a:lstStyle>
          <a:p>
            <a:pPr lvl="0"/>
            <a:r>
              <a:rPr lang="en-US" dirty="0"/>
              <a:t>Click icon to add picture</a:t>
            </a:r>
          </a:p>
        </p:txBody>
      </p:sp>
      <p:sp>
        <p:nvSpPr>
          <p:cNvPr id="23" name="Content Placeholder 16">
            <a:extLst>
              <a:ext uri="{FF2B5EF4-FFF2-40B4-BE49-F238E27FC236}">
                <a16:creationId xmlns:a16="http://schemas.microsoft.com/office/drawing/2014/main" id="{3C71DA29-DC2F-AB47-8998-01EC1B9D02DC}"/>
              </a:ext>
            </a:extLst>
          </p:cNvPr>
          <p:cNvSpPr>
            <a:spLocks noGrp="1"/>
          </p:cNvSpPr>
          <p:nvPr>
            <p:ph sz="quarter" idx="32" hasCustomPrompt="1"/>
          </p:nvPr>
        </p:nvSpPr>
        <p:spPr>
          <a:xfrm>
            <a:off x="9171334" y="3886200"/>
            <a:ext cx="1828800" cy="1097280"/>
          </a:xfrm>
        </p:spPr>
        <p:txBody>
          <a:bodyPr/>
          <a:lstStyle>
            <a:lvl1pPr marL="0" indent="0">
              <a:buNone/>
              <a:defRPr sz="1800"/>
            </a:lvl1pPr>
          </a:lstStyle>
          <a:p>
            <a:pPr lvl="0"/>
            <a:r>
              <a:rPr lang="en-US" dirty="0"/>
              <a:t>Click icon to add picture</a:t>
            </a:r>
          </a:p>
        </p:txBody>
      </p:sp>
      <p:pic>
        <p:nvPicPr>
          <p:cNvPr id="24" name="Picture 23">
            <a:extLst>
              <a:ext uri="{FF2B5EF4-FFF2-40B4-BE49-F238E27FC236}">
                <a16:creationId xmlns:a16="http://schemas.microsoft.com/office/drawing/2014/main" id="{DADEBA04-886F-3E49-9B4A-AFB90DAB0256}"/>
              </a:ext>
            </a:extLst>
          </p:cNvPr>
          <p:cNvPicPr>
            <a:picLocks noChangeAspect="1"/>
          </p:cNvPicPr>
          <p:nvPr userDrawn="1"/>
        </p:nvPicPr>
        <p:blipFill>
          <a:blip r:embed="rId2"/>
          <a:stretch>
            <a:fillRect/>
          </a:stretch>
        </p:blipFill>
        <p:spPr>
          <a:xfrm>
            <a:off x="594360" y="6337372"/>
            <a:ext cx="365760" cy="218590"/>
          </a:xfrm>
          <a:prstGeom prst="rect">
            <a:avLst/>
          </a:prstGeom>
          <a:solidFill>
            <a:srgbClr val="262161"/>
          </a:solidFill>
        </p:spPr>
      </p:pic>
    </p:spTree>
    <p:extLst>
      <p:ext uri="{BB962C8B-B14F-4D97-AF65-F5344CB8AC3E}">
        <p14:creationId xmlns:p14="http://schemas.microsoft.com/office/powerpoint/2010/main" val="133589417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272" userDrawn="1">
          <p15:clr>
            <a:srgbClr val="FBAE40"/>
          </p15:clr>
        </p15:guide>
        <p15:guide id="2" orient="horz" pos="235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C5874-C948-4D8D-81CE-BCB187287513}"/>
              </a:ext>
            </a:extLst>
          </p:cNvPr>
          <p:cNvSpPr>
            <a:spLocks noGrp="1"/>
          </p:cNvSpPr>
          <p:nvPr>
            <p:ph type="title" hasCustomPrompt="1"/>
          </p:nvPr>
        </p:nvSpPr>
        <p:spPr/>
        <p:txBody>
          <a:bodyPr/>
          <a:lstStyle>
            <a:lvl1pPr>
              <a:defRPr/>
            </a:lvl1pPr>
          </a:lstStyle>
          <a:p>
            <a:r>
              <a:rPr lang="en-US" dirty="0"/>
              <a:t>Title and content layout</a:t>
            </a:r>
          </a:p>
        </p:txBody>
      </p:sp>
      <p:sp>
        <p:nvSpPr>
          <p:cNvPr id="3" name="Content Placeholder 2">
            <a:extLst>
              <a:ext uri="{FF2B5EF4-FFF2-40B4-BE49-F238E27FC236}">
                <a16:creationId xmlns:a16="http://schemas.microsoft.com/office/drawing/2014/main" id="{B92D68CA-DFD8-4178-93CB-63891AAE426B}"/>
              </a:ext>
            </a:extLst>
          </p:cNvPr>
          <p:cNvSpPr>
            <a:spLocks noGrp="1"/>
          </p:cNvSpPr>
          <p:nvPr>
            <p:ph idx="1" hasCustomPrompt="1"/>
          </p:nvPr>
        </p:nvSpPr>
        <p:spPr>
          <a:xfrm>
            <a:off x="609600" y="1711804"/>
            <a:ext cx="10972800" cy="4191000"/>
          </a:xfrm>
        </p:spPr>
        <p:txBody>
          <a:bodyPr/>
          <a:lstStyle>
            <a:lvl1pPr marL="0" indent="0">
              <a:buNone/>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Type here to enter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87352855-A88A-C84A-B616-146B5A6AA6B6}"/>
              </a:ext>
            </a:extLst>
          </p:cNvPr>
          <p:cNvSpPr>
            <a:spLocks noGrp="1"/>
          </p:cNvSpPr>
          <p:nvPr>
            <p:ph type="sldNum" sz="quarter" idx="16"/>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20314225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Only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7C39-17F2-48C2-B98B-BE3F1CA16BB2}"/>
              </a:ext>
            </a:extLst>
          </p:cNvPr>
          <p:cNvSpPr>
            <a:spLocks noGrp="1"/>
          </p:cNvSpPr>
          <p:nvPr>
            <p:ph type="title" hasCustomPrompt="1"/>
          </p:nvPr>
        </p:nvSpPr>
        <p:spPr/>
        <p:txBody>
          <a:bodyPr/>
          <a:lstStyle>
            <a:lvl1pPr>
              <a:defRPr/>
            </a:lvl1pPr>
          </a:lstStyle>
          <a:p>
            <a:r>
              <a:rPr lang="en-US" dirty="0"/>
              <a:t>Title only layout</a:t>
            </a:r>
          </a:p>
        </p:txBody>
      </p:sp>
      <p:sp>
        <p:nvSpPr>
          <p:cNvPr id="7" name="Slide Number Placeholder 6">
            <a:extLst>
              <a:ext uri="{FF2B5EF4-FFF2-40B4-BE49-F238E27FC236}">
                <a16:creationId xmlns:a16="http://schemas.microsoft.com/office/drawing/2014/main" id="{F7466A86-A8A4-174C-B76A-184110FED042}"/>
              </a:ext>
            </a:extLst>
          </p:cNvPr>
          <p:cNvSpPr>
            <a:spLocks noGrp="1"/>
          </p:cNvSpPr>
          <p:nvPr>
            <p:ph type="sldNum" sz="quarter" idx="16"/>
          </p:nvPr>
        </p:nvSpPr>
        <p:spPr/>
        <p:txBody>
          <a:bodyPr/>
          <a:lstStyle/>
          <a:p>
            <a:fld id="{7834CDD4-D76F-4459-B025-0310E913C243}" type="slidenum">
              <a:rPr lang="en-US" smtClean="0"/>
              <a:pPr/>
              <a:t>‹#›</a:t>
            </a:fld>
            <a:endParaRPr lang="en-US"/>
          </a:p>
        </p:txBody>
      </p:sp>
      <p:pic>
        <p:nvPicPr>
          <p:cNvPr id="8" name="Picture 7">
            <a:extLst>
              <a:ext uri="{FF2B5EF4-FFF2-40B4-BE49-F238E27FC236}">
                <a16:creationId xmlns:a16="http://schemas.microsoft.com/office/drawing/2014/main" id="{EDDA9077-0555-6B40-974D-745D4D654C90}"/>
              </a:ext>
            </a:extLst>
          </p:cNvPr>
          <p:cNvPicPr>
            <a:picLocks noChangeAspect="1"/>
          </p:cNvPicPr>
          <p:nvPr userDrawn="1"/>
        </p:nvPicPr>
        <p:blipFill>
          <a:blip r:embed="rId2"/>
          <a:stretch>
            <a:fillRect/>
          </a:stretch>
        </p:blipFill>
        <p:spPr>
          <a:xfrm>
            <a:off x="594360" y="6337372"/>
            <a:ext cx="365760" cy="218590"/>
          </a:xfrm>
          <a:prstGeom prst="rect">
            <a:avLst/>
          </a:prstGeom>
          <a:solidFill>
            <a:srgbClr val="262161"/>
          </a:solidFill>
        </p:spPr>
      </p:pic>
    </p:spTree>
    <p:extLst>
      <p:ext uri="{BB962C8B-B14F-4D97-AF65-F5344CB8AC3E}">
        <p14:creationId xmlns:p14="http://schemas.microsoft.com/office/powerpoint/2010/main" val="187547197"/>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7C39-17F2-48C2-B98B-BE3F1CA16BB2}"/>
              </a:ext>
            </a:extLst>
          </p:cNvPr>
          <p:cNvSpPr>
            <a:spLocks noGrp="1"/>
          </p:cNvSpPr>
          <p:nvPr>
            <p:ph type="title" hasCustomPrompt="1"/>
          </p:nvPr>
        </p:nvSpPr>
        <p:spPr/>
        <p:txBody>
          <a:bodyPr/>
          <a:lstStyle>
            <a:lvl1pPr>
              <a:defRPr/>
            </a:lvl1pPr>
          </a:lstStyle>
          <a:p>
            <a:r>
              <a:rPr lang="en-US" dirty="0"/>
              <a:t>Title only layout</a:t>
            </a:r>
          </a:p>
        </p:txBody>
      </p:sp>
      <p:sp>
        <p:nvSpPr>
          <p:cNvPr id="5" name="Slide Number Placeholder 4">
            <a:extLst>
              <a:ext uri="{FF2B5EF4-FFF2-40B4-BE49-F238E27FC236}">
                <a16:creationId xmlns:a16="http://schemas.microsoft.com/office/drawing/2014/main" id="{865FD768-1FDD-824A-A127-345B20AED234}"/>
              </a:ext>
            </a:extLst>
          </p:cNvPr>
          <p:cNvSpPr>
            <a:spLocks noGrp="1"/>
          </p:cNvSpPr>
          <p:nvPr>
            <p:ph type="sldNum" sz="quarter" idx="16"/>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38594995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C77835-F94E-40D8-A25C-41E31206C0BF}"/>
              </a:ext>
            </a:extLst>
          </p:cNvPr>
          <p:cNvSpPr>
            <a:spLocks noGrp="1"/>
          </p:cNvSpPr>
          <p:nvPr>
            <p:ph type="body" idx="1" hasCustomPrompt="1"/>
          </p:nvPr>
        </p:nvSpPr>
        <p:spPr>
          <a:xfrm>
            <a:off x="653256" y="3226552"/>
            <a:ext cx="6823869" cy="750238"/>
          </a:xfrm>
        </p:spPr>
        <p:txBody>
          <a:bodyPr/>
          <a:lstStyle>
            <a:lvl1pPr marL="0" indent="0">
              <a:buNone/>
              <a:defRPr sz="2800" b="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sp>
        <p:nvSpPr>
          <p:cNvPr id="5" name="Slide Number Placeholder 4">
            <a:extLst>
              <a:ext uri="{FF2B5EF4-FFF2-40B4-BE49-F238E27FC236}">
                <a16:creationId xmlns:a16="http://schemas.microsoft.com/office/drawing/2014/main" id="{D5CCE80D-9CBB-6040-9C12-F7CD72EDBB27}"/>
              </a:ext>
            </a:extLst>
          </p:cNvPr>
          <p:cNvSpPr>
            <a:spLocks noGrp="1"/>
          </p:cNvSpPr>
          <p:nvPr>
            <p:ph type="sldNum" sz="quarter" idx="16"/>
          </p:nvPr>
        </p:nvSpPr>
        <p:spPr/>
        <p:txBody>
          <a:bodyPr/>
          <a:lstStyle/>
          <a:p>
            <a:fld id="{7834CDD4-D76F-4459-B025-0310E913C243}" type="slidenum">
              <a:rPr lang="en-US" smtClean="0"/>
              <a:pPr/>
              <a:t>‹#›</a:t>
            </a:fld>
            <a:endParaRPr lang="en-US"/>
          </a:p>
        </p:txBody>
      </p:sp>
      <p:pic>
        <p:nvPicPr>
          <p:cNvPr id="8" name="Picture 7">
            <a:extLst>
              <a:ext uri="{FF2B5EF4-FFF2-40B4-BE49-F238E27FC236}">
                <a16:creationId xmlns:a16="http://schemas.microsoft.com/office/drawing/2014/main" id="{53EC9546-7799-D945-AAFE-280AB3C0FC5E}"/>
              </a:ext>
            </a:extLst>
          </p:cNvPr>
          <p:cNvPicPr>
            <a:picLocks noChangeAspect="1"/>
          </p:cNvPicPr>
          <p:nvPr userDrawn="1"/>
        </p:nvPicPr>
        <p:blipFill>
          <a:blip r:embed="rId2"/>
          <a:stretch>
            <a:fillRect/>
          </a:stretch>
        </p:blipFill>
        <p:spPr>
          <a:xfrm>
            <a:off x="594360" y="6337372"/>
            <a:ext cx="365760" cy="218590"/>
          </a:xfrm>
          <a:prstGeom prst="rect">
            <a:avLst/>
          </a:prstGeom>
          <a:solidFill>
            <a:srgbClr val="262161"/>
          </a:solidFill>
        </p:spPr>
      </p:pic>
      <p:sp>
        <p:nvSpPr>
          <p:cNvPr id="13" name="TextBox 12">
            <a:extLst>
              <a:ext uri="{FF2B5EF4-FFF2-40B4-BE49-F238E27FC236}">
                <a16:creationId xmlns:a16="http://schemas.microsoft.com/office/drawing/2014/main" id="{54290276-76AC-1141-B167-0C2A0F67091D}"/>
              </a:ext>
            </a:extLst>
          </p:cNvPr>
          <p:cNvSpPr txBox="1"/>
          <p:nvPr userDrawn="1"/>
        </p:nvSpPr>
        <p:spPr>
          <a:xfrm>
            <a:off x="609599" y="2461211"/>
            <a:ext cx="6867525" cy="923330"/>
          </a:xfrm>
          <a:prstGeom prst="rect">
            <a:avLst/>
          </a:prstGeom>
          <a:noFill/>
        </p:spPr>
        <p:txBody>
          <a:bodyPr wrap="square" lIns="0" rtlCol="0">
            <a:noAutofit/>
          </a:bodyPr>
          <a:lstStyle/>
          <a:p>
            <a:r>
              <a:rPr lang="en-US" sz="4800" dirty="0">
                <a:latin typeface="+mj-lt"/>
              </a:rPr>
              <a:t>Q&amp;A</a:t>
            </a:r>
          </a:p>
        </p:txBody>
      </p:sp>
    </p:spTree>
    <p:extLst>
      <p:ext uri="{BB962C8B-B14F-4D97-AF65-F5344CB8AC3E}">
        <p14:creationId xmlns:p14="http://schemas.microsoft.com/office/powerpoint/2010/main" val="3533270258"/>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ank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470DC09-D697-41E2-892A-737745A46204}"/>
              </a:ext>
            </a:extLst>
          </p:cNvPr>
          <p:cNvPicPr>
            <a:picLocks noChangeAspect="1"/>
          </p:cNvPicPr>
          <p:nvPr userDrawn="1"/>
        </p:nvPicPr>
        <p:blipFill>
          <a:blip r:embed="rId2">
            <a:extLst>
              <a:ext uri="{28A0092B-C50C-407E-A947-70E740481C1C}">
                <a14:useLocalDpi xmlns:a14="http://schemas.microsoft.com/office/drawing/2010/main" val="0"/>
              </a:ext>
            </a:extLst>
          </a:blip>
          <a:srcRect l="82" r="82"/>
          <a:stretch/>
        </p:blipFill>
        <p:spPr bwMode="ltGray">
          <a:xfrm>
            <a:off x="-2" y="0"/>
            <a:ext cx="12188952" cy="6858000"/>
          </a:xfrm>
          <a:prstGeom prst="rect">
            <a:avLst/>
          </a:prstGeom>
        </p:spPr>
      </p:pic>
      <p:sp>
        <p:nvSpPr>
          <p:cNvPr id="4" name="Slide Number Placeholder 3">
            <a:extLst>
              <a:ext uri="{FF2B5EF4-FFF2-40B4-BE49-F238E27FC236}">
                <a16:creationId xmlns:a16="http://schemas.microsoft.com/office/drawing/2014/main" id="{1354B4B0-84F5-324C-88D2-5EF8A05C345E}"/>
              </a:ext>
            </a:extLst>
          </p:cNvPr>
          <p:cNvSpPr>
            <a:spLocks noGrp="1"/>
          </p:cNvSpPr>
          <p:nvPr>
            <p:ph type="sldNum" sz="quarter" idx="12"/>
          </p:nvPr>
        </p:nvSpPr>
        <p:spPr/>
        <p:txBody>
          <a:bodyPr/>
          <a:lstStyle>
            <a:lvl1pPr>
              <a:defRPr>
                <a:solidFill>
                  <a:schemeClr val="tx1"/>
                </a:solidFill>
              </a:defRPr>
            </a:lvl1pPr>
          </a:lstStyle>
          <a:p>
            <a:fld id="{7834CDD4-D76F-4459-B025-0310E913C243}" type="slidenum">
              <a:rPr lang="en-US" smtClean="0"/>
              <a:pPr/>
              <a:t>‹#›</a:t>
            </a:fld>
            <a:endParaRPr lang="en-US"/>
          </a:p>
        </p:txBody>
      </p:sp>
      <p:pic>
        <p:nvPicPr>
          <p:cNvPr id="10" name="Picture 9">
            <a:extLst>
              <a:ext uri="{FF2B5EF4-FFF2-40B4-BE49-F238E27FC236}">
                <a16:creationId xmlns:a16="http://schemas.microsoft.com/office/drawing/2014/main" id="{2F979C8B-0B60-1C4C-97DC-7E83CD8892B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5602" y="551423"/>
            <a:ext cx="1003173" cy="600189"/>
          </a:xfrm>
          <a:prstGeom prst="rect">
            <a:avLst/>
          </a:prstGeom>
        </p:spPr>
      </p:pic>
      <p:sp>
        <p:nvSpPr>
          <p:cNvPr id="17" name="TextBox 16">
            <a:extLst>
              <a:ext uri="{FF2B5EF4-FFF2-40B4-BE49-F238E27FC236}">
                <a16:creationId xmlns:a16="http://schemas.microsoft.com/office/drawing/2014/main" id="{94A9751C-2B9D-9742-92C6-4DE8A76576FF}"/>
              </a:ext>
            </a:extLst>
          </p:cNvPr>
          <p:cNvSpPr txBox="1"/>
          <p:nvPr userDrawn="1"/>
        </p:nvSpPr>
        <p:spPr>
          <a:xfrm>
            <a:off x="609599" y="2461211"/>
            <a:ext cx="6867525" cy="923330"/>
          </a:xfrm>
          <a:prstGeom prst="rect">
            <a:avLst/>
          </a:prstGeom>
          <a:noFill/>
        </p:spPr>
        <p:txBody>
          <a:bodyPr wrap="square" lIns="0" rtlCol="0">
            <a:noAutofit/>
          </a:bodyPr>
          <a:lstStyle/>
          <a:p>
            <a:r>
              <a:rPr lang="en-US" sz="4800" dirty="0">
                <a:solidFill>
                  <a:schemeClr val="bg1"/>
                </a:solidFill>
                <a:latin typeface="+mj-lt"/>
              </a:rPr>
              <a:t>Thank you!</a:t>
            </a:r>
          </a:p>
        </p:txBody>
      </p:sp>
      <p:sp>
        <p:nvSpPr>
          <p:cNvPr id="7" name="TextBox 6">
            <a:extLst>
              <a:ext uri="{FF2B5EF4-FFF2-40B4-BE49-F238E27FC236}">
                <a16:creationId xmlns:a16="http://schemas.microsoft.com/office/drawing/2014/main" id="{4B23A74B-F862-2E48-9CF2-C2D7645DCC2D}"/>
              </a:ext>
            </a:extLst>
          </p:cNvPr>
          <p:cNvSpPr txBox="1"/>
          <p:nvPr userDrawn="1"/>
        </p:nvSpPr>
        <p:spPr>
          <a:xfrm>
            <a:off x="5122817" y="6389813"/>
            <a:ext cx="1946367" cy="184666"/>
          </a:xfrm>
          <a:prstGeom prst="rect">
            <a:avLst/>
          </a:prstGeom>
          <a:noFill/>
        </p:spPr>
        <p:txBody>
          <a:bodyPr wrap="none" rtlCol="0">
            <a:spAutoFit/>
          </a:bodyPr>
          <a:lstStyle/>
          <a:p>
            <a:pPr algn="ctr"/>
            <a:r>
              <a:rPr lang="en-US" sz="600" dirty="0">
                <a:solidFill>
                  <a:schemeClr val="bg1"/>
                </a:solidFill>
              </a:rPr>
              <a:t>© 2022, Amazon Web Services, Inc. or its affiliates.</a:t>
            </a:r>
          </a:p>
        </p:txBody>
      </p:sp>
    </p:spTree>
    <p:extLst>
      <p:ext uri="{BB962C8B-B14F-4D97-AF65-F5344CB8AC3E}">
        <p14:creationId xmlns:p14="http://schemas.microsoft.com/office/powerpoint/2010/main" val="1440470056"/>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You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1246B3C-D374-42E8-A4C4-B0A5A994205C}"/>
              </a:ext>
            </a:extLst>
          </p:cNvPr>
          <p:cNvPicPr>
            <a:picLocks noChangeAspect="1"/>
          </p:cNvPicPr>
          <p:nvPr userDrawn="1"/>
        </p:nvPicPr>
        <p:blipFill>
          <a:blip r:embed="rId2">
            <a:extLst>
              <a:ext uri="{28A0092B-C50C-407E-A947-70E740481C1C}">
                <a14:useLocalDpi xmlns:a14="http://schemas.microsoft.com/office/drawing/2010/main" val="0"/>
              </a:ext>
            </a:extLst>
          </a:blip>
          <a:srcRect l="43" r="43"/>
          <a:stretch/>
        </p:blipFill>
        <p:spPr bwMode="ltGray">
          <a:xfrm>
            <a:off x="-1" y="0"/>
            <a:ext cx="12188952" cy="6858001"/>
          </a:xfrm>
          <a:prstGeom prst="rect">
            <a:avLst/>
          </a:prstGeom>
        </p:spPr>
      </p:pic>
      <p:sp>
        <p:nvSpPr>
          <p:cNvPr id="4" name="Slide Number Placeholder 3">
            <a:extLst>
              <a:ext uri="{FF2B5EF4-FFF2-40B4-BE49-F238E27FC236}">
                <a16:creationId xmlns:a16="http://schemas.microsoft.com/office/drawing/2014/main" id="{D1E1814D-DC68-944F-A9A8-850689EBA83C}"/>
              </a:ext>
            </a:extLst>
          </p:cNvPr>
          <p:cNvSpPr>
            <a:spLocks noGrp="1"/>
          </p:cNvSpPr>
          <p:nvPr>
            <p:ph type="sldNum" sz="quarter" idx="12"/>
          </p:nvPr>
        </p:nvSpPr>
        <p:spPr/>
        <p:txBody>
          <a:bodyPr/>
          <a:lstStyle/>
          <a:p>
            <a:fld id="{7834CDD4-D76F-4459-B025-0310E913C243}" type="slidenum">
              <a:rPr lang="en-US" smtClean="0"/>
              <a:pPr/>
              <a:t>‹#›</a:t>
            </a:fld>
            <a:endParaRPr lang="en-US"/>
          </a:p>
        </p:txBody>
      </p:sp>
      <p:pic>
        <p:nvPicPr>
          <p:cNvPr id="11" name="Picture 10">
            <a:extLst>
              <a:ext uri="{FF2B5EF4-FFF2-40B4-BE49-F238E27FC236}">
                <a16:creationId xmlns:a16="http://schemas.microsoft.com/office/drawing/2014/main" id="{54197AC1-EB0F-884D-93D8-69C3215C77E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5602" y="551423"/>
            <a:ext cx="1003173" cy="600189"/>
          </a:xfrm>
          <a:prstGeom prst="rect">
            <a:avLst/>
          </a:prstGeom>
        </p:spPr>
      </p:pic>
      <p:sp>
        <p:nvSpPr>
          <p:cNvPr id="13" name="TextBox 12">
            <a:extLst>
              <a:ext uri="{FF2B5EF4-FFF2-40B4-BE49-F238E27FC236}">
                <a16:creationId xmlns:a16="http://schemas.microsoft.com/office/drawing/2014/main" id="{621368D7-1EC0-F744-9A06-2D1FEB97C9D9}"/>
              </a:ext>
            </a:extLst>
          </p:cNvPr>
          <p:cNvSpPr txBox="1"/>
          <p:nvPr userDrawn="1"/>
        </p:nvSpPr>
        <p:spPr>
          <a:xfrm>
            <a:off x="609599" y="2461211"/>
            <a:ext cx="6867525" cy="923330"/>
          </a:xfrm>
          <a:prstGeom prst="rect">
            <a:avLst/>
          </a:prstGeom>
          <a:noFill/>
        </p:spPr>
        <p:txBody>
          <a:bodyPr wrap="square" lIns="0" rtlCol="0">
            <a:noAutofit/>
          </a:bodyPr>
          <a:lstStyle/>
          <a:p>
            <a:r>
              <a:rPr lang="en-US" sz="4800" dirty="0">
                <a:latin typeface="+mj-lt"/>
              </a:rPr>
              <a:t>Thank you!</a:t>
            </a:r>
          </a:p>
        </p:txBody>
      </p:sp>
      <p:sp>
        <p:nvSpPr>
          <p:cNvPr id="7" name="TextBox 6">
            <a:extLst>
              <a:ext uri="{FF2B5EF4-FFF2-40B4-BE49-F238E27FC236}">
                <a16:creationId xmlns:a16="http://schemas.microsoft.com/office/drawing/2014/main" id="{C13B8FFC-7E5D-054A-A516-C04136524355}"/>
              </a:ext>
            </a:extLst>
          </p:cNvPr>
          <p:cNvSpPr txBox="1"/>
          <p:nvPr userDrawn="1"/>
        </p:nvSpPr>
        <p:spPr>
          <a:xfrm>
            <a:off x="5122817" y="6389813"/>
            <a:ext cx="1946367" cy="184666"/>
          </a:xfrm>
          <a:prstGeom prst="rect">
            <a:avLst/>
          </a:prstGeom>
          <a:noFill/>
        </p:spPr>
        <p:txBody>
          <a:bodyPr wrap="none" rtlCol="0">
            <a:spAutoFit/>
          </a:bodyPr>
          <a:lstStyle/>
          <a:p>
            <a:pPr algn="ctr"/>
            <a:r>
              <a:rPr lang="en-US" sz="600" dirty="0">
                <a:solidFill>
                  <a:schemeClr val="tx1"/>
                </a:solidFill>
              </a:rPr>
              <a:t>© 2022, Amazon Web Services, Inc. or its affiliates.</a:t>
            </a:r>
          </a:p>
        </p:txBody>
      </p:sp>
    </p:spTree>
    <p:extLst>
      <p:ext uri="{BB962C8B-B14F-4D97-AF65-F5344CB8AC3E}">
        <p14:creationId xmlns:p14="http://schemas.microsoft.com/office/powerpoint/2010/main" val="385536760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Version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A02B092-DB3E-4188-926C-644279D6106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3175" y="3573"/>
            <a:ext cx="12185649" cy="6854427"/>
          </a:xfrm>
          <a:prstGeom prst="rect">
            <a:avLst/>
          </a:prstGeom>
        </p:spPr>
      </p:pic>
      <p:pic>
        <p:nvPicPr>
          <p:cNvPr id="5" name="Picture 4">
            <a:extLst>
              <a:ext uri="{FF2B5EF4-FFF2-40B4-BE49-F238E27FC236}">
                <a16:creationId xmlns:a16="http://schemas.microsoft.com/office/drawing/2014/main" id="{26A53126-DD57-46D9-BBB1-EF498B0C65D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5602" y="551423"/>
            <a:ext cx="1003173" cy="600189"/>
          </a:xfrm>
          <a:prstGeom prst="rect">
            <a:avLst/>
          </a:prstGeom>
        </p:spPr>
      </p:pic>
      <p:sp>
        <p:nvSpPr>
          <p:cNvPr id="2" name="Title 1">
            <a:extLst>
              <a:ext uri="{FF2B5EF4-FFF2-40B4-BE49-F238E27FC236}">
                <a16:creationId xmlns:a16="http://schemas.microsoft.com/office/drawing/2014/main" id="{5DA58158-FB30-402D-9EAA-2604BF1AD777}"/>
              </a:ext>
            </a:extLst>
          </p:cNvPr>
          <p:cNvSpPr>
            <a:spLocks noGrp="1"/>
          </p:cNvSpPr>
          <p:nvPr>
            <p:ph type="ctrTitle" hasCustomPrompt="1"/>
          </p:nvPr>
        </p:nvSpPr>
        <p:spPr>
          <a:xfrm>
            <a:off x="609600" y="1928600"/>
            <a:ext cx="6467475" cy="723900"/>
          </a:xfrm>
        </p:spPr>
        <p:txBody>
          <a:bodyPr anchor="t"/>
          <a:lstStyle>
            <a:lvl1pPr algn="l">
              <a:defRPr sz="4800"/>
            </a:lvl1pPr>
          </a:lstStyle>
          <a:p>
            <a:r>
              <a:rPr lang="en-US" dirty="0"/>
              <a:t>Type title here</a:t>
            </a:r>
          </a:p>
        </p:txBody>
      </p:sp>
      <p:sp>
        <p:nvSpPr>
          <p:cNvPr id="3" name="Subtitle 2">
            <a:extLst>
              <a:ext uri="{FF2B5EF4-FFF2-40B4-BE49-F238E27FC236}">
                <a16:creationId xmlns:a16="http://schemas.microsoft.com/office/drawing/2014/main" id="{F0598BC9-6D0C-459A-9F7F-5E47C262AB1B}"/>
              </a:ext>
            </a:extLst>
          </p:cNvPr>
          <p:cNvSpPr>
            <a:spLocks noGrp="1"/>
          </p:cNvSpPr>
          <p:nvPr>
            <p:ph type="subTitle" idx="1" hasCustomPrompt="1"/>
          </p:nvPr>
        </p:nvSpPr>
        <p:spPr>
          <a:xfrm>
            <a:off x="609600" y="2685881"/>
            <a:ext cx="6467475" cy="643362"/>
          </a:xfrm>
        </p:spPr>
        <p:txBody>
          <a:bodyPr lIns="0"/>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
        <p:nvSpPr>
          <p:cNvPr id="18" name="Text Placeholder 17">
            <a:extLst>
              <a:ext uri="{FF2B5EF4-FFF2-40B4-BE49-F238E27FC236}">
                <a16:creationId xmlns:a16="http://schemas.microsoft.com/office/drawing/2014/main" id="{89ADCB45-CDD6-4A48-882D-5B8BF9CC4E6B}"/>
              </a:ext>
            </a:extLst>
          </p:cNvPr>
          <p:cNvSpPr>
            <a:spLocks noGrp="1"/>
          </p:cNvSpPr>
          <p:nvPr>
            <p:ph type="body" sz="quarter" idx="13" hasCustomPrompt="1"/>
          </p:nvPr>
        </p:nvSpPr>
        <p:spPr>
          <a:xfrm>
            <a:off x="609600" y="4367170"/>
            <a:ext cx="4800600" cy="409575"/>
          </a:xfrm>
        </p:spPr>
        <p:txBody>
          <a:bodyPr lIns="0"/>
          <a:lstStyle>
            <a:lvl1pPr marL="0" indent="0">
              <a:buNone/>
              <a:defRPr sz="2000" b="0"/>
            </a:lvl1pPr>
            <a:lvl2pPr marL="228600" indent="0">
              <a:buNone/>
              <a:defRPr/>
            </a:lvl2pPr>
            <a:lvl3pPr marL="502920" indent="0">
              <a:buNone/>
              <a:defRPr/>
            </a:lvl3pPr>
            <a:lvl4pPr marL="777240" indent="0">
              <a:buNone/>
              <a:defRPr/>
            </a:lvl4pPr>
            <a:lvl5pPr marL="1051560" indent="0">
              <a:buNone/>
              <a:defRPr/>
            </a:lvl5pPr>
          </a:lstStyle>
          <a:p>
            <a:pPr lvl="0"/>
            <a:r>
              <a:rPr lang="en-US" dirty="0"/>
              <a:t>Speaker name</a:t>
            </a:r>
          </a:p>
        </p:txBody>
      </p:sp>
      <p:sp>
        <p:nvSpPr>
          <p:cNvPr id="19" name="Text Placeholder 17">
            <a:extLst>
              <a:ext uri="{FF2B5EF4-FFF2-40B4-BE49-F238E27FC236}">
                <a16:creationId xmlns:a16="http://schemas.microsoft.com/office/drawing/2014/main" id="{648667D5-E2E7-4331-B1ED-AE39B4769117}"/>
              </a:ext>
            </a:extLst>
          </p:cNvPr>
          <p:cNvSpPr>
            <a:spLocks noGrp="1"/>
          </p:cNvSpPr>
          <p:nvPr>
            <p:ph type="body" sz="quarter" idx="14" hasCustomPrompt="1"/>
          </p:nvPr>
        </p:nvSpPr>
        <p:spPr>
          <a:xfrm>
            <a:off x="609600" y="4699550"/>
            <a:ext cx="4800600" cy="649285"/>
          </a:xfrm>
        </p:spPr>
        <p:txBody>
          <a:bodyPr lIns="0"/>
          <a:lstStyle>
            <a:lvl1pPr marL="0" indent="0">
              <a:spcAft>
                <a:spcPts val="300"/>
              </a:spcAft>
              <a:buNone/>
              <a:defRPr sz="1600" b="0"/>
            </a:lvl1pPr>
            <a:lvl2pPr marL="228600" indent="0">
              <a:buNone/>
              <a:defRPr/>
            </a:lvl2pPr>
            <a:lvl3pPr marL="502920" indent="0">
              <a:buNone/>
              <a:defRPr/>
            </a:lvl3pPr>
            <a:lvl4pPr marL="777240" indent="0">
              <a:buNone/>
              <a:defRPr/>
            </a:lvl4pPr>
            <a:lvl5pPr marL="1051560" indent="0">
              <a:buNone/>
              <a:defRPr/>
            </a:lvl5pPr>
          </a:lstStyle>
          <a:p>
            <a:pPr lvl="0"/>
            <a:r>
              <a:rPr lang="en-US" dirty="0"/>
              <a:t>Speaker title</a:t>
            </a:r>
            <a:br>
              <a:rPr lang="en-US" dirty="0"/>
            </a:br>
            <a:r>
              <a:rPr lang="en-US" dirty="0"/>
              <a:t>Company</a:t>
            </a:r>
          </a:p>
        </p:txBody>
      </p:sp>
      <p:sp>
        <p:nvSpPr>
          <p:cNvPr id="10" name="TextBox 9">
            <a:extLst>
              <a:ext uri="{FF2B5EF4-FFF2-40B4-BE49-F238E27FC236}">
                <a16:creationId xmlns:a16="http://schemas.microsoft.com/office/drawing/2014/main" id="{5578C8DC-5B2F-0542-BFE0-427EC707AD81}"/>
              </a:ext>
            </a:extLst>
          </p:cNvPr>
          <p:cNvSpPr txBox="1"/>
          <p:nvPr userDrawn="1"/>
        </p:nvSpPr>
        <p:spPr>
          <a:xfrm>
            <a:off x="5122817" y="6389813"/>
            <a:ext cx="1946367" cy="184666"/>
          </a:xfrm>
          <a:prstGeom prst="rect">
            <a:avLst/>
          </a:prstGeom>
          <a:noFill/>
        </p:spPr>
        <p:txBody>
          <a:bodyPr wrap="none" rtlCol="0">
            <a:spAutoFit/>
          </a:bodyPr>
          <a:lstStyle/>
          <a:p>
            <a:pPr algn="ctr"/>
            <a:r>
              <a:rPr lang="en-US" sz="600" dirty="0">
                <a:solidFill>
                  <a:schemeClr val="tx1"/>
                </a:solidFill>
              </a:rPr>
              <a:t>© 2022, Amazon Web Services, Inc. or its affiliates.</a:t>
            </a:r>
          </a:p>
        </p:txBody>
      </p:sp>
    </p:spTree>
    <p:extLst>
      <p:ext uri="{BB962C8B-B14F-4D97-AF65-F5344CB8AC3E}">
        <p14:creationId xmlns:p14="http://schemas.microsoft.com/office/powerpoint/2010/main" val="72465869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ankYou3">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91E2C7D-813B-4A05-B7BB-C93AB010A65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2" y="-1"/>
            <a:ext cx="12188952" cy="6861428"/>
          </a:xfrm>
          <a:prstGeom prst="rect">
            <a:avLst/>
          </a:prstGeom>
        </p:spPr>
      </p:pic>
      <p:sp>
        <p:nvSpPr>
          <p:cNvPr id="4" name="Slide Number Placeholder 3">
            <a:extLst>
              <a:ext uri="{FF2B5EF4-FFF2-40B4-BE49-F238E27FC236}">
                <a16:creationId xmlns:a16="http://schemas.microsoft.com/office/drawing/2014/main" id="{CECE3B5C-4111-1A43-92BE-8F5FA4A7CF90}"/>
              </a:ext>
            </a:extLst>
          </p:cNvPr>
          <p:cNvSpPr>
            <a:spLocks noGrp="1"/>
          </p:cNvSpPr>
          <p:nvPr>
            <p:ph type="sldNum" sz="quarter" idx="12"/>
          </p:nvPr>
        </p:nvSpPr>
        <p:spPr/>
        <p:txBody>
          <a:bodyPr/>
          <a:lstStyle/>
          <a:p>
            <a:fld id="{7834CDD4-D76F-4459-B025-0310E913C243}" type="slidenum">
              <a:rPr lang="en-US" smtClean="0"/>
              <a:pPr/>
              <a:t>‹#›</a:t>
            </a:fld>
            <a:endParaRPr lang="en-US"/>
          </a:p>
        </p:txBody>
      </p:sp>
      <p:pic>
        <p:nvPicPr>
          <p:cNvPr id="11" name="Picture 10">
            <a:extLst>
              <a:ext uri="{FF2B5EF4-FFF2-40B4-BE49-F238E27FC236}">
                <a16:creationId xmlns:a16="http://schemas.microsoft.com/office/drawing/2014/main" id="{7615977A-9814-1D4F-A128-E19AFA38EB5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5602" y="551423"/>
            <a:ext cx="1003173" cy="600189"/>
          </a:xfrm>
          <a:prstGeom prst="rect">
            <a:avLst/>
          </a:prstGeom>
        </p:spPr>
      </p:pic>
      <p:sp>
        <p:nvSpPr>
          <p:cNvPr id="13" name="TextBox 12">
            <a:extLst>
              <a:ext uri="{FF2B5EF4-FFF2-40B4-BE49-F238E27FC236}">
                <a16:creationId xmlns:a16="http://schemas.microsoft.com/office/drawing/2014/main" id="{4DF5A466-F67F-7846-9925-BDC901ADE1A5}"/>
              </a:ext>
            </a:extLst>
          </p:cNvPr>
          <p:cNvSpPr txBox="1"/>
          <p:nvPr userDrawn="1"/>
        </p:nvSpPr>
        <p:spPr>
          <a:xfrm>
            <a:off x="609599" y="2461211"/>
            <a:ext cx="6867525" cy="923330"/>
          </a:xfrm>
          <a:prstGeom prst="rect">
            <a:avLst/>
          </a:prstGeom>
          <a:noFill/>
        </p:spPr>
        <p:txBody>
          <a:bodyPr wrap="square" lIns="0" rtlCol="0">
            <a:noAutofit/>
          </a:bodyPr>
          <a:lstStyle/>
          <a:p>
            <a:r>
              <a:rPr lang="en-US" sz="4800" dirty="0">
                <a:solidFill>
                  <a:schemeClr val="bg1"/>
                </a:solidFill>
                <a:latin typeface="+mj-lt"/>
              </a:rPr>
              <a:t>Thank you!</a:t>
            </a:r>
          </a:p>
        </p:txBody>
      </p:sp>
      <p:sp>
        <p:nvSpPr>
          <p:cNvPr id="7" name="TextBox 6">
            <a:extLst>
              <a:ext uri="{FF2B5EF4-FFF2-40B4-BE49-F238E27FC236}">
                <a16:creationId xmlns:a16="http://schemas.microsoft.com/office/drawing/2014/main" id="{2B1D2662-86A3-D848-B44F-D091AF3735F5}"/>
              </a:ext>
            </a:extLst>
          </p:cNvPr>
          <p:cNvSpPr txBox="1"/>
          <p:nvPr userDrawn="1"/>
        </p:nvSpPr>
        <p:spPr>
          <a:xfrm>
            <a:off x="5122817" y="6389813"/>
            <a:ext cx="1946367" cy="184666"/>
          </a:xfrm>
          <a:prstGeom prst="rect">
            <a:avLst/>
          </a:prstGeom>
          <a:noFill/>
        </p:spPr>
        <p:txBody>
          <a:bodyPr wrap="none" rtlCol="0">
            <a:spAutoFit/>
          </a:bodyPr>
          <a:lstStyle/>
          <a:p>
            <a:pPr algn="ctr"/>
            <a:r>
              <a:rPr lang="en-US" sz="600" dirty="0">
                <a:solidFill>
                  <a:schemeClr val="tx1"/>
                </a:solidFill>
              </a:rPr>
              <a:t>© 2022, Amazon Web Services, Inc. or its affiliates.</a:t>
            </a:r>
          </a:p>
        </p:txBody>
      </p:sp>
    </p:spTree>
    <p:extLst>
      <p:ext uri="{BB962C8B-B14F-4D97-AF65-F5344CB8AC3E}">
        <p14:creationId xmlns:p14="http://schemas.microsoft.com/office/powerpoint/2010/main" val="1438790821"/>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You4">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E7A6CF-C9B0-455A-8447-826F7A27295E}"/>
              </a:ext>
            </a:extLst>
          </p:cNvPr>
          <p:cNvPicPr>
            <a:picLocks noChangeAspect="1"/>
          </p:cNvPicPr>
          <p:nvPr userDrawn="1"/>
        </p:nvPicPr>
        <p:blipFill>
          <a:blip r:embed="rId2">
            <a:extLst>
              <a:ext uri="{28A0092B-C50C-407E-A947-70E740481C1C}">
                <a14:useLocalDpi xmlns:a14="http://schemas.microsoft.com/office/drawing/2010/main" val="0"/>
              </a:ext>
            </a:extLst>
          </a:blip>
          <a:srcRect t="23" b="23"/>
          <a:stretch/>
        </p:blipFill>
        <p:spPr>
          <a:xfrm>
            <a:off x="-2" y="4283"/>
            <a:ext cx="12188952" cy="6858253"/>
          </a:xfrm>
          <a:prstGeom prst="rect">
            <a:avLst/>
          </a:prstGeom>
        </p:spPr>
      </p:pic>
      <p:sp>
        <p:nvSpPr>
          <p:cNvPr id="7" name="TextBox 6">
            <a:extLst>
              <a:ext uri="{FF2B5EF4-FFF2-40B4-BE49-F238E27FC236}">
                <a16:creationId xmlns:a16="http://schemas.microsoft.com/office/drawing/2014/main" id="{C0D4D887-D4C2-413D-AB93-349F52800B10}"/>
              </a:ext>
            </a:extLst>
          </p:cNvPr>
          <p:cNvSpPr txBox="1"/>
          <p:nvPr userDrawn="1"/>
        </p:nvSpPr>
        <p:spPr>
          <a:xfrm>
            <a:off x="609599" y="2898178"/>
            <a:ext cx="6867525" cy="923330"/>
          </a:xfrm>
          <a:prstGeom prst="rect">
            <a:avLst/>
          </a:prstGeom>
          <a:noFill/>
        </p:spPr>
        <p:txBody>
          <a:bodyPr wrap="square" lIns="0" rtlCol="0">
            <a:noAutofit/>
          </a:bodyPr>
          <a:lstStyle/>
          <a:p>
            <a:r>
              <a:rPr lang="en-US" sz="4800" dirty="0">
                <a:solidFill>
                  <a:schemeClr val="tx1"/>
                </a:solidFill>
                <a:latin typeface="+mj-lt"/>
              </a:rPr>
              <a:t>Thank you!</a:t>
            </a:r>
          </a:p>
        </p:txBody>
      </p:sp>
      <p:sp>
        <p:nvSpPr>
          <p:cNvPr id="4" name="Slide Number Placeholder 3">
            <a:extLst>
              <a:ext uri="{FF2B5EF4-FFF2-40B4-BE49-F238E27FC236}">
                <a16:creationId xmlns:a16="http://schemas.microsoft.com/office/drawing/2014/main" id="{51E04F47-873D-C04B-9B71-4A2058AEB577}"/>
              </a:ext>
            </a:extLst>
          </p:cNvPr>
          <p:cNvSpPr>
            <a:spLocks noGrp="1"/>
          </p:cNvSpPr>
          <p:nvPr>
            <p:ph type="sldNum" sz="quarter" idx="12"/>
          </p:nvPr>
        </p:nvSpPr>
        <p:spPr/>
        <p:txBody>
          <a:bodyPr/>
          <a:lstStyle/>
          <a:p>
            <a:fld id="{7834CDD4-D76F-4459-B025-0310E913C243}" type="slidenum">
              <a:rPr lang="en-US" smtClean="0"/>
              <a:pPr/>
              <a:t>‹#›</a:t>
            </a:fld>
            <a:endParaRPr lang="en-US"/>
          </a:p>
        </p:txBody>
      </p:sp>
      <p:pic>
        <p:nvPicPr>
          <p:cNvPr id="12" name="Picture 11">
            <a:extLst>
              <a:ext uri="{FF2B5EF4-FFF2-40B4-BE49-F238E27FC236}">
                <a16:creationId xmlns:a16="http://schemas.microsoft.com/office/drawing/2014/main" id="{EA2BB051-B327-4340-8578-C950C494D45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5602" y="551423"/>
            <a:ext cx="1003173" cy="600189"/>
          </a:xfrm>
          <a:prstGeom prst="rect">
            <a:avLst/>
          </a:prstGeom>
        </p:spPr>
      </p:pic>
      <p:sp>
        <p:nvSpPr>
          <p:cNvPr id="8" name="TextBox 7">
            <a:extLst>
              <a:ext uri="{FF2B5EF4-FFF2-40B4-BE49-F238E27FC236}">
                <a16:creationId xmlns:a16="http://schemas.microsoft.com/office/drawing/2014/main" id="{2021CCF6-5B6B-FF4F-B555-6B9D44169633}"/>
              </a:ext>
            </a:extLst>
          </p:cNvPr>
          <p:cNvSpPr txBox="1"/>
          <p:nvPr userDrawn="1"/>
        </p:nvSpPr>
        <p:spPr>
          <a:xfrm>
            <a:off x="5122817" y="6389813"/>
            <a:ext cx="1946367" cy="184666"/>
          </a:xfrm>
          <a:prstGeom prst="rect">
            <a:avLst/>
          </a:prstGeom>
          <a:noFill/>
        </p:spPr>
        <p:txBody>
          <a:bodyPr wrap="none" rtlCol="0">
            <a:spAutoFit/>
          </a:bodyPr>
          <a:lstStyle/>
          <a:p>
            <a:pPr algn="ctr"/>
            <a:r>
              <a:rPr lang="en-US" sz="600" dirty="0">
                <a:solidFill>
                  <a:schemeClr val="tx1"/>
                </a:solidFill>
              </a:rPr>
              <a:t>© 2022, Amazon Web Services, Inc. or its affiliates.</a:t>
            </a:r>
          </a:p>
        </p:txBody>
      </p:sp>
    </p:spTree>
    <p:extLst>
      <p:ext uri="{BB962C8B-B14F-4D97-AF65-F5344CB8AC3E}">
        <p14:creationId xmlns:p14="http://schemas.microsoft.com/office/powerpoint/2010/main" val="3189769479"/>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You5">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91E2C7D-813B-4A05-B7BB-C93AB010A65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2465" y="2570"/>
            <a:ext cx="12184018" cy="6856285"/>
          </a:xfrm>
          <a:prstGeom prst="rect">
            <a:avLst/>
          </a:prstGeom>
        </p:spPr>
      </p:pic>
      <p:sp>
        <p:nvSpPr>
          <p:cNvPr id="4" name="Slide Number Placeholder 3">
            <a:extLst>
              <a:ext uri="{FF2B5EF4-FFF2-40B4-BE49-F238E27FC236}">
                <a16:creationId xmlns:a16="http://schemas.microsoft.com/office/drawing/2014/main" id="{CECE3B5C-4111-1A43-92BE-8F5FA4A7CF90}"/>
              </a:ext>
            </a:extLst>
          </p:cNvPr>
          <p:cNvSpPr>
            <a:spLocks noGrp="1"/>
          </p:cNvSpPr>
          <p:nvPr>
            <p:ph type="sldNum" sz="quarter" idx="12"/>
          </p:nvPr>
        </p:nvSpPr>
        <p:spPr/>
        <p:txBody>
          <a:bodyPr/>
          <a:lstStyle/>
          <a:p>
            <a:fld id="{7834CDD4-D76F-4459-B025-0310E913C243}" type="slidenum">
              <a:rPr lang="en-US" smtClean="0"/>
              <a:pPr/>
              <a:t>‹#›</a:t>
            </a:fld>
            <a:endParaRPr lang="en-US"/>
          </a:p>
        </p:txBody>
      </p:sp>
      <p:pic>
        <p:nvPicPr>
          <p:cNvPr id="11" name="Picture 10">
            <a:extLst>
              <a:ext uri="{FF2B5EF4-FFF2-40B4-BE49-F238E27FC236}">
                <a16:creationId xmlns:a16="http://schemas.microsoft.com/office/drawing/2014/main" id="{7615977A-9814-1D4F-A128-E19AFA38EB5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5602" y="551423"/>
            <a:ext cx="1003173" cy="600189"/>
          </a:xfrm>
          <a:prstGeom prst="rect">
            <a:avLst/>
          </a:prstGeom>
        </p:spPr>
      </p:pic>
      <p:sp>
        <p:nvSpPr>
          <p:cNvPr id="13" name="TextBox 12">
            <a:extLst>
              <a:ext uri="{FF2B5EF4-FFF2-40B4-BE49-F238E27FC236}">
                <a16:creationId xmlns:a16="http://schemas.microsoft.com/office/drawing/2014/main" id="{4DF5A466-F67F-7846-9925-BDC901ADE1A5}"/>
              </a:ext>
            </a:extLst>
          </p:cNvPr>
          <p:cNvSpPr txBox="1"/>
          <p:nvPr userDrawn="1"/>
        </p:nvSpPr>
        <p:spPr>
          <a:xfrm>
            <a:off x="609599" y="2461211"/>
            <a:ext cx="6867525" cy="923330"/>
          </a:xfrm>
          <a:prstGeom prst="rect">
            <a:avLst/>
          </a:prstGeom>
          <a:noFill/>
        </p:spPr>
        <p:txBody>
          <a:bodyPr wrap="square" lIns="0" rtlCol="0">
            <a:noAutofit/>
          </a:bodyPr>
          <a:lstStyle/>
          <a:p>
            <a:r>
              <a:rPr lang="en-US" sz="4800" dirty="0">
                <a:solidFill>
                  <a:schemeClr val="bg1"/>
                </a:solidFill>
                <a:latin typeface="+mj-lt"/>
              </a:rPr>
              <a:t>Thank you!</a:t>
            </a:r>
          </a:p>
        </p:txBody>
      </p:sp>
      <p:sp>
        <p:nvSpPr>
          <p:cNvPr id="7" name="TextBox 6">
            <a:extLst>
              <a:ext uri="{FF2B5EF4-FFF2-40B4-BE49-F238E27FC236}">
                <a16:creationId xmlns:a16="http://schemas.microsoft.com/office/drawing/2014/main" id="{ACBC9FA7-EC21-2B45-948F-E7B6F1643E86}"/>
              </a:ext>
            </a:extLst>
          </p:cNvPr>
          <p:cNvSpPr txBox="1"/>
          <p:nvPr userDrawn="1"/>
        </p:nvSpPr>
        <p:spPr>
          <a:xfrm>
            <a:off x="5122817" y="6389813"/>
            <a:ext cx="1946367" cy="184666"/>
          </a:xfrm>
          <a:prstGeom prst="rect">
            <a:avLst/>
          </a:prstGeom>
          <a:noFill/>
        </p:spPr>
        <p:txBody>
          <a:bodyPr wrap="none" rtlCol="0">
            <a:spAutoFit/>
          </a:bodyPr>
          <a:lstStyle/>
          <a:p>
            <a:pPr algn="ctr"/>
            <a:r>
              <a:rPr lang="en-US" sz="600" dirty="0">
                <a:solidFill>
                  <a:schemeClr val="bg1"/>
                </a:solidFill>
              </a:rPr>
              <a:t>© 2022, Amazon Web Services, Inc. or its affiliates.</a:t>
            </a:r>
          </a:p>
        </p:txBody>
      </p:sp>
    </p:spTree>
    <p:extLst>
      <p:ext uri="{BB962C8B-B14F-4D97-AF65-F5344CB8AC3E}">
        <p14:creationId xmlns:p14="http://schemas.microsoft.com/office/powerpoint/2010/main" val="2870630282"/>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350393-A79A-9C40-866B-A68329B2DE70}"/>
              </a:ext>
            </a:extLst>
          </p:cNvPr>
          <p:cNvSpPr>
            <a:spLocks noGrp="1"/>
          </p:cNvSpPr>
          <p:nvPr>
            <p:ph type="sldNum" sz="quarter" idx="16"/>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18723940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317AF-F0F9-4F0C-A17A-347677D68E0A}"/>
              </a:ext>
            </a:extLst>
          </p:cNvPr>
          <p:cNvSpPr>
            <a:spLocks noGrp="1"/>
          </p:cNvSpPr>
          <p:nvPr>
            <p:ph type="title" hasCustomPrompt="1"/>
          </p:nvPr>
        </p:nvSpPr>
        <p:spPr>
          <a:xfrm>
            <a:off x="620712" y="914400"/>
            <a:ext cx="10950577" cy="609600"/>
          </a:xfrm>
        </p:spPr>
        <p:txBody>
          <a:bodyPr anchor="t"/>
          <a:lstStyle>
            <a:lvl1pPr>
              <a:defRPr sz="3200"/>
            </a:lvl1pPr>
          </a:lstStyle>
          <a:p>
            <a:r>
              <a:rPr lang="en-US" dirty="0"/>
              <a:t>Content with caption layout</a:t>
            </a:r>
          </a:p>
        </p:txBody>
      </p:sp>
      <p:sp>
        <p:nvSpPr>
          <p:cNvPr id="3" name="Content Placeholder 2">
            <a:extLst>
              <a:ext uri="{FF2B5EF4-FFF2-40B4-BE49-F238E27FC236}">
                <a16:creationId xmlns:a16="http://schemas.microsoft.com/office/drawing/2014/main" id="{6C576566-CEC8-4063-9FF9-AE08905423D7}"/>
              </a:ext>
            </a:extLst>
          </p:cNvPr>
          <p:cNvSpPr>
            <a:spLocks noGrp="1"/>
          </p:cNvSpPr>
          <p:nvPr>
            <p:ph idx="1" hasCustomPrompt="1"/>
          </p:nvPr>
        </p:nvSpPr>
        <p:spPr>
          <a:xfrm>
            <a:off x="5803900" y="1702024"/>
            <a:ext cx="5767388" cy="4686300"/>
          </a:xfrm>
        </p:spPr>
        <p:txBody>
          <a:bodyPr/>
          <a:lstStyle>
            <a:lvl1pPr marL="0" indent="0">
              <a:buNone/>
              <a:defRPr sz="24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the icon to add a chart, table or other graphic</a:t>
            </a:r>
          </a:p>
        </p:txBody>
      </p:sp>
      <p:sp>
        <p:nvSpPr>
          <p:cNvPr id="4" name="Text Placeholder 3">
            <a:extLst>
              <a:ext uri="{FF2B5EF4-FFF2-40B4-BE49-F238E27FC236}">
                <a16:creationId xmlns:a16="http://schemas.microsoft.com/office/drawing/2014/main" id="{893F6125-A1B7-4B8A-ACBB-C0DD9DDBB327}"/>
              </a:ext>
            </a:extLst>
          </p:cNvPr>
          <p:cNvSpPr>
            <a:spLocks noGrp="1"/>
          </p:cNvSpPr>
          <p:nvPr>
            <p:ph type="body" sz="half" idx="2" hasCustomPrompt="1"/>
          </p:nvPr>
        </p:nvSpPr>
        <p:spPr>
          <a:xfrm>
            <a:off x="609600" y="1702024"/>
            <a:ext cx="4787900" cy="4686299"/>
          </a:xfrm>
        </p:spPr>
        <p:txBody>
          <a:bodyPr lIns="0"/>
          <a:lstStyle>
            <a:lvl1pPr marL="0" indent="0">
              <a:spcAft>
                <a:spcPts val="18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Enter text</a:t>
            </a:r>
          </a:p>
        </p:txBody>
      </p:sp>
      <p:sp>
        <p:nvSpPr>
          <p:cNvPr id="7" name="Slide Number Placeholder 6">
            <a:extLst>
              <a:ext uri="{FF2B5EF4-FFF2-40B4-BE49-F238E27FC236}">
                <a16:creationId xmlns:a16="http://schemas.microsoft.com/office/drawing/2014/main" id="{963B1849-45A5-D546-84A7-67AD946B77A3}"/>
              </a:ext>
            </a:extLst>
          </p:cNvPr>
          <p:cNvSpPr>
            <a:spLocks noGrp="1"/>
          </p:cNvSpPr>
          <p:nvPr>
            <p:ph type="sldNum" sz="quarter" idx="16"/>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6163467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82F9-1BFF-4597-97C1-0DBDDC0ED0CF}"/>
              </a:ext>
            </a:extLst>
          </p:cNvPr>
          <p:cNvSpPr>
            <a:spLocks noGrp="1"/>
          </p:cNvSpPr>
          <p:nvPr>
            <p:ph type="title" hasCustomPrompt="1"/>
          </p:nvPr>
        </p:nvSpPr>
        <p:spPr/>
        <p:txBody>
          <a:bodyPr/>
          <a:lstStyle>
            <a:lvl1pPr>
              <a:defRPr/>
            </a:lvl1pPr>
          </a:lstStyle>
          <a:p>
            <a:r>
              <a:rPr lang="en-US" dirty="0"/>
              <a:t>Title and vertical text layout (international)</a:t>
            </a:r>
          </a:p>
        </p:txBody>
      </p:sp>
      <p:sp>
        <p:nvSpPr>
          <p:cNvPr id="3" name="Vertical Text Placeholder 2">
            <a:extLst>
              <a:ext uri="{FF2B5EF4-FFF2-40B4-BE49-F238E27FC236}">
                <a16:creationId xmlns:a16="http://schemas.microsoft.com/office/drawing/2014/main" id="{CD60AD46-E5C5-4ED0-A450-0B2DC3F9FF07}"/>
              </a:ext>
            </a:extLst>
          </p:cNvPr>
          <p:cNvSpPr>
            <a:spLocks noGrp="1"/>
          </p:cNvSpPr>
          <p:nvPr>
            <p:ph type="body" orient="vert" idx="1" hasCustomPrompt="1"/>
          </p:nvPr>
        </p:nvSpPr>
        <p:spPr/>
        <p:txBody>
          <a:bodyPr vert="eaVert"/>
          <a:lstStyle>
            <a:lvl1pPr>
              <a:defRPr/>
            </a:lvl1pPr>
          </a:lstStyle>
          <a:p>
            <a:pPr lvl="0"/>
            <a:r>
              <a:rPr lang="en-US" dirty="0"/>
              <a:t>Enter bulleted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21330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E43C3A-0026-48EB-B5D3-CD08B9EB755E}"/>
              </a:ext>
            </a:extLst>
          </p:cNvPr>
          <p:cNvSpPr>
            <a:spLocks noGrp="1"/>
          </p:cNvSpPr>
          <p:nvPr>
            <p:ph type="title" orient="vert" hasCustomPrompt="1"/>
          </p:nvPr>
        </p:nvSpPr>
        <p:spPr>
          <a:xfrm>
            <a:off x="10337800" y="914400"/>
            <a:ext cx="1244600" cy="5262562"/>
          </a:xfrm>
        </p:spPr>
        <p:txBody>
          <a:bodyPr vert="eaVert"/>
          <a:lstStyle>
            <a:lvl1pPr>
              <a:defRPr/>
            </a:lvl1pPr>
          </a:lstStyle>
          <a:p>
            <a:r>
              <a:rPr lang="en-US" dirty="0"/>
              <a:t>Vertical title and text layout (international)</a:t>
            </a:r>
          </a:p>
        </p:txBody>
      </p:sp>
      <p:sp>
        <p:nvSpPr>
          <p:cNvPr id="3" name="Vertical Text Placeholder 2">
            <a:extLst>
              <a:ext uri="{FF2B5EF4-FFF2-40B4-BE49-F238E27FC236}">
                <a16:creationId xmlns:a16="http://schemas.microsoft.com/office/drawing/2014/main" id="{037DD4BE-6749-4AD2-A946-E89FB63F5217}"/>
              </a:ext>
            </a:extLst>
          </p:cNvPr>
          <p:cNvSpPr>
            <a:spLocks noGrp="1"/>
          </p:cNvSpPr>
          <p:nvPr>
            <p:ph type="body" orient="vert" idx="1" hasCustomPrompt="1"/>
          </p:nvPr>
        </p:nvSpPr>
        <p:spPr>
          <a:xfrm>
            <a:off x="609600" y="914399"/>
            <a:ext cx="9728200" cy="5262563"/>
          </a:xfrm>
        </p:spPr>
        <p:txBody>
          <a:bodyPr vert="eaVert"/>
          <a:lstStyle>
            <a:lvl1pPr>
              <a:defRPr/>
            </a:lvl1pPr>
          </a:lstStyle>
          <a:p>
            <a:pPr lvl="0"/>
            <a:r>
              <a:rPr lang="en-US" dirty="0"/>
              <a:t>Enter vertical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5634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FourColumn">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EE45CD9-67F8-4A52-86F7-18140657CB4D}"/>
              </a:ext>
            </a:extLst>
          </p:cNvPr>
          <p:cNvSpPr>
            <a:spLocks noGrp="1"/>
          </p:cNvSpPr>
          <p:nvPr>
            <p:ph type="body" sz="quarter" idx="14" hasCustomPrompt="1"/>
          </p:nvPr>
        </p:nvSpPr>
        <p:spPr>
          <a:xfrm>
            <a:off x="609600" y="2039935"/>
            <a:ext cx="2377440" cy="3586165"/>
          </a:xfrm>
        </p:spPr>
        <p:txBody>
          <a:bodyPr lIns="0"/>
          <a:lstStyle>
            <a:lvl1pPr marL="0" indent="0">
              <a:spcAft>
                <a:spcPts val="1800"/>
              </a:spcAft>
              <a:buNone/>
              <a:defRPr sz="2000"/>
            </a:lvl1pPr>
          </a:lstStyle>
          <a:p>
            <a:pPr lvl="0"/>
            <a:r>
              <a:rPr lang="en-US" dirty="0"/>
              <a:t>Enter text</a:t>
            </a:r>
          </a:p>
        </p:txBody>
      </p:sp>
      <p:sp>
        <p:nvSpPr>
          <p:cNvPr id="2" name="Title 1">
            <a:extLst>
              <a:ext uri="{FF2B5EF4-FFF2-40B4-BE49-F238E27FC236}">
                <a16:creationId xmlns:a16="http://schemas.microsoft.com/office/drawing/2014/main" id="{525D41CD-EE1A-4E63-BBDD-173E28125658}"/>
              </a:ext>
            </a:extLst>
          </p:cNvPr>
          <p:cNvSpPr>
            <a:spLocks noGrp="1"/>
          </p:cNvSpPr>
          <p:nvPr>
            <p:ph type="title" hasCustomPrompt="1"/>
          </p:nvPr>
        </p:nvSpPr>
        <p:spPr>
          <a:xfrm>
            <a:off x="609600" y="917577"/>
            <a:ext cx="10972800" cy="606424"/>
          </a:xfrm>
        </p:spPr>
        <p:txBody>
          <a:bodyPr/>
          <a:lstStyle>
            <a:lvl1pPr>
              <a:defRPr/>
            </a:lvl1pPr>
          </a:lstStyle>
          <a:p>
            <a:r>
              <a:rPr lang="en-US" dirty="0"/>
              <a:t>Four-column layout with subtitles</a:t>
            </a:r>
          </a:p>
        </p:txBody>
      </p:sp>
      <p:sp>
        <p:nvSpPr>
          <p:cNvPr id="3" name="Text Placeholder 2">
            <a:extLst>
              <a:ext uri="{FF2B5EF4-FFF2-40B4-BE49-F238E27FC236}">
                <a16:creationId xmlns:a16="http://schemas.microsoft.com/office/drawing/2014/main" id="{573CFC72-9096-4F5D-9BDB-96DE57732BB8}"/>
              </a:ext>
            </a:extLst>
          </p:cNvPr>
          <p:cNvSpPr>
            <a:spLocks noGrp="1"/>
          </p:cNvSpPr>
          <p:nvPr>
            <p:ph type="body" idx="1" hasCustomPrompt="1"/>
          </p:nvPr>
        </p:nvSpPr>
        <p:spPr>
          <a:xfrm>
            <a:off x="609600" y="1704992"/>
            <a:ext cx="2377440" cy="474663"/>
          </a:xfrm>
        </p:spPr>
        <p:txBody>
          <a:bodyPr lIns="0" anchor="t"/>
          <a:lstStyle>
            <a:lvl1pPr marL="0" indent="0">
              <a:buNone/>
              <a:defRPr sz="20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a:t>
            </a:r>
          </a:p>
        </p:txBody>
      </p:sp>
      <p:sp>
        <p:nvSpPr>
          <p:cNvPr id="5" name="Text Placeholder 4">
            <a:extLst>
              <a:ext uri="{FF2B5EF4-FFF2-40B4-BE49-F238E27FC236}">
                <a16:creationId xmlns:a16="http://schemas.microsoft.com/office/drawing/2014/main" id="{3777F387-CD61-4FDE-AE0D-E17DE70D3B19}"/>
              </a:ext>
            </a:extLst>
          </p:cNvPr>
          <p:cNvSpPr>
            <a:spLocks noGrp="1"/>
          </p:cNvSpPr>
          <p:nvPr>
            <p:ph type="body" sz="quarter" idx="3" hasCustomPrompt="1"/>
          </p:nvPr>
        </p:nvSpPr>
        <p:spPr>
          <a:xfrm>
            <a:off x="3471333" y="1704992"/>
            <a:ext cx="2377440" cy="474663"/>
          </a:xfrm>
        </p:spPr>
        <p:txBody>
          <a:bodyPr lIns="0" anchor="t"/>
          <a:lstStyle>
            <a:lvl1pPr marL="0" indent="0">
              <a:buNone/>
              <a:defRPr sz="20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a:t>
            </a:r>
          </a:p>
        </p:txBody>
      </p:sp>
      <p:sp>
        <p:nvSpPr>
          <p:cNvPr id="11" name="Text Placeholder 10">
            <a:extLst>
              <a:ext uri="{FF2B5EF4-FFF2-40B4-BE49-F238E27FC236}">
                <a16:creationId xmlns:a16="http://schemas.microsoft.com/office/drawing/2014/main" id="{CD517463-352F-4D83-A9E1-0F789F96266D}"/>
              </a:ext>
            </a:extLst>
          </p:cNvPr>
          <p:cNvSpPr>
            <a:spLocks noGrp="1"/>
          </p:cNvSpPr>
          <p:nvPr>
            <p:ph type="body" sz="quarter" idx="15" hasCustomPrompt="1"/>
          </p:nvPr>
        </p:nvSpPr>
        <p:spPr>
          <a:xfrm>
            <a:off x="3471333" y="2039935"/>
            <a:ext cx="2377440" cy="3586165"/>
          </a:xfrm>
        </p:spPr>
        <p:txBody>
          <a:bodyPr lIns="0"/>
          <a:lstStyle>
            <a:lvl1pPr marL="0" indent="0">
              <a:spcAft>
                <a:spcPts val="1800"/>
              </a:spcAft>
              <a:buNone/>
              <a:defRPr sz="2000"/>
            </a:lvl1pPr>
          </a:lstStyle>
          <a:p>
            <a:pPr lvl="0"/>
            <a:r>
              <a:rPr lang="en-US" dirty="0"/>
              <a:t>Enter text</a:t>
            </a:r>
          </a:p>
        </p:txBody>
      </p:sp>
      <p:sp>
        <p:nvSpPr>
          <p:cNvPr id="7" name="Slide Number Placeholder 6">
            <a:extLst>
              <a:ext uri="{FF2B5EF4-FFF2-40B4-BE49-F238E27FC236}">
                <a16:creationId xmlns:a16="http://schemas.microsoft.com/office/drawing/2014/main" id="{1BA0D853-887F-7148-B2E5-F4E32D3B9A8A}"/>
              </a:ext>
            </a:extLst>
          </p:cNvPr>
          <p:cNvSpPr>
            <a:spLocks noGrp="1"/>
          </p:cNvSpPr>
          <p:nvPr>
            <p:ph type="sldNum" sz="quarter" idx="22"/>
          </p:nvPr>
        </p:nvSpPr>
        <p:spPr/>
        <p:txBody>
          <a:bodyPr/>
          <a:lstStyle/>
          <a:p>
            <a:fld id="{7834CDD4-D76F-4459-B025-0310E913C243}" type="slidenum">
              <a:rPr lang="en-US" smtClean="0"/>
              <a:pPr/>
              <a:t>‹#›</a:t>
            </a:fld>
            <a:endParaRPr lang="en-US"/>
          </a:p>
        </p:txBody>
      </p:sp>
      <p:sp>
        <p:nvSpPr>
          <p:cNvPr id="16" name="Text Placeholder 2">
            <a:extLst>
              <a:ext uri="{FF2B5EF4-FFF2-40B4-BE49-F238E27FC236}">
                <a16:creationId xmlns:a16="http://schemas.microsoft.com/office/drawing/2014/main" id="{DD406DFD-C076-2A43-B669-6F6F5994AE74}"/>
              </a:ext>
            </a:extLst>
          </p:cNvPr>
          <p:cNvSpPr>
            <a:spLocks noGrp="1"/>
          </p:cNvSpPr>
          <p:nvPr>
            <p:ph type="body" idx="23" hasCustomPrompt="1"/>
          </p:nvPr>
        </p:nvSpPr>
        <p:spPr>
          <a:xfrm>
            <a:off x="6348984" y="1701944"/>
            <a:ext cx="2377440" cy="474663"/>
          </a:xfrm>
        </p:spPr>
        <p:txBody>
          <a:bodyPr lIns="0" anchor="t"/>
          <a:lstStyle>
            <a:lvl1pPr marL="0" indent="0">
              <a:buNone/>
              <a:defRPr sz="20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a:t>
            </a:r>
          </a:p>
        </p:txBody>
      </p:sp>
      <p:sp>
        <p:nvSpPr>
          <p:cNvPr id="17" name="Text Placeholder 2">
            <a:extLst>
              <a:ext uri="{FF2B5EF4-FFF2-40B4-BE49-F238E27FC236}">
                <a16:creationId xmlns:a16="http://schemas.microsoft.com/office/drawing/2014/main" id="{1EF50018-7EDC-8D4F-96AF-25F9645221A9}"/>
              </a:ext>
            </a:extLst>
          </p:cNvPr>
          <p:cNvSpPr>
            <a:spLocks noGrp="1"/>
          </p:cNvSpPr>
          <p:nvPr>
            <p:ph type="body" idx="24" hasCustomPrompt="1"/>
          </p:nvPr>
        </p:nvSpPr>
        <p:spPr>
          <a:xfrm>
            <a:off x="9192768" y="1704992"/>
            <a:ext cx="2377440" cy="474663"/>
          </a:xfrm>
        </p:spPr>
        <p:txBody>
          <a:bodyPr lIns="0" anchor="t"/>
          <a:lstStyle>
            <a:lvl1pPr marL="0" indent="0">
              <a:buNone/>
              <a:defRPr sz="20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a:t>
            </a:r>
          </a:p>
        </p:txBody>
      </p:sp>
      <p:sp>
        <p:nvSpPr>
          <p:cNvPr id="18" name="Text Placeholder 7">
            <a:extLst>
              <a:ext uri="{FF2B5EF4-FFF2-40B4-BE49-F238E27FC236}">
                <a16:creationId xmlns:a16="http://schemas.microsoft.com/office/drawing/2014/main" id="{C8DCCECD-8A54-5249-BDEA-171B05100AC5}"/>
              </a:ext>
            </a:extLst>
          </p:cNvPr>
          <p:cNvSpPr>
            <a:spLocks noGrp="1"/>
          </p:cNvSpPr>
          <p:nvPr>
            <p:ph type="body" sz="quarter" idx="25" hasCustomPrompt="1"/>
          </p:nvPr>
        </p:nvSpPr>
        <p:spPr>
          <a:xfrm>
            <a:off x="6348984" y="2039935"/>
            <a:ext cx="2377440" cy="3586165"/>
          </a:xfrm>
        </p:spPr>
        <p:txBody>
          <a:bodyPr lIns="0"/>
          <a:lstStyle>
            <a:lvl1pPr marL="0" indent="0">
              <a:spcAft>
                <a:spcPts val="1800"/>
              </a:spcAft>
              <a:buNone/>
              <a:defRPr sz="2000"/>
            </a:lvl1pPr>
          </a:lstStyle>
          <a:p>
            <a:pPr lvl="0"/>
            <a:r>
              <a:rPr lang="en-US" dirty="0"/>
              <a:t>Enter text</a:t>
            </a:r>
          </a:p>
        </p:txBody>
      </p:sp>
      <p:sp>
        <p:nvSpPr>
          <p:cNvPr id="19" name="Text Placeholder 7">
            <a:extLst>
              <a:ext uri="{FF2B5EF4-FFF2-40B4-BE49-F238E27FC236}">
                <a16:creationId xmlns:a16="http://schemas.microsoft.com/office/drawing/2014/main" id="{66DAB60B-9ADB-0C4B-B033-617E2585D474}"/>
              </a:ext>
            </a:extLst>
          </p:cNvPr>
          <p:cNvSpPr>
            <a:spLocks noGrp="1"/>
          </p:cNvSpPr>
          <p:nvPr>
            <p:ph type="body" sz="quarter" idx="26" hasCustomPrompt="1"/>
          </p:nvPr>
        </p:nvSpPr>
        <p:spPr>
          <a:xfrm>
            <a:off x="9192768" y="2039935"/>
            <a:ext cx="2377440" cy="3586165"/>
          </a:xfrm>
        </p:spPr>
        <p:txBody>
          <a:bodyPr lIns="0"/>
          <a:lstStyle>
            <a:lvl1pPr marL="0" indent="0">
              <a:spcAft>
                <a:spcPts val="1800"/>
              </a:spcAft>
              <a:buNone/>
              <a:defRPr sz="2000"/>
            </a:lvl1pPr>
          </a:lstStyle>
          <a:p>
            <a:pPr lvl="0"/>
            <a:r>
              <a:rPr lang="en-US" dirty="0"/>
              <a:t>Enter text</a:t>
            </a:r>
          </a:p>
        </p:txBody>
      </p:sp>
    </p:spTree>
    <p:extLst>
      <p:ext uri="{BB962C8B-B14F-4D97-AF65-F5344CB8AC3E}">
        <p14:creationId xmlns:p14="http://schemas.microsoft.com/office/powerpoint/2010/main" val="344477255"/>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64A653-96D4-4779-B17D-C9429C87C84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1" y="1784"/>
            <a:ext cx="12188826" cy="6856215"/>
          </a:xfrm>
          <a:prstGeom prst="rect">
            <a:avLst/>
          </a:prstGeom>
        </p:spPr>
      </p:pic>
      <p:sp>
        <p:nvSpPr>
          <p:cNvPr id="2" name="Title 1">
            <a:extLst>
              <a:ext uri="{FF2B5EF4-FFF2-40B4-BE49-F238E27FC236}">
                <a16:creationId xmlns:a16="http://schemas.microsoft.com/office/drawing/2014/main" id="{5DA58158-FB30-402D-9EAA-2604BF1AD777}"/>
              </a:ext>
            </a:extLst>
          </p:cNvPr>
          <p:cNvSpPr>
            <a:spLocks noGrp="1"/>
          </p:cNvSpPr>
          <p:nvPr>
            <p:ph type="ctrTitle" hasCustomPrompt="1"/>
          </p:nvPr>
        </p:nvSpPr>
        <p:spPr>
          <a:xfrm>
            <a:off x="609600" y="2009520"/>
            <a:ext cx="6467475" cy="723900"/>
          </a:xfrm>
        </p:spPr>
        <p:txBody>
          <a:bodyPr anchor="t"/>
          <a:lstStyle>
            <a:lvl1pPr algn="l">
              <a:defRPr sz="4800">
                <a:solidFill>
                  <a:schemeClr val="tx2"/>
                </a:solidFill>
              </a:defRPr>
            </a:lvl1pPr>
          </a:lstStyle>
          <a:p>
            <a:r>
              <a:rPr lang="en-US" dirty="0"/>
              <a:t>Type title here</a:t>
            </a:r>
          </a:p>
        </p:txBody>
      </p:sp>
      <p:sp>
        <p:nvSpPr>
          <p:cNvPr id="3" name="Subtitle 2">
            <a:extLst>
              <a:ext uri="{FF2B5EF4-FFF2-40B4-BE49-F238E27FC236}">
                <a16:creationId xmlns:a16="http://schemas.microsoft.com/office/drawing/2014/main" id="{F0598BC9-6D0C-459A-9F7F-5E47C262AB1B}"/>
              </a:ext>
            </a:extLst>
          </p:cNvPr>
          <p:cNvSpPr>
            <a:spLocks noGrp="1"/>
          </p:cNvSpPr>
          <p:nvPr>
            <p:ph type="subTitle" idx="1" hasCustomPrompt="1"/>
          </p:nvPr>
        </p:nvSpPr>
        <p:spPr>
          <a:xfrm>
            <a:off x="609600" y="2766801"/>
            <a:ext cx="6467475" cy="643362"/>
          </a:xfrm>
          <a:prstGeom prst="rect">
            <a:avLst/>
          </a:prstGeom>
        </p:spPr>
        <p:txBody>
          <a:bodyPr lIns="0"/>
          <a:lstStyle>
            <a:lvl1pPr marL="0" indent="0" algn="l">
              <a:buNone/>
              <a:defRPr sz="32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pic>
        <p:nvPicPr>
          <p:cNvPr id="15" name="Picture 14">
            <a:extLst>
              <a:ext uri="{FF2B5EF4-FFF2-40B4-BE49-F238E27FC236}">
                <a16:creationId xmlns:a16="http://schemas.microsoft.com/office/drawing/2014/main" id="{8A10F091-03C9-4C8B-99E2-E6D7C03A8DB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5602" y="551423"/>
            <a:ext cx="1003173" cy="600189"/>
          </a:xfrm>
          <a:prstGeom prst="rect">
            <a:avLst/>
          </a:prstGeom>
        </p:spPr>
      </p:pic>
      <p:sp>
        <p:nvSpPr>
          <p:cNvPr id="18" name="Text Placeholder 17">
            <a:extLst>
              <a:ext uri="{FF2B5EF4-FFF2-40B4-BE49-F238E27FC236}">
                <a16:creationId xmlns:a16="http://schemas.microsoft.com/office/drawing/2014/main" id="{89ADCB45-CDD6-4A48-882D-5B8BF9CC4E6B}"/>
              </a:ext>
            </a:extLst>
          </p:cNvPr>
          <p:cNvSpPr>
            <a:spLocks noGrp="1"/>
          </p:cNvSpPr>
          <p:nvPr>
            <p:ph type="body" sz="quarter" idx="13" hasCustomPrompt="1"/>
          </p:nvPr>
        </p:nvSpPr>
        <p:spPr>
          <a:xfrm>
            <a:off x="609600" y="4367170"/>
            <a:ext cx="4800600" cy="409575"/>
          </a:xfrm>
          <a:prstGeom prst="rect">
            <a:avLst/>
          </a:prstGeom>
        </p:spPr>
        <p:txBody>
          <a:bodyPr lIns="0"/>
          <a:lstStyle>
            <a:lvl1pPr marL="0" indent="0">
              <a:buNone/>
              <a:defRPr sz="2000" b="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Speaker name</a:t>
            </a:r>
          </a:p>
        </p:txBody>
      </p:sp>
      <p:sp>
        <p:nvSpPr>
          <p:cNvPr id="19" name="Text Placeholder 17">
            <a:extLst>
              <a:ext uri="{FF2B5EF4-FFF2-40B4-BE49-F238E27FC236}">
                <a16:creationId xmlns:a16="http://schemas.microsoft.com/office/drawing/2014/main" id="{648667D5-E2E7-4331-B1ED-AE39B4769117}"/>
              </a:ext>
            </a:extLst>
          </p:cNvPr>
          <p:cNvSpPr>
            <a:spLocks noGrp="1"/>
          </p:cNvSpPr>
          <p:nvPr>
            <p:ph type="body" sz="quarter" idx="14" hasCustomPrompt="1"/>
          </p:nvPr>
        </p:nvSpPr>
        <p:spPr>
          <a:xfrm>
            <a:off x="609600" y="4699550"/>
            <a:ext cx="4800600" cy="634450"/>
          </a:xfrm>
          <a:prstGeom prst="rect">
            <a:avLst/>
          </a:prstGeom>
        </p:spPr>
        <p:txBody>
          <a:bodyPr lIns="0"/>
          <a:lstStyle>
            <a:lvl1pPr marL="0" indent="0">
              <a:spcAft>
                <a:spcPts val="300"/>
              </a:spcAft>
              <a:buNone/>
              <a:defRPr sz="1600" b="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Speaker title</a:t>
            </a:r>
            <a:br>
              <a:rPr lang="en-US" dirty="0"/>
            </a:br>
            <a:r>
              <a:rPr lang="en-US" dirty="0"/>
              <a:t>Company</a:t>
            </a:r>
          </a:p>
        </p:txBody>
      </p:sp>
      <p:sp>
        <p:nvSpPr>
          <p:cNvPr id="9" name="TextBox 8">
            <a:extLst>
              <a:ext uri="{FF2B5EF4-FFF2-40B4-BE49-F238E27FC236}">
                <a16:creationId xmlns:a16="http://schemas.microsoft.com/office/drawing/2014/main" id="{DB503C1D-D818-B541-983A-2B02C29677BA}"/>
              </a:ext>
            </a:extLst>
          </p:cNvPr>
          <p:cNvSpPr txBox="1"/>
          <p:nvPr userDrawn="1"/>
        </p:nvSpPr>
        <p:spPr>
          <a:xfrm>
            <a:off x="504476" y="6389813"/>
            <a:ext cx="3937296" cy="184666"/>
          </a:xfrm>
          <a:prstGeom prst="rect">
            <a:avLst/>
          </a:prstGeom>
          <a:noFill/>
        </p:spPr>
        <p:txBody>
          <a:bodyPr wrap="none" rtlCol="0">
            <a:spAutoFit/>
          </a:bodyPr>
          <a:lstStyle/>
          <a:p>
            <a:pPr algn="l"/>
            <a:r>
              <a:rPr lang="en-US" sz="600" dirty="0">
                <a:solidFill>
                  <a:schemeClr val="bg1"/>
                </a:solidFill>
              </a:rPr>
              <a:t>© 2021, Amazon Web Services, Inc. or its affiliates. All rights reserved. Amazon Confidential and Trademark.</a:t>
            </a:r>
          </a:p>
        </p:txBody>
      </p:sp>
    </p:spTree>
    <p:extLst>
      <p:ext uri="{BB962C8B-B14F-4D97-AF65-F5344CB8AC3E}">
        <p14:creationId xmlns:p14="http://schemas.microsoft.com/office/powerpoint/2010/main" val="1117682869"/>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Version4">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32E6C43-B919-49A3-A70D-18632FEB829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4282"/>
            <a:ext cx="12192000" cy="6858000"/>
          </a:xfrm>
          <a:prstGeom prst="rect">
            <a:avLst/>
          </a:prstGeom>
        </p:spPr>
      </p:pic>
      <p:sp>
        <p:nvSpPr>
          <p:cNvPr id="2" name="Title 1">
            <a:extLst>
              <a:ext uri="{FF2B5EF4-FFF2-40B4-BE49-F238E27FC236}">
                <a16:creationId xmlns:a16="http://schemas.microsoft.com/office/drawing/2014/main" id="{5DA58158-FB30-402D-9EAA-2604BF1AD777}"/>
              </a:ext>
            </a:extLst>
          </p:cNvPr>
          <p:cNvSpPr>
            <a:spLocks noGrp="1"/>
          </p:cNvSpPr>
          <p:nvPr>
            <p:ph type="ctrTitle" hasCustomPrompt="1"/>
          </p:nvPr>
        </p:nvSpPr>
        <p:spPr>
          <a:xfrm>
            <a:off x="609600" y="2459461"/>
            <a:ext cx="5718629" cy="723900"/>
          </a:xfrm>
        </p:spPr>
        <p:txBody>
          <a:bodyPr anchor="t"/>
          <a:lstStyle>
            <a:lvl1pPr algn="l">
              <a:defRPr sz="4800">
                <a:solidFill>
                  <a:schemeClr val="tx1"/>
                </a:solidFill>
              </a:defRPr>
            </a:lvl1pPr>
          </a:lstStyle>
          <a:p>
            <a:r>
              <a:rPr lang="en-US" dirty="0"/>
              <a:t>Type title here</a:t>
            </a:r>
          </a:p>
        </p:txBody>
      </p:sp>
      <p:sp>
        <p:nvSpPr>
          <p:cNvPr id="3" name="Subtitle 2">
            <a:extLst>
              <a:ext uri="{FF2B5EF4-FFF2-40B4-BE49-F238E27FC236}">
                <a16:creationId xmlns:a16="http://schemas.microsoft.com/office/drawing/2014/main" id="{F0598BC9-6D0C-459A-9F7F-5E47C262AB1B}"/>
              </a:ext>
            </a:extLst>
          </p:cNvPr>
          <p:cNvSpPr>
            <a:spLocks noGrp="1"/>
          </p:cNvSpPr>
          <p:nvPr>
            <p:ph type="subTitle" idx="1" hasCustomPrompt="1"/>
          </p:nvPr>
        </p:nvSpPr>
        <p:spPr>
          <a:xfrm>
            <a:off x="609600" y="3216742"/>
            <a:ext cx="5718629" cy="643362"/>
          </a:xfrm>
          <a:prstGeom prst="rect">
            <a:avLst/>
          </a:prstGeom>
        </p:spPr>
        <p:txBody>
          <a:bodyPr lIns="0"/>
          <a:lstStyle>
            <a:lvl1pPr marL="0" indent="0" algn="l">
              <a:buNone/>
              <a:defRPr sz="32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
        <p:nvSpPr>
          <p:cNvPr id="18" name="Text Placeholder 17">
            <a:extLst>
              <a:ext uri="{FF2B5EF4-FFF2-40B4-BE49-F238E27FC236}">
                <a16:creationId xmlns:a16="http://schemas.microsoft.com/office/drawing/2014/main" id="{89ADCB45-CDD6-4A48-882D-5B8BF9CC4E6B}"/>
              </a:ext>
            </a:extLst>
          </p:cNvPr>
          <p:cNvSpPr>
            <a:spLocks noGrp="1"/>
          </p:cNvSpPr>
          <p:nvPr>
            <p:ph type="body" sz="quarter" idx="13" hasCustomPrompt="1"/>
          </p:nvPr>
        </p:nvSpPr>
        <p:spPr>
          <a:xfrm>
            <a:off x="609600" y="4817111"/>
            <a:ext cx="4800600" cy="409575"/>
          </a:xfrm>
          <a:prstGeom prst="rect">
            <a:avLst/>
          </a:prstGeom>
        </p:spPr>
        <p:txBody>
          <a:bodyPr lIns="0"/>
          <a:lstStyle>
            <a:lvl1pPr marL="0" indent="0">
              <a:buNone/>
              <a:defRPr sz="2000" b="0">
                <a:solidFill>
                  <a:schemeClr val="tx1"/>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Speaker name</a:t>
            </a:r>
          </a:p>
        </p:txBody>
      </p:sp>
      <p:sp>
        <p:nvSpPr>
          <p:cNvPr id="19" name="Text Placeholder 17">
            <a:extLst>
              <a:ext uri="{FF2B5EF4-FFF2-40B4-BE49-F238E27FC236}">
                <a16:creationId xmlns:a16="http://schemas.microsoft.com/office/drawing/2014/main" id="{648667D5-E2E7-4331-B1ED-AE39B4769117}"/>
              </a:ext>
            </a:extLst>
          </p:cNvPr>
          <p:cNvSpPr>
            <a:spLocks noGrp="1"/>
          </p:cNvSpPr>
          <p:nvPr>
            <p:ph type="body" sz="quarter" idx="14" hasCustomPrompt="1"/>
          </p:nvPr>
        </p:nvSpPr>
        <p:spPr>
          <a:xfrm>
            <a:off x="609600" y="5149491"/>
            <a:ext cx="4800600" cy="733419"/>
          </a:xfrm>
          <a:prstGeom prst="rect">
            <a:avLst/>
          </a:prstGeom>
        </p:spPr>
        <p:txBody>
          <a:bodyPr lIns="0"/>
          <a:lstStyle>
            <a:lvl1pPr marL="0" indent="0">
              <a:spcAft>
                <a:spcPts val="300"/>
              </a:spcAft>
              <a:buNone/>
              <a:defRPr sz="1600" b="0">
                <a:solidFill>
                  <a:schemeClr val="tx1"/>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Speaker title</a:t>
            </a:r>
            <a:br>
              <a:rPr lang="en-US" dirty="0"/>
            </a:br>
            <a:r>
              <a:rPr lang="en-US" dirty="0"/>
              <a:t>Company</a:t>
            </a:r>
          </a:p>
        </p:txBody>
      </p:sp>
      <p:pic>
        <p:nvPicPr>
          <p:cNvPr id="11" name="Picture 10">
            <a:extLst>
              <a:ext uri="{FF2B5EF4-FFF2-40B4-BE49-F238E27FC236}">
                <a16:creationId xmlns:a16="http://schemas.microsoft.com/office/drawing/2014/main" id="{18EDF88F-AF7B-AC43-9A4A-96D688E335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5602" y="551423"/>
            <a:ext cx="1003173" cy="600189"/>
          </a:xfrm>
          <a:prstGeom prst="rect">
            <a:avLst/>
          </a:prstGeom>
        </p:spPr>
      </p:pic>
      <p:sp>
        <p:nvSpPr>
          <p:cNvPr id="10" name="TextBox 9">
            <a:extLst>
              <a:ext uri="{FF2B5EF4-FFF2-40B4-BE49-F238E27FC236}">
                <a16:creationId xmlns:a16="http://schemas.microsoft.com/office/drawing/2014/main" id="{18A2A21F-F7F7-0243-AD4F-AF6F2CE22988}"/>
              </a:ext>
            </a:extLst>
          </p:cNvPr>
          <p:cNvSpPr txBox="1"/>
          <p:nvPr userDrawn="1"/>
        </p:nvSpPr>
        <p:spPr>
          <a:xfrm>
            <a:off x="504476" y="6389813"/>
            <a:ext cx="3937296" cy="184666"/>
          </a:xfrm>
          <a:prstGeom prst="rect">
            <a:avLst/>
          </a:prstGeom>
          <a:noFill/>
        </p:spPr>
        <p:txBody>
          <a:bodyPr wrap="none" rtlCol="0">
            <a:spAutoFit/>
          </a:bodyPr>
          <a:lstStyle/>
          <a:p>
            <a:pPr algn="l"/>
            <a:r>
              <a:rPr lang="en-US" sz="600" dirty="0">
                <a:solidFill>
                  <a:schemeClr val="tx1"/>
                </a:solidFill>
              </a:rPr>
              <a:t>© 2021, Amazon Web Services, Inc. or its affiliates. All rights reserved. Amazon Confidential and Trademark.</a:t>
            </a:r>
          </a:p>
        </p:txBody>
      </p:sp>
    </p:spTree>
    <p:extLst>
      <p:ext uri="{BB962C8B-B14F-4D97-AF65-F5344CB8AC3E}">
        <p14:creationId xmlns:p14="http://schemas.microsoft.com/office/powerpoint/2010/main" val="401761734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Version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5AEDADE-DEF9-48CB-8771-220EBD6AA6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0" y="4284"/>
            <a:ext cx="12184384" cy="6853716"/>
          </a:xfrm>
          <a:prstGeom prst="rect">
            <a:avLst/>
          </a:prstGeom>
        </p:spPr>
      </p:pic>
      <p:pic>
        <p:nvPicPr>
          <p:cNvPr id="5" name="Picture 4">
            <a:extLst>
              <a:ext uri="{FF2B5EF4-FFF2-40B4-BE49-F238E27FC236}">
                <a16:creationId xmlns:a16="http://schemas.microsoft.com/office/drawing/2014/main" id="{26A53126-DD57-46D9-BBB1-EF498B0C65D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5602" y="551423"/>
            <a:ext cx="1003173" cy="600189"/>
          </a:xfrm>
          <a:prstGeom prst="rect">
            <a:avLst/>
          </a:prstGeom>
        </p:spPr>
      </p:pic>
      <p:sp>
        <p:nvSpPr>
          <p:cNvPr id="2" name="Title 1">
            <a:extLst>
              <a:ext uri="{FF2B5EF4-FFF2-40B4-BE49-F238E27FC236}">
                <a16:creationId xmlns:a16="http://schemas.microsoft.com/office/drawing/2014/main" id="{5DA58158-FB30-402D-9EAA-2604BF1AD777}"/>
              </a:ext>
            </a:extLst>
          </p:cNvPr>
          <p:cNvSpPr>
            <a:spLocks noGrp="1"/>
          </p:cNvSpPr>
          <p:nvPr>
            <p:ph type="ctrTitle" hasCustomPrompt="1"/>
          </p:nvPr>
        </p:nvSpPr>
        <p:spPr>
          <a:xfrm>
            <a:off x="609600" y="1928600"/>
            <a:ext cx="6467475" cy="723900"/>
          </a:xfrm>
        </p:spPr>
        <p:txBody>
          <a:bodyPr anchor="t"/>
          <a:lstStyle>
            <a:lvl1pPr algn="l">
              <a:defRPr sz="4800"/>
            </a:lvl1pPr>
          </a:lstStyle>
          <a:p>
            <a:r>
              <a:rPr lang="en-US" dirty="0"/>
              <a:t>Type title here</a:t>
            </a:r>
          </a:p>
        </p:txBody>
      </p:sp>
      <p:sp>
        <p:nvSpPr>
          <p:cNvPr id="3" name="Subtitle 2">
            <a:extLst>
              <a:ext uri="{FF2B5EF4-FFF2-40B4-BE49-F238E27FC236}">
                <a16:creationId xmlns:a16="http://schemas.microsoft.com/office/drawing/2014/main" id="{F0598BC9-6D0C-459A-9F7F-5E47C262AB1B}"/>
              </a:ext>
            </a:extLst>
          </p:cNvPr>
          <p:cNvSpPr>
            <a:spLocks noGrp="1"/>
          </p:cNvSpPr>
          <p:nvPr>
            <p:ph type="subTitle" idx="1" hasCustomPrompt="1"/>
          </p:nvPr>
        </p:nvSpPr>
        <p:spPr>
          <a:xfrm>
            <a:off x="609600" y="2685881"/>
            <a:ext cx="6467475" cy="643362"/>
          </a:xfrm>
        </p:spPr>
        <p:txBody>
          <a:bodyPr lIns="0"/>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
        <p:nvSpPr>
          <p:cNvPr id="18" name="Text Placeholder 17">
            <a:extLst>
              <a:ext uri="{FF2B5EF4-FFF2-40B4-BE49-F238E27FC236}">
                <a16:creationId xmlns:a16="http://schemas.microsoft.com/office/drawing/2014/main" id="{89ADCB45-CDD6-4A48-882D-5B8BF9CC4E6B}"/>
              </a:ext>
            </a:extLst>
          </p:cNvPr>
          <p:cNvSpPr>
            <a:spLocks noGrp="1"/>
          </p:cNvSpPr>
          <p:nvPr>
            <p:ph type="body" sz="quarter" idx="13" hasCustomPrompt="1"/>
          </p:nvPr>
        </p:nvSpPr>
        <p:spPr>
          <a:xfrm>
            <a:off x="609600" y="4367170"/>
            <a:ext cx="4800600" cy="409575"/>
          </a:xfrm>
        </p:spPr>
        <p:txBody>
          <a:bodyPr lIns="0"/>
          <a:lstStyle>
            <a:lvl1pPr marL="0" indent="0">
              <a:buNone/>
              <a:defRPr sz="2000" b="0"/>
            </a:lvl1pPr>
            <a:lvl2pPr marL="228600" indent="0">
              <a:buNone/>
              <a:defRPr/>
            </a:lvl2pPr>
            <a:lvl3pPr marL="502920" indent="0">
              <a:buNone/>
              <a:defRPr/>
            </a:lvl3pPr>
            <a:lvl4pPr marL="777240" indent="0">
              <a:buNone/>
              <a:defRPr/>
            </a:lvl4pPr>
            <a:lvl5pPr marL="1051560" indent="0">
              <a:buNone/>
              <a:defRPr/>
            </a:lvl5pPr>
          </a:lstStyle>
          <a:p>
            <a:pPr lvl="0"/>
            <a:r>
              <a:rPr lang="en-US" dirty="0"/>
              <a:t>Speaker name</a:t>
            </a:r>
          </a:p>
        </p:txBody>
      </p:sp>
      <p:sp>
        <p:nvSpPr>
          <p:cNvPr id="19" name="Text Placeholder 17">
            <a:extLst>
              <a:ext uri="{FF2B5EF4-FFF2-40B4-BE49-F238E27FC236}">
                <a16:creationId xmlns:a16="http://schemas.microsoft.com/office/drawing/2014/main" id="{648667D5-E2E7-4331-B1ED-AE39B4769117}"/>
              </a:ext>
            </a:extLst>
          </p:cNvPr>
          <p:cNvSpPr>
            <a:spLocks noGrp="1"/>
          </p:cNvSpPr>
          <p:nvPr>
            <p:ph type="body" sz="quarter" idx="14" hasCustomPrompt="1"/>
          </p:nvPr>
        </p:nvSpPr>
        <p:spPr>
          <a:xfrm>
            <a:off x="609600" y="4699550"/>
            <a:ext cx="4800600" cy="409575"/>
          </a:xfrm>
        </p:spPr>
        <p:txBody>
          <a:bodyPr lIns="0"/>
          <a:lstStyle>
            <a:lvl1pPr marL="0" indent="0">
              <a:spcAft>
                <a:spcPts val="300"/>
              </a:spcAft>
              <a:buNone/>
              <a:defRPr sz="1600" b="0"/>
            </a:lvl1pPr>
            <a:lvl2pPr marL="228600" indent="0">
              <a:buNone/>
              <a:defRPr/>
            </a:lvl2pPr>
            <a:lvl3pPr marL="502920" indent="0">
              <a:buNone/>
              <a:defRPr/>
            </a:lvl3pPr>
            <a:lvl4pPr marL="777240" indent="0">
              <a:buNone/>
              <a:defRPr/>
            </a:lvl4pPr>
            <a:lvl5pPr marL="1051560" indent="0">
              <a:buNone/>
              <a:defRPr/>
            </a:lvl5pPr>
          </a:lstStyle>
          <a:p>
            <a:pPr lvl="0"/>
            <a:r>
              <a:rPr lang="en-US" dirty="0"/>
              <a:t>Speaker title</a:t>
            </a:r>
            <a:br>
              <a:rPr lang="en-US" dirty="0"/>
            </a:br>
            <a:r>
              <a:rPr lang="en-US" dirty="0"/>
              <a:t>Company</a:t>
            </a:r>
          </a:p>
        </p:txBody>
      </p:sp>
      <p:sp>
        <p:nvSpPr>
          <p:cNvPr id="12" name="TextBox 11">
            <a:extLst>
              <a:ext uri="{FF2B5EF4-FFF2-40B4-BE49-F238E27FC236}">
                <a16:creationId xmlns:a16="http://schemas.microsoft.com/office/drawing/2014/main" id="{2327E77A-99D0-9E45-8C6D-C706227C6081}"/>
              </a:ext>
            </a:extLst>
          </p:cNvPr>
          <p:cNvSpPr txBox="1"/>
          <p:nvPr userDrawn="1"/>
        </p:nvSpPr>
        <p:spPr>
          <a:xfrm>
            <a:off x="5122817" y="6389813"/>
            <a:ext cx="1946367" cy="184666"/>
          </a:xfrm>
          <a:prstGeom prst="rect">
            <a:avLst/>
          </a:prstGeom>
          <a:noFill/>
        </p:spPr>
        <p:txBody>
          <a:bodyPr wrap="none" rtlCol="0">
            <a:spAutoFit/>
          </a:bodyPr>
          <a:lstStyle/>
          <a:p>
            <a:pPr algn="ctr"/>
            <a:r>
              <a:rPr lang="en-US" sz="600" dirty="0">
                <a:solidFill>
                  <a:schemeClr val="tx1"/>
                </a:solidFill>
              </a:rPr>
              <a:t>© 2022, Amazon Web Services, Inc. or its affiliates.</a:t>
            </a:r>
          </a:p>
        </p:txBody>
      </p:sp>
    </p:spTree>
    <p:extLst>
      <p:ext uri="{BB962C8B-B14F-4D97-AF65-F5344CB8AC3E}">
        <p14:creationId xmlns:p14="http://schemas.microsoft.com/office/powerpoint/2010/main" val="214938081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Version2">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9631E5-1C75-455A-9A34-661473ADAE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140" y="-919017"/>
            <a:ext cx="14455539" cy="8059236"/>
          </a:xfrm>
          <a:prstGeom prst="rect">
            <a:avLst/>
          </a:prstGeom>
        </p:spPr>
      </p:pic>
      <p:sp>
        <p:nvSpPr>
          <p:cNvPr id="2" name="Title 1">
            <a:extLst>
              <a:ext uri="{FF2B5EF4-FFF2-40B4-BE49-F238E27FC236}">
                <a16:creationId xmlns:a16="http://schemas.microsoft.com/office/drawing/2014/main" id="{5DA58158-FB30-402D-9EAA-2604BF1AD777}"/>
              </a:ext>
            </a:extLst>
          </p:cNvPr>
          <p:cNvSpPr>
            <a:spLocks noGrp="1"/>
          </p:cNvSpPr>
          <p:nvPr>
            <p:ph type="ctrTitle" hasCustomPrompt="1"/>
          </p:nvPr>
        </p:nvSpPr>
        <p:spPr>
          <a:xfrm>
            <a:off x="609600" y="2009520"/>
            <a:ext cx="6467475" cy="723900"/>
          </a:xfrm>
        </p:spPr>
        <p:txBody>
          <a:bodyPr anchor="t"/>
          <a:lstStyle>
            <a:lvl1pPr algn="l">
              <a:defRPr sz="4800">
                <a:solidFill>
                  <a:schemeClr val="tx1"/>
                </a:solidFill>
              </a:defRPr>
            </a:lvl1pPr>
          </a:lstStyle>
          <a:p>
            <a:r>
              <a:rPr lang="en-US" dirty="0"/>
              <a:t>Type title here</a:t>
            </a:r>
          </a:p>
        </p:txBody>
      </p:sp>
      <p:sp>
        <p:nvSpPr>
          <p:cNvPr id="3" name="Subtitle 2">
            <a:extLst>
              <a:ext uri="{FF2B5EF4-FFF2-40B4-BE49-F238E27FC236}">
                <a16:creationId xmlns:a16="http://schemas.microsoft.com/office/drawing/2014/main" id="{F0598BC9-6D0C-459A-9F7F-5E47C262AB1B}"/>
              </a:ext>
            </a:extLst>
          </p:cNvPr>
          <p:cNvSpPr>
            <a:spLocks noGrp="1"/>
          </p:cNvSpPr>
          <p:nvPr>
            <p:ph type="subTitle" idx="1" hasCustomPrompt="1"/>
          </p:nvPr>
        </p:nvSpPr>
        <p:spPr>
          <a:xfrm>
            <a:off x="609600" y="2766801"/>
            <a:ext cx="6467475" cy="643362"/>
          </a:xfrm>
          <a:prstGeom prst="rect">
            <a:avLst/>
          </a:prstGeom>
        </p:spPr>
        <p:txBody>
          <a:bodyPr lIns="0"/>
          <a:lstStyle>
            <a:lvl1pPr marL="0" indent="0" algn="l">
              <a:buNone/>
              <a:defRPr sz="32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
        <p:nvSpPr>
          <p:cNvPr id="18" name="Text Placeholder 17">
            <a:extLst>
              <a:ext uri="{FF2B5EF4-FFF2-40B4-BE49-F238E27FC236}">
                <a16:creationId xmlns:a16="http://schemas.microsoft.com/office/drawing/2014/main" id="{89ADCB45-CDD6-4A48-882D-5B8BF9CC4E6B}"/>
              </a:ext>
            </a:extLst>
          </p:cNvPr>
          <p:cNvSpPr>
            <a:spLocks noGrp="1"/>
          </p:cNvSpPr>
          <p:nvPr>
            <p:ph type="body" sz="quarter" idx="13" hasCustomPrompt="1"/>
          </p:nvPr>
        </p:nvSpPr>
        <p:spPr>
          <a:xfrm>
            <a:off x="609600" y="4367170"/>
            <a:ext cx="4800600" cy="409575"/>
          </a:xfrm>
          <a:prstGeom prst="rect">
            <a:avLst/>
          </a:prstGeom>
        </p:spPr>
        <p:txBody>
          <a:bodyPr lIns="0"/>
          <a:lstStyle>
            <a:lvl1pPr marL="0" indent="0">
              <a:buNone/>
              <a:defRPr sz="2000" b="0">
                <a:solidFill>
                  <a:schemeClr val="tx1"/>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Speaker name</a:t>
            </a:r>
          </a:p>
        </p:txBody>
      </p:sp>
      <p:sp>
        <p:nvSpPr>
          <p:cNvPr id="19" name="Text Placeholder 17">
            <a:extLst>
              <a:ext uri="{FF2B5EF4-FFF2-40B4-BE49-F238E27FC236}">
                <a16:creationId xmlns:a16="http://schemas.microsoft.com/office/drawing/2014/main" id="{648667D5-E2E7-4331-B1ED-AE39B4769117}"/>
              </a:ext>
            </a:extLst>
          </p:cNvPr>
          <p:cNvSpPr>
            <a:spLocks noGrp="1"/>
          </p:cNvSpPr>
          <p:nvPr>
            <p:ph type="body" sz="quarter" idx="14" hasCustomPrompt="1"/>
          </p:nvPr>
        </p:nvSpPr>
        <p:spPr>
          <a:xfrm>
            <a:off x="609600" y="4699550"/>
            <a:ext cx="4800600" cy="409575"/>
          </a:xfrm>
          <a:prstGeom prst="rect">
            <a:avLst/>
          </a:prstGeom>
        </p:spPr>
        <p:txBody>
          <a:bodyPr lIns="0"/>
          <a:lstStyle>
            <a:lvl1pPr marL="0" indent="0">
              <a:spcAft>
                <a:spcPts val="300"/>
              </a:spcAft>
              <a:buNone/>
              <a:defRPr sz="1600" b="0">
                <a:solidFill>
                  <a:schemeClr val="tx1"/>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Speaker title</a:t>
            </a:r>
          </a:p>
        </p:txBody>
      </p:sp>
      <p:sp>
        <p:nvSpPr>
          <p:cNvPr id="10" name="TextBox 9">
            <a:extLst>
              <a:ext uri="{FF2B5EF4-FFF2-40B4-BE49-F238E27FC236}">
                <a16:creationId xmlns:a16="http://schemas.microsoft.com/office/drawing/2014/main" id="{9CD3701C-2B0D-5047-A6AD-F3912389C7F5}"/>
              </a:ext>
            </a:extLst>
          </p:cNvPr>
          <p:cNvSpPr txBox="1"/>
          <p:nvPr userDrawn="1"/>
        </p:nvSpPr>
        <p:spPr>
          <a:xfrm>
            <a:off x="504476" y="6389813"/>
            <a:ext cx="3937296" cy="184666"/>
          </a:xfrm>
          <a:prstGeom prst="rect">
            <a:avLst/>
          </a:prstGeom>
          <a:noFill/>
        </p:spPr>
        <p:txBody>
          <a:bodyPr wrap="none" rtlCol="0">
            <a:spAutoFit/>
          </a:bodyPr>
          <a:lstStyle/>
          <a:p>
            <a:pPr algn="l"/>
            <a:r>
              <a:rPr lang="en-US" sz="600" dirty="0">
                <a:solidFill>
                  <a:srgbClr val="232F3E"/>
                </a:solidFill>
              </a:rPr>
              <a:t>© 2022, Amazon Web Services, Inc. or its affiliates. All rights reserved. Amazon Confidential and Trademark.</a:t>
            </a:r>
          </a:p>
        </p:txBody>
      </p:sp>
      <p:pic>
        <p:nvPicPr>
          <p:cNvPr id="13" name="Picture 12">
            <a:extLst>
              <a:ext uri="{FF2B5EF4-FFF2-40B4-BE49-F238E27FC236}">
                <a16:creationId xmlns:a16="http://schemas.microsoft.com/office/drawing/2014/main" id="{CFED46DB-6B38-4CB8-80D3-71FBFB647F2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600" y="547956"/>
            <a:ext cx="1024890" cy="613182"/>
          </a:xfrm>
          <a:prstGeom prst="rect">
            <a:avLst/>
          </a:prstGeom>
        </p:spPr>
      </p:pic>
    </p:spTree>
    <p:extLst>
      <p:ext uri="{BB962C8B-B14F-4D97-AF65-F5344CB8AC3E}">
        <p14:creationId xmlns:p14="http://schemas.microsoft.com/office/powerpoint/2010/main" val="286693375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Version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5AEDADE-DEF9-48CB-8771-220EBD6AA6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0" y="4284"/>
            <a:ext cx="12184384" cy="6853716"/>
          </a:xfrm>
          <a:prstGeom prst="rect">
            <a:avLst/>
          </a:prstGeom>
        </p:spPr>
      </p:pic>
      <p:pic>
        <p:nvPicPr>
          <p:cNvPr id="5" name="Picture 4">
            <a:extLst>
              <a:ext uri="{FF2B5EF4-FFF2-40B4-BE49-F238E27FC236}">
                <a16:creationId xmlns:a16="http://schemas.microsoft.com/office/drawing/2014/main" id="{26A53126-DD57-46D9-BBB1-EF498B0C65D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5602" y="551423"/>
            <a:ext cx="1003173" cy="600189"/>
          </a:xfrm>
          <a:prstGeom prst="rect">
            <a:avLst/>
          </a:prstGeom>
        </p:spPr>
      </p:pic>
      <p:sp>
        <p:nvSpPr>
          <p:cNvPr id="2" name="Title 1">
            <a:extLst>
              <a:ext uri="{FF2B5EF4-FFF2-40B4-BE49-F238E27FC236}">
                <a16:creationId xmlns:a16="http://schemas.microsoft.com/office/drawing/2014/main" id="{5DA58158-FB30-402D-9EAA-2604BF1AD777}"/>
              </a:ext>
            </a:extLst>
          </p:cNvPr>
          <p:cNvSpPr>
            <a:spLocks noGrp="1"/>
          </p:cNvSpPr>
          <p:nvPr>
            <p:ph type="ctrTitle" hasCustomPrompt="1"/>
          </p:nvPr>
        </p:nvSpPr>
        <p:spPr>
          <a:xfrm>
            <a:off x="609600" y="2009520"/>
            <a:ext cx="6467475" cy="723900"/>
          </a:xfrm>
        </p:spPr>
        <p:txBody>
          <a:bodyPr anchor="t"/>
          <a:lstStyle>
            <a:lvl1pPr algn="l">
              <a:defRPr sz="4800">
                <a:solidFill>
                  <a:schemeClr val="tx1"/>
                </a:solidFill>
              </a:defRPr>
            </a:lvl1pPr>
          </a:lstStyle>
          <a:p>
            <a:r>
              <a:rPr lang="en-US" dirty="0"/>
              <a:t>Type title here</a:t>
            </a:r>
          </a:p>
        </p:txBody>
      </p:sp>
      <p:sp>
        <p:nvSpPr>
          <p:cNvPr id="3" name="Subtitle 2">
            <a:extLst>
              <a:ext uri="{FF2B5EF4-FFF2-40B4-BE49-F238E27FC236}">
                <a16:creationId xmlns:a16="http://schemas.microsoft.com/office/drawing/2014/main" id="{F0598BC9-6D0C-459A-9F7F-5E47C262AB1B}"/>
              </a:ext>
            </a:extLst>
          </p:cNvPr>
          <p:cNvSpPr>
            <a:spLocks noGrp="1"/>
          </p:cNvSpPr>
          <p:nvPr>
            <p:ph type="subTitle" idx="1" hasCustomPrompt="1"/>
          </p:nvPr>
        </p:nvSpPr>
        <p:spPr>
          <a:xfrm>
            <a:off x="609600" y="2766801"/>
            <a:ext cx="6467475" cy="643362"/>
          </a:xfrm>
          <a:prstGeom prst="rect">
            <a:avLst/>
          </a:prstGeom>
        </p:spPr>
        <p:txBody>
          <a:bodyPr lIns="0"/>
          <a:lstStyle>
            <a:lvl1pPr marL="0" indent="0" algn="l">
              <a:buNone/>
              <a:defRPr sz="32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
        <p:nvSpPr>
          <p:cNvPr id="18" name="Text Placeholder 17">
            <a:extLst>
              <a:ext uri="{FF2B5EF4-FFF2-40B4-BE49-F238E27FC236}">
                <a16:creationId xmlns:a16="http://schemas.microsoft.com/office/drawing/2014/main" id="{89ADCB45-CDD6-4A48-882D-5B8BF9CC4E6B}"/>
              </a:ext>
            </a:extLst>
          </p:cNvPr>
          <p:cNvSpPr>
            <a:spLocks noGrp="1"/>
          </p:cNvSpPr>
          <p:nvPr>
            <p:ph type="body" sz="quarter" idx="13" hasCustomPrompt="1"/>
          </p:nvPr>
        </p:nvSpPr>
        <p:spPr>
          <a:xfrm>
            <a:off x="609600" y="4367170"/>
            <a:ext cx="4800600" cy="409575"/>
          </a:xfrm>
          <a:prstGeom prst="rect">
            <a:avLst/>
          </a:prstGeom>
        </p:spPr>
        <p:txBody>
          <a:bodyPr lIns="0"/>
          <a:lstStyle>
            <a:lvl1pPr marL="0" indent="0">
              <a:buNone/>
              <a:defRPr sz="2000" b="0">
                <a:solidFill>
                  <a:schemeClr val="tx1"/>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Speaker name</a:t>
            </a:r>
          </a:p>
        </p:txBody>
      </p:sp>
      <p:sp>
        <p:nvSpPr>
          <p:cNvPr id="19" name="Text Placeholder 17">
            <a:extLst>
              <a:ext uri="{FF2B5EF4-FFF2-40B4-BE49-F238E27FC236}">
                <a16:creationId xmlns:a16="http://schemas.microsoft.com/office/drawing/2014/main" id="{648667D5-E2E7-4331-B1ED-AE39B4769117}"/>
              </a:ext>
            </a:extLst>
          </p:cNvPr>
          <p:cNvSpPr>
            <a:spLocks noGrp="1"/>
          </p:cNvSpPr>
          <p:nvPr>
            <p:ph type="body" sz="quarter" idx="14" hasCustomPrompt="1"/>
          </p:nvPr>
        </p:nvSpPr>
        <p:spPr>
          <a:xfrm>
            <a:off x="609600" y="4699550"/>
            <a:ext cx="4800600" cy="409575"/>
          </a:xfrm>
          <a:prstGeom prst="rect">
            <a:avLst/>
          </a:prstGeom>
        </p:spPr>
        <p:txBody>
          <a:bodyPr lIns="0"/>
          <a:lstStyle>
            <a:lvl1pPr marL="0" indent="0">
              <a:spcAft>
                <a:spcPts val="300"/>
              </a:spcAft>
              <a:buNone/>
              <a:defRPr sz="1600" b="0">
                <a:solidFill>
                  <a:schemeClr val="tx1"/>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Speaker title</a:t>
            </a:r>
          </a:p>
        </p:txBody>
      </p:sp>
      <p:sp>
        <p:nvSpPr>
          <p:cNvPr id="9" name="TextBox 8">
            <a:extLst>
              <a:ext uri="{FF2B5EF4-FFF2-40B4-BE49-F238E27FC236}">
                <a16:creationId xmlns:a16="http://schemas.microsoft.com/office/drawing/2014/main" id="{A1527D7D-0007-D54C-A745-B739CE3C0312}"/>
              </a:ext>
            </a:extLst>
          </p:cNvPr>
          <p:cNvSpPr txBox="1"/>
          <p:nvPr userDrawn="1"/>
        </p:nvSpPr>
        <p:spPr>
          <a:xfrm>
            <a:off x="504476" y="6389813"/>
            <a:ext cx="3937296" cy="184666"/>
          </a:xfrm>
          <a:prstGeom prst="rect">
            <a:avLst/>
          </a:prstGeom>
          <a:noFill/>
        </p:spPr>
        <p:txBody>
          <a:bodyPr wrap="none" rtlCol="0">
            <a:spAutoFit/>
          </a:bodyPr>
          <a:lstStyle/>
          <a:p>
            <a:pPr algn="l"/>
            <a:r>
              <a:rPr lang="en-US" sz="600" dirty="0">
                <a:solidFill>
                  <a:schemeClr val="tx1"/>
                </a:solidFill>
              </a:rPr>
              <a:t>© 2021, Amazon Web Services, Inc. or its affiliates. All rights reserved. Amazon Confidential and Trademark.</a:t>
            </a:r>
          </a:p>
        </p:txBody>
      </p:sp>
    </p:spTree>
    <p:extLst>
      <p:ext uri="{BB962C8B-B14F-4D97-AF65-F5344CB8AC3E}">
        <p14:creationId xmlns:p14="http://schemas.microsoft.com/office/powerpoint/2010/main" val="99314536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Version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DA0BA6-987D-0C4A-841E-F8A9DF6EE36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DA58158-FB30-402D-9EAA-2604BF1AD777}"/>
              </a:ext>
            </a:extLst>
          </p:cNvPr>
          <p:cNvSpPr>
            <a:spLocks noGrp="1"/>
          </p:cNvSpPr>
          <p:nvPr>
            <p:ph type="ctrTitle" hasCustomPrompt="1"/>
          </p:nvPr>
        </p:nvSpPr>
        <p:spPr>
          <a:xfrm>
            <a:off x="609600" y="2378541"/>
            <a:ext cx="5718629" cy="723900"/>
          </a:xfrm>
        </p:spPr>
        <p:txBody>
          <a:bodyPr anchor="t"/>
          <a:lstStyle>
            <a:lvl1pPr algn="l">
              <a:defRPr sz="4800">
                <a:solidFill>
                  <a:schemeClr val="bg1"/>
                </a:solidFill>
              </a:defRPr>
            </a:lvl1pPr>
          </a:lstStyle>
          <a:p>
            <a:r>
              <a:rPr lang="en-US" dirty="0"/>
              <a:t>Type title here</a:t>
            </a:r>
          </a:p>
        </p:txBody>
      </p:sp>
      <p:sp>
        <p:nvSpPr>
          <p:cNvPr id="3" name="Subtitle 2">
            <a:extLst>
              <a:ext uri="{FF2B5EF4-FFF2-40B4-BE49-F238E27FC236}">
                <a16:creationId xmlns:a16="http://schemas.microsoft.com/office/drawing/2014/main" id="{F0598BC9-6D0C-459A-9F7F-5E47C262AB1B}"/>
              </a:ext>
            </a:extLst>
          </p:cNvPr>
          <p:cNvSpPr>
            <a:spLocks noGrp="1"/>
          </p:cNvSpPr>
          <p:nvPr>
            <p:ph type="subTitle" idx="1" hasCustomPrompt="1"/>
          </p:nvPr>
        </p:nvSpPr>
        <p:spPr>
          <a:xfrm>
            <a:off x="609600" y="3135822"/>
            <a:ext cx="5718629" cy="643362"/>
          </a:xfrm>
        </p:spPr>
        <p:txBody>
          <a:bodyPr lIns="0"/>
          <a:lstStyle>
            <a:lvl1pPr marL="0" indent="0" algn="l">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
        <p:nvSpPr>
          <p:cNvPr id="18" name="Text Placeholder 17">
            <a:extLst>
              <a:ext uri="{FF2B5EF4-FFF2-40B4-BE49-F238E27FC236}">
                <a16:creationId xmlns:a16="http://schemas.microsoft.com/office/drawing/2014/main" id="{89ADCB45-CDD6-4A48-882D-5B8BF9CC4E6B}"/>
              </a:ext>
            </a:extLst>
          </p:cNvPr>
          <p:cNvSpPr>
            <a:spLocks noGrp="1"/>
          </p:cNvSpPr>
          <p:nvPr>
            <p:ph type="body" sz="quarter" idx="13" hasCustomPrompt="1"/>
          </p:nvPr>
        </p:nvSpPr>
        <p:spPr>
          <a:xfrm>
            <a:off x="609600" y="4817111"/>
            <a:ext cx="4800600" cy="409575"/>
          </a:xfrm>
        </p:spPr>
        <p:txBody>
          <a:bodyPr lIns="0"/>
          <a:lstStyle>
            <a:lvl1pPr marL="0" indent="0">
              <a:buNone/>
              <a:defRPr sz="2000" b="0">
                <a:solidFill>
                  <a:schemeClr val="bg1"/>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Speaker name</a:t>
            </a:r>
          </a:p>
        </p:txBody>
      </p:sp>
      <p:sp>
        <p:nvSpPr>
          <p:cNvPr id="19" name="Text Placeholder 17">
            <a:extLst>
              <a:ext uri="{FF2B5EF4-FFF2-40B4-BE49-F238E27FC236}">
                <a16:creationId xmlns:a16="http://schemas.microsoft.com/office/drawing/2014/main" id="{648667D5-E2E7-4331-B1ED-AE39B4769117}"/>
              </a:ext>
            </a:extLst>
          </p:cNvPr>
          <p:cNvSpPr>
            <a:spLocks noGrp="1"/>
          </p:cNvSpPr>
          <p:nvPr>
            <p:ph type="body" sz="quarter" idx="14" hasCustomPrompt="1"/>
          </p:nvPr>
        </p:nvSpPr>
        <p:spPr>
          <a:xfrm>
            <a:off x="609600" y="5149491"/>
            <a:ext cx="4800600" cy="523026"/>
          </a:xfrm>
        </p:spPr>
        <p:txBody>
          <a:bodyPr lIns="0"/>
          <a:lstStyle>
            <a:lvl1pPr marL="0" indent="0">
              <a:spcAft>
                <a:spcPts val="300"/>
              </a:spcAft>
              <a:buNone/>
              <a:defRPr sz="1600" b="0">
                <a:solidFill>
                  <a:schemeClr val="bg1"/>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Speaker title</a:t>
            </a:r>
            <a:br>
              <a:rPr lang="en-US" dirty="0"/>
            </a:br>
            <a:r>
              <a:rPr lang="en-US" dirty="0"/>
              <a:t>Company</a:t>
            </a:r>
          </a:p>
        </p:txBody>
      </p:sp>
      <p:pic>
        <p:nvPicPr>
          <p:cNvPr id="11" name="Picture 10">
            <a:extLst>
              <a:ext uri="{FF2B5EF4-FFF2-40B4-BE49-F238E27FC236}">
                <a16:creationId xmlns:a16="http://schemas.microsoft.com/office/drawing/2014/main" id="{18EDF88F-AF7B-AC43-9A4A-96D688E335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5602" y="551423"/>
            <a:ext cx="1003173" cy="600189"/>
          </a:xfrm>
          <a:prstGeom prst="rect">
            <a:avLst/>
          </a:prstGeom>
        </p:spPr>
      </p:pic>
      <p:sp>
        <p:nvSpPr>
          <p:cNvPr id="10" name="TextBox 9">
            <a:extLst>
              <a:ext uri="{FF2B5EF4-FFF2-40B4-BE49-F238E27FC236}">
                <a16:creationId xmlns:a16="http://schemas.microsoft.com/office/drawing/2014/main" id="{23AF2430-FE56-5947-BC3B-4AC19306B123}"/>
              </a:ext>
            </a:extLst>
          </p:cNvPr>
          <p:cNvSpPr txBox="1"/>
          <p:nvPr userDrawn="1"/>
        </p:nvSpPr>
        <p:spPr>
          <a:xfrm>
            <a:off x="504476" y="6389813"/>
            <a:ext cx="3937296" cy="184666"/>
          </a:xfrm>
          <a:prstGeom prst="rect">
            <a:avLst/>
          </a:prstGeom>
          <a:noFill/>
        </p:spPr>
        <p:txBody>
          <a:bodyPr wrap="none" rtlCol="0">
            <a:spAutoFit/>
          </a:bodyPr>
          <a:lstStyle/>
          <a:p>
            <a:pPr algn="l"/>
            <a:r>
              <a:rPr lang="en-US" sz="600" dirty="0">
                <a:solidFill>
                  <a:schemeClr val="bg1"/>
                </a:solidFill>
              </a:rPr>
              <a:t>© 2021, Amazon Web Services, Inc. or its affiliates. All rights reserved. Amazon Confidential and Trademark.</a:t>
            </a:r>
          </a:p>
        </p:txBody>
      </p:sp>
    </p:spTree>
    <p:extLst>
      <p:ext uri="{BB962C8B-B14F-4D97-AF65-F5344CB8AC3E}">
        <p14:creationId xmlns:p14="http://schemas.microsoft.com/office/powerpoint/2010/main" val="97486235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Version5">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DA0BA6-987D-0C4A-841E-F8A9DF6EE36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467" y="0"/>
            <a:ext cx="12187065" cy="6858000"/>
          </a:xfrm>
          <a:prstGeom prst="rect">
            <a:avLst/>
          </a:prstGeom>
        </p:spPr>
      </p:pic>
      <p:sp>
        <p:nvSpPr>
          <p:cNvPr id="2" name="Title 1">
            <a:extLst>
              <a:ext uri="{FF2B5EF4-FFF2-40B4-BE49-F238E27FC236}">
                <a16:creationId xmlns:a16="http://schemas.microsoft.com/office/drawing/2014/main" id="{5DA58158-FB30-402D-9EAA-2604BF1AD777}"/>
              </a:ext>
            </a:extLst>
          </p:cNvPr>
          <p:cNvSpPr>
            <a:spLocks noGrp="1"/>
          </p:cNvSpPr>
          <p:nvPr>
            <p:ph type="ctrTitle" hasCustomPrompt="1"/>
          </p:nvPr>
        </p:nvSpPr>
        <p:spPr>
          <a:xfrm>
            <a:off x="609600" y="2378541"/>
            <a:ext cx="5718629" cy="723900"/>
          </a:xfrm>
        </p:spPr>
        <p:txBody>
          <a:bodyPr anchor="t"/>
          <a:lstStyle>
            <a:lvl1pPr algn="l">
              <a:defRPr sz="4800">
                <a:solidFill>
                  <a:schemeClr val="bg1"/>
                </a:solidFill>
              </a:defRPr>
            </a:lvl1pPr>
          </a:lstStyle>
          <a:p>
            <a:r>
              <a:rPr lang="en-US" dirty="0"/>
              <a:t>Type title here</a:t>
            </a:r>
          </a:p>
        </p:txBody>
      </p:sp>
      <p:sp>
        <p:nvSpPr>
          <p:cNvPr id="3" name="Subtitle 2">
            <a:extLst>
              <a:ext uri="{FF2B5EF4-FFF2-40B4-BE49-F238E27FC236}">
                <a16:creationId xmlns:a16="http://schemas.microsoft.com/office/drawing/2014/main" id="{F0598BC9-6D0C-459A-9F7F-5E47C262AB1B}"/>
              </a:ext>
            </a:extLst>
          </p:cNvPr>
          <p:cNvSpPr>
            <a:spLocks noGrp="1"/>
          </p:cNvSpPr>
          <p:nvPr>
            <p:ph type="subTitle" idx="1" hasCustomPrompt="1"/>
          </p:nvPr>
        </p:nvSpPr>
        <p:spPr>
          <a:xfrm>
            <a:off x="609600" y="3135822"/>
            <a:ext cx="5718629" cy="643362"/>
          </a:xfrm>
        </p:spPr>
        <p:txBody>
          <a:bodyPr lIns="0"/>
          <a:lstStyle>
            <a:lvl1pPr marL="0" indent="0" algn="l">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
        <p:nvSpPr>
          <p:cNvPr id="18" name="Text Placeholder 17">
            <a:extLst>
              <a:ext uri="{FF2B5EF4-FFF2-40B4-BE49-F238E27FC236}">
                <a16:creationId xmlns:a16="http://schemas.microsoft.com/office/drawing/2014/main" id="{89ADCB45-CDD6-4A48-882D-5B8BF9CC4E6B}"/>
              </a:ext>
            </a:extLst>
          </p:cNvPr>
          <p:cNvSpPr>
            <a:spLocks noGrp="1"/>
          </p:cNvSpPr>
          <p:nvPr>
            <p:ph type="body" sz="quarter" idx="13" hasCustomPrompt="1"/>
          </p:nvPr>
        </p:nvSpPr>
        <p:spPr>
          <a:xfrm>
            <a:off x="609600" y="4817111"/>
            <a:ext cx="4800600" cy="409575"/>
          </a:xfrm>
        </p:spPr>
        <p:txBody>
          <a:bodyPr lIns="0"/>
          <a:lstStyle>
            <a:lvl1pPr marL="0" indent="0">
              <a:buNone/>
              <a:defRPr sz="2000" b="0">
                <a:solidFill>
                  <a:schemeClr val="bg1"/>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Speaker name</a:t>
            </a:r>
          </a:p>
        </p:txBody>
      </p:sp>
      <p:sp>
        <p:nvSpPr>
          <p:cNvPr id="19" name="Text Placeholder 17">
            <a:extLst>
              <a:ext uri="{FF2B5EF4-FFF2-40B4-BE49-F238E27FC236}">
                <a16:creationId xmlns:a16="http://schemas.microsoft.com/office/drawing/2014/main" id="{648667D5-E2E7-4331-B1ED-AE39B4769117}"/>
              </a:ext>
            </a:extLst>
          </p:cNvPr>
          <p:cNvSpPr>
            <a:spLocks noGrp="1"/>
          </p:cNvSpPr>
          <p:nvPr>
            <p:ph type="body" sz="quarter" idx="14" hasCustomPrompt="1"/>
          </p:nvPr>
        </p:nvSpPr>
        <p:spPr>
          <a:xfrm>
            <a:off x="609600" y="5149491"/>
            <a:ext cx="4800600" cy="523026"/>
          </a:xfrm>
        </p:spPr>
        <p:txBody>
          <a:bodyPr lIns="0"/>
          <a:lstStyle>
            <a:lvl1pPr marL="0" indent="0">
              <a:spcAft>
                <a:spcPts val="300"/>
              </a:spcAft>
              <a:buNone/>
              <a:defRPr sz="1600" b="0">
                <a:solidFill>
                  <a:schemeClr val="bg1"/>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Speaker title</a:t>
            </a:r>
            <a:br>
              <a:rPr lang="en-US" dirty="0"/>
            </a:br>
            <a:r>
              <a:rPr lang="en-US" dirty="0"/>
              <a:t>Company</a:t>
            </a:r>
          </a:p>
        </p:txBody>
      </p:sp>
      <p:sp>
        <p:nvSpPr>
          <p:cNvPr id="10" name="TextBox 9">
            <a:extLst>
              <a:ext uri="{FF2B5EF4-FFF2-40B4-BE49-F238E27FC236}">
                <a16:creationId xmlns:a16="http://schemas.microsoft.com/office/drawing/2014/main" id="{23AF2430-FE56-5947-BC3B-4AC19306B123}"/>
              </a:ext>
            </a:extLst>
          </p:cNvPr>
          <p:cNvSpPr txBox="1"/>
          <p:nvPr userDrawn="1"/>
        </p:nvSpPr>
        <p:spPr>
          <a:xfrm>
            <a:off x="504476" y="6389813"/>
            <a:ext cx="3937296" cy="184666"/>
          </a:xfrm>
          <a:prstGeom prst="rect">
            <a:avLst/>
          </a:prstGeom>
          <a:noFill/>
        </p:spPr>
        <p:txBody>
          <a:bodyPr wrap="none" rtlCol="0">
            <a:spAutoFit/>
          </a:bodyPr>
          <a:lstStyle/>
          <a:p>
            <a:pPr algn="l"/>
            <a:r>
              <a:rPr lang="en-US" sz="600" dirty="0">
                <a:solidFill>
                  <a:schemeClr val="tx1"/>
                </a:solidFill>
              </a:rPr>
              <a:t>© 2021, Amazon Web Services, Inc. or its affiliates. All rights reserved. Amazon Confidential and Trademark.</a:t>
            </a:r>
          </a:p>
        </p:txBody>
      </p:sp>
      <p:pic>
        <p:nvPicPr>
          <p:cNvPr id="12" name="Picture 11">
            <a:extLst>
              <a:ext uri="{FF2B5EF4-FFF2-40B4-BE49-F238E27FC236}">
                <a16:creationId xmlns:a16="http://schemas.microsoft.com/office/drawing/2014/main" id="{AD855650-0144-7744-8194-AEC02D8C8B0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5602" y="551423"/>
            <a:ext cx="1003173" cy="600189"/>
          </a:xfrm>
          <a:prstGeom prst="rect">
            <a:avLst/>
          </a:prstGeom>
        </p:spPr>
      </p:pic>
    </p:spTree>
    <p:extLst>
      <p:ext uri="{BB962C8B-B14F-4D97-AF65-F5344CB8AC3E}">
        <p14:creationId xmlns:p14="http://schemas.microsoft.com/office/powerpoint/2010/main" val="70274025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AFBB5F8-2B4C-4CDE-8A00-6203C0E48C82}"/>
              </a:ext>
            </a:extLst>
          </p:cNvPr>
          <p:cNvPicPr>
            <a:picLocks noChangeAspect="1"/>
          </p:cNvPicPr>
          <p:nvPr userDrawn="1"/>
        </p:nvPicPr>
        <p:blipFill>
          <a:blip r:embed="rId2">
            <a:extLst>
              <a:ext uri="{28A0092B-C50C-407E-A947-70E740481C1C}">
                <a14:useLocalDpi xmlns:a14="http://schemas.microsoft.com/office/drawing/2010/main" val="0"/>
              </a:ext>
            </a:extLst>
          </a:blip>
          <a:srcRect t="18" b="18"/>
          <a:stretch/>
        </p:blipFill>
        <p:spPr bwMode="ltGray">
          <a:xfrm>
            <a:off x="0" y="1"/>
            <a:ext cx="12188952" cy="6858000"/>
          </a:xfrm>
          <a:prstGeom prst="rect">
            <a:avLst/>
          </a:prstGeom>
        </p:spPr>
      </p:pic>
      <p:sp>
        <p:nvSpPr>
          <p:cNvPr id="2" name="Title 1">
            <a:extLst>
              <a:ext uri="{FF2B5EF4-FFF2-40B4-BE49-F238E27FC236}">
                <a16:creationId xmlns:a16="http://schemas.microsoft.com/office/drawing/2014/main" id="{E162F3E8-1253-4748-A4CA-00B845807C26}"/>
              </a:ext>
            </a:extLst>
          </p:cNvPr>
          <p:cNvSpPr>
            <a:spLocks noGrp="1"/>
          </p:cNvSpPr>
          <p:nvPr>
            <p:ph type="title" hasCustomPrompt="1"/>
          </p:nvPr>
        </p:nvSpPr>
        <p:spPr>
          <a:xfrm>
            <a:off x="609599" y="2539281"/>
            <a:ext cx="7806117" cy="1611934"/>
          </a:xfrm>
        </p:spPr>
        <p:txBody>
          <a:bodyPr anchor="t"/>
          <a:lstStyle>
            <a:lvl1pPr>
              <a:defRPr sz="4800">
                <a:solidFill>
                  <a:schemeClr val="tx1"/>
                </a:solidFill>
              </a:defRPr>
            </a:lvl1pPr>
          </a:lstStyle>
          <a:p>
            <a:r>
              <a:rPr lang="en-US" dirty="0"/>
              <a:t>Section divider – </a:t>
            </a:r>
            <a:br>
              <a:rPr lang="en-US" dirty="0"/>
            </a:br>
            <a:r>
              <a:rPr lang="en-US" dirty="0"/>
              <a:t>Type section name here</a:t>
            </a:r>
          </a:p>
        </p:txBody>
      </p:sp>
      <p:sp>
        <p:nvSpPr>
          <p:cNvPr id="5" name="Slide Number Placeholder 4">
            <a:extLst>
              <a:ext uri="{FF2B5EF4-FFF2-40B4-BE49-F238E27FC236}">
                <a16:creationId xmlns:a16="http://schemas.microsoft.com/office/drawing/2014/main" id="{E15BA352-7A75-6840-8712-8F430F1350B3}"/>
              </a:ext>
            </a:extLst>
          </p:cNvPr>
          <p:cNvSpPr>
            <a:spLocks noGrp="1"/>
          </p:cNvSpPr>
          <p:nvPr>
            <p:ph type="sldNum" sz="quarter" idx="12"/>
          </p:nvPr>
        </p:nvSpPr>
        <p:spPr/>
        <p:txBody>
          <a:bodyPr/>
          <a:lstStyle>
            <a:lvl1pPr>
              <a:defRPr>
                <a:solidFill>
                  <a:schemeClr val="bg1"/>
                </a:solidFill>
              </a:defRPr>
            </a:lvl1pPr>
          </a:lstStyle>
          <a:p>
            <a:fld id="{7834CDD4-D76F-4459-B025-0310E913C243}" type="slidenum">
              <a:rPr lang="en-US" smtClean="0"/>
              <a:pPr/>
              <a:t>‹#›</a:t>
            </a:fld>
            <a:endParaRPr lang="en-US" dirty="0"/>
          </a:p>
        </p:txBody>
      </p:sp>
      <p:sp>
        <p:nvSpPr>
          <p:cNvPr id="10" name="TextBox 9">
            <a:extLst>
              <a:ext uri="{FF2B5EF4-FFF2-40B4-BE49-F238E27FC236}">
                <a16:creationId xmlns:a16="http://schemas.microsoft.com/office/drawing/2014/main" id="{A8D703C6-F872-0A4E-A5F8-D9F7B4E8C03E}"/>
              </a:ext>
            </a:extLst>
          </p:cNvPr>
          <p:cNvSpPr txBox="1"/>
          <p:nvPr userDrawn="1"/>
        </p:nvSpPr>
        <p:spPr>
          <a:xfrm>
            <a:off x="1141083" y="6389813"/>
            <a:ext cx="3937296" cy="184666"/>
          </a:xfrm>
          <a:prstGeom prst="rect">
            <a:avLst/>
          </a:prstGeom>
          <a:noFill/>
        </p:spPr>
        <p:txBody>
          <a:bodyPr wrap="none" rtlCol="0">
            <a:spAutoFit/>
          </a:bodyPr>
          <a:lstStyle/>
          <a:p>
            <a:pPr algn="l"/>
            <a:r>
              <a:rPr lang="en-US" sz="600" dirty="0">
                <a:solidFill>
                  <a:schemeClr val="tx1"/>
                </a:solidFill>
              </a:rPr>
              <a:t>© 2021, Amazon Web Services, Inc. or its affiliates. All rights reserved. Amazon Confidential and Trademark</a:t>
            </a:r>
            <a:r>
              <a:rPr lang="en-US" sz="600" dirty="0">
                <a:solidFill>
                  <a:schemeClr val="bg1"/>
                </a:solidFill>
              </a:rPr>
              <a:t>.</a:t>
            </a:r>
          </a:p>
        </p:txBody>
      </p:sp>
      <p:pic>
        <p:nvPicPr>
          <p:cNvPr id="11" name="Picture 10">
            <a:extLst>
              <a:ext uri="{FF2B5EF4-FFF2-40B4-BE49-F238E27FC236}">
                <a16:creationId xmlns:a16="http://schemas.microsoft.com/office/drawing/2014/main" id="{4666D2D3-1CB7-C54D-B98A-E70D6ED35B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4360" y="6337372"/>
            <a:ext cx="366804" cy="219456"/>
          </a:xfrm>
          <a:prstGeom prst="rect">
            <a:avLst/>
          </a:prstGeom>
        </p:spPr>
      </p:pic>
    </p:spTree>
    <p:extLst>
      <p:ext uri="{BB962C8B-B14F-4D97-AF65-F5344CB8AC3E}">
        <p14:creationId xmlns:p14="http://schemas.microsoft.com/office/powerpoint/2010/main" val="1161519579"/>
      </p:ext>
    </p:extLst>
  </p:cSld>
  <p:clrMapOvr>
    <a:masterClrMapping/>
  </p:clrMapOvr>
  <p:extLst>
    <p:ext uri="{DCECCB84-F9BA-43D5-87BE-67443E8EF086}">
      <p15:sldGuideLst xmlns:p15="http://schemas.microsoft.com/office/powerpoint/2012/main">
        <p15:guide id="1" pos="4608" userDrawn="1">
          <p15:clr>
            <a:srgbClr val="FBAE40"/>
          </p15:clr>
        </p15:guide>
        <p15:guide id="2" orient="horz" pos="1248"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HeaderVersion4">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76AC8A2-CA70-4049-B014-BB9F426BC73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0" y="-3480"/>
            <a:ext cx="12188952" cy="6858000"/>
          </a:xfrm>
          <a:prstGeom prst="rect">
            <a:avLst/>
          </a:prstGeom>
        </p:spPr>
      </p:pic>
      <p:sp>
        <p:nvSpPr>
          <p:cNvPr id="2" name="Title 1">
            <a:extLst>
              <a:ext uri="{FF2B5EF4-FFF2-40B4-BE49-F238E27FC236}">
                <a16:creationId xmlns:a16="http://schemas.microsoft.com/office/drawing/2014/main" id="{E162F3E8-1253-4748-A4CA-00B845807C26}"/>
              </a:ext>
            </a:extLst>
          </p:cNvPr>
          <p:cNvSpPr>
            <a:spLocks noGrp="1"/>
          </p:cNvSpPr>
          <p:nvPr>
            <p:ph type="title" hasCustomPrompt="1"/>
          </p:nvPr>
        </p:nvSpPr>
        <p:spPr>
          <a:xfrm>
            <a:off x="609599" y="2539280"/>
            <a:ext cx="7806118" cy="1814235"/>
          </a:xfrm>
        </p:spPr>
        <p:txBody>
          <a:bodyPr anchor="t"/>
          <a:lstStyle>
            <a:lvl1pPr>
              <a:defRPr sz="4800">
                <a:solidFill>
                  <a:schemeClr val="tx1"/>
                </a:solidFill>
              </a:defRPr>
            </a:lvl1pPr>
          </a:lstStyle>
          <a:p>
            <a:r>
              <a:rPr lang="en-US" dirty="0"/>
              <a:t>Section divider – </a:t>
            </a:r>
            <a:br>
              <a:rPr lang="en-US" dirty="0"/>
            </a:br>
            <a:r>
              <a:rPr lang="en-US" dirty="0"/>
              <a:t>Type section name here</a:t>
            </a:r>
          </a:p>
        </p:txBody>
      </p:sp>
      <p:sp>
        <p:nvSpPr>
          <p:cNvPr id="5" name="Slide Number Placeholder 4">
            <a:extLst>
              <a:ext uri="{FF2B5EF4-FFF2-40B4-BE49-F238E27FC236}">
                <a16:creationId xmlns:a16="http://schemas.microsoft.com/office/drawing/2014/main" id="{CF847947-B017-0044-83FA-22F75CBD101C}"/>
              </a:ext>
            </a:extLst>
          </p:cNvPr>
          <p:cNvSpPr>
            <a:spLocks noGrp="1"/>
          </p:cNvSpPr>
          <p:nvPr>
            <p:ph type="sldNum" sz="quarter" idx="12"/>
          </p:nvPr>
        </p:nvSpPr>
        <p:spPr/>
        <p:txBody>
          <a:bodyPr/>
          <a:lstStyle>
            <a:lvl1pPr>
              <a:defRPr>
                <a:solidFill>
                  <a:schemeClr val="tx1"/>
                </a:solidFill>
              </a:defRPr>
            </a:lvl1pPr>
          </a:lstStyle>
          <a:p>
            <a:fld id="{7834CDD4-D76F-4459-B025-0310E913C243}" type="slidenum">
              <a:rPr lang="en-US" smtClean="0"/>
              <a:pPr/>
              <a:t>‹#›</a:t>
            </a:fld>
            <a:endParaRPr lang="en-US"/>
          </a:p>
        </p:txBody>
      </p:sp>
      <p:sp>
        <p:nvSpPr>
          <p:cNvPr id="10" name="TextBox 9">
            <a:extLst>
              <a:ext uri="{FF2B5EF4-FFF2-40B4-BE49-F238E27FC236}">
                <a16:creationId xmlns:a16="http://schemas.microsoft.com/office/drawing/2014/main" id="{18DA821D-D46F-5045-8D23-3B47D6C83F53}"/>
              </a:ext>
            </a:extLst>
          </p:cNvPr>
          <p:cNvSpPr txBox="1"/>
          <p:nvPr userDrawn="1"/>
        </p:nvSpPr>
        <p:spPr>
          <a:xfrm>
            <a:off x="1141083" y="6389813"/>
            <a:ext cx="3937296" cy="184666"/>
          </a:xfrm>
          <a:prstGeom prst="rect">
            <a:avLst/>
          </a:prstGeom>
          <a:noFill/>
        </p:spPr>
        <p:txBody>
          <a:bodyPr wrap="none" rtlCol="0">
            <a:spAutoFit/>
          </a:bodyPr>
          <a:lstStyle/>
          <a:p>
            <a:pPr algn="l"/>
            <a:r>
              <a:rPr lang="en-US" sz="600" dirty="0">
                <a:solidFill>
                  <a:schemeClr val="tx1"/>
                </a:solidFill>
              </a:rPr>
              <a:t>© 2021, Amazon Web Services, Inc. or its affiliates. All rights reserved. Amazon Confidential and Trademark</a:t>
            </a:r>
            <a:r>
              <a:rPr lang="en-US" sz="600" dirty="0">
                <a:solidFill>
                  <a:schemeClr val="bg1"/>
                </a:solidFill>
              </a:rPr>
              <a:t>.</a:t>
            </a:r>
          </a:p>
        </p:txBody>
      </p:sp>
      <p:pic>
        <p:nvPicPr>
          <p:cNvPr id="11" name="Picture 10">
            <a:extLst>
              <a:ext uri="{FF2B5EF4-FFF2-40B4-BE49-F238E27FC236}">
                <a16:creationId xmlns:a16="http://schemas.microsoft.com/office/drawing/2014/main" id="{64C0B1B3-552E-414B-8B20-31B0C71C19E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4360" y="6337372"/>
            <a:ext cx="366804" cy="219456"/>
          </a:xfrm>
          <a:prstGeom prst="rect">
            <a:avLst/>
          </a:prstGeom>
        </p:spPr>
      </p:pic>
    </p:spTree>
    <p:extLst>
      <p:ext uri="{BB962C8B-B14F-4D97-AF65-F5344CB8AC3E}">
        <p14:creationId xmlns:p14="http://schemas.microsoft.com/office/powerpoint/2010/main" val="2290355462"/>
      </p:ext>
    </p:extLst>
  </p:cSld>
  <p:clrMapOvr>
    <a:masterClrMapping/>
  </p:clrMapOvr>
  <p:extLst>
    <p:ext uri="{DCECCB84-F9BA-43D5-87BE-67443E8EF086}">
      <p15:sldGuideLst xmlns:p15="http://schemas.microsoft.com/office/powerpoint/2012/main">
        <p15:guide id="1" pos="4608">
          <p15:clr>
            <a:srgbClr val="FBAE40"/>
          </p15:clr>
        </p15:guide>
        <p15:guide id="2" orient="horz" pos="1248">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HeaderVersion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3033395-E41D-4494-8DEE-1957EADA54F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140" y="-919017"/>
            <a:ext cx="14455539" cy="8059236"/>
          </a:xfrm>
          <a:prstGeom prst="rect">
            <a:avLst/>
          </a:prstGeom>
        </p:spPr>
      </p:pic>
      <p:sp>
        <p:nvSpPr>
          <p:cNvPr id="2" name="Title 1">
            <a:extLst>
              <a:ext uri="{FF2B5EF4-FFF2-40B4-BE49-F238E27FC236}">
                <a16:creationId xmlns:a16="http://schemas.microsoft.com/office/drawing/2014/main" id="{E162F3E8-1253-4748-A4CA-00B845807C26}"/>
              </a:ext>
            </a:extLst>
          </p:cNvPr>
          <p:cNvSpPr>
            <a:spLocks noGrp="1"/>
          </p:cNvSpPr>
          <p:nvPr>
            <p:ph type="title" hasCustomPrompt="1"/>
          </p:nvPr>
        </p:nvSpPr>
        <p:spPr>
          <a:xfrm>
            <a:off x="609600" y="2539280"/>
            <a:ext cx="7620000" cy="1789959"/>
          </a:xfrm>
        </p:spPr>
        <p:txBody>
          <a:bodyPr anchor="t"/>
          <a:lstStyle>
            <a:lvl1pPr>
              <a:defRPr sz="4800">
                <a:solidFill>
                  <a:schemeClr val="tx1"/>
                </a:solidFill>
              </a:defRPr>
            </a:lvl1pPr>
          </a:lstStyle>
          <a:p>
            <a:r>
              <a:rPr lang="en-US" dirty="0"/>
              <a:t>Section divider – </a:t>
            </a:r>
            <a:br>
              <a:rPr lang="en-US" dirty="0"/>
            </a:br>
            <a:r>
              <a:rPr lang="en-US" dirty="0"/>
              <a:t>Type section name here</a:t>
            </a:r>
          </a:p>
        </p:txBody>
      </p:sp>
      <p:pic>
        <p:nvPicPr>
          <p:cNvPr id="18" name="Picture 17">
            <a:extLst>
              <a:ext uri="{FF2B5EF4-FFF2-40B4-BE49-F238E27FC236}">
                <a16:creationId xmlns:a16="http://schemas.microsoft.com/office/drawing/2014/main" id="{44EB373C-C087-4A45-9B6D-8DF08E3125B5}"/>
              </a:ext>
            </a:extLst>
          </p:cNvPr>
          <p:cNvPicPr>
            <a:picLocks noChangeAspect="1"/>
          </p:cNvPicPr>
          <p:nvPr userDrawn="1"/>
        </p:nvPicPr>
        <p:blipFill>
          <a:blip r:embed="rId3">
            <a:alphaModFix/>
          </a:blip>
          <a:stretch>
            <a:fillRect/>
          </a:stretch>
        </p:blipFill>
        <p:spPr>
          <a:xfrm>
            <a:off x="597695" y="6337372"/>
            <a:ext cx="365760" cy="220242"/>
          </a:xfrm>
          <a:prstGeom prst="rect">
            <a:avLst/>
          </a:prstGeom>
        </p:spPr>
      </p:pic>
      <p:sp>
        <p:nvSpPr>
          <p:cNvPr id="7" name="TextBox 6">
            <a:extLst>
              <a:ext uri="{FF2B5EF4-FFF2-40B4-BE49-F238E27FC236}">
                <a16:creationId xmlns:a16="http://schemas.microsoft.com/office/drawing/2014/main" id="{2089E343-EDDD-A04F-B0D0-C198F9335109}"/>
              </a:ext>
            </a:extLst>
          </p:cNvPr>
          <p:cNvSpPr txBox="1"/>
          <p:nvPr userDrawn="1"/>
        </p:nvSpPr>
        <p:spPr>
          <a:xfrm>
            <a:off x="1294153" y="6429680"/>
            <a:ext cx="3937296" cy="184666"/>
          </a:xfrm>
          <a:prstGeom prst="rect">
            <a:avLst/>
          </a:prstGeom>
          <a:noFill/>
        </p:spPr>
        <p:txBody>
          <a:bodyPr wrap="none" rtlCol="0">
            <a:spAutoFit/>
          </a:bodyPr>
          <a:lstStyle/>
          <a:p>
            <a:pPr algn="l"/>
            <a:r>
              <a:rPr lang="en-US" sz="600" dirty="0">
                <a:solidFill>
                  <a:srgbClr val="232F3E"/>
                </a:solidFill>
              </a:rPr>
              <a:t>© 2022, Amazon Web Services, Inc. or its affiliates. All rights reserved. Amazon Confidential and Trademark.</a:t>
            </a:r>
          </a:p>
        </p:txBody>
      </p:sp>
    </p:spTree>
    <p:extLst>
      <p:ext uri="{BB962C8B-B14F-4D97-AF65-F5344CB8AC3E}">
        <p14:creationId xmlns:p14="http://schemas.microsoft.com/office/powerpoint/2010/main" val="344381714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608" userDrawn="1">
          <p15:clr>
            <a:srgbClr val="FBAE40"/>
          </p15:clr>
        </p15:guide>
        <p15:guide id="2" orient="horz" pos="1248">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HeaderVersion3">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F620CA3-C3D8-47D2-8499-ADB14419D9E3}"/>
              </a:ext>
            </a:extLst>
          </p:cNvPr>
          <p:cNvPicPr>
            <a:picLocks/>
          </p:cNvPicPr>
          <p:nvPr userDrawn="1"/>
        </p:nvPicPr>
        <p:blipFill>
          <a:blip r:embed="rId2">
            <a:extLst>
              <a:ext uri="{28A0092B-C50C-407E-A947-70E740481C1C}">
                <a14:useLocalDpi xmlns:a14="http://schemas.microsoft.com/office/drawing/2010/main" val="0"/>
              </a:ext>
            </a:extLst>
          </a:blip>
          <a:srcRect/>
          <a:stretch/>
        </p:blipFill>
        <p:spPr bwMode="ltGray">
          <a:xfrm>
            <a:off x="-1" y="0"/>
            <a:ext cx="12188952" cy="6858000"/>
          </a:xfrm>
          <a:prstGeom prst="rect">
            <a:avLst/>
          </a:prstGeom>
        </p:spPr>
      </p:pic>
      <p:sp>
        <p:nvSpPr>
          <p:cNvPr id="2" name="Title 1">
            <a:extLst>
              <a:ext uri="{FF2B5EF4-FFF2-40B4-BE49-F238E27FC236}">
                <a16:creationId xmlns:a16="http://schemas.microsoft.com/office/drawing/2014/main" id="{E162F3E8-1253-4748-A4CA-00B845807C26}"/>
              </a:ext>
            </a:extLst>
          </p:cNvPr>
          <p:cNvSpPr>
            <a:spLocks noGrp="1"/>
          </p:cNvSpPr>
          <p:nvPr>
            <p:ph type="title" hasCustomPrompt="1"/>
          </p:nvPr>
        </p:nvSpPr>
        <p:spPr>
          <a:xfrm>
            <a:off x="609599" y="2539280"/>
            <a:ext cx="7919405" cy="1644302"/>
          </a:xfrm>
        </p:spPr>
        <p:txBody>
          <a:bodyPr anchor="t"/>
          <a:lstStyle>
            <a:lvl1pPr>
              <a:defRPr sz="4800">
                <a:solidFill>
                  <a:schemeClr val="tx1"/>
                </a:solidFill>
              </a:defRPr>
            </a:lvl1pPr>
          </a:lstStyle>
          <a:p>
            <a:r>
              <a:rPr lang="en-US" dirty="0"/>
              <a:t>Section divider – </a:t>
            </a:r>
            <a:br>
              <a:rPr lang="en-US" dirty="0"/>
            </a:br>
            <a:r>
              <a:rPr lang="en-US" dirty="0"/>
              <a:t>Type section name here</a:t>
            </a:r>
          </a:p>
        </p:txBody>
      </p:sp>
      <p:sp>
        <p:nvSpPr>
          <p:cNvPr id="5" name="Slide Number Placeholder 4">
            <a:extLst>
              <a:ext uri="{FF2B5EF4-FFF2-40B4-BE49-F238E27FC236}">
                <a16:creationId xmlns:a16="http://schemas.microsoft.com/office/drawing/2014/main" id="{9B09CFD5-CA68-9A4F-A271-166BC5EB6ECC}"/>
              </a:ext>
            </a:extLst>
          </p:cNvPr>
          <p:cNvSpPr>
            <a:spLocks noGrp="1"/>
          </p:cNvSpPr>
          <p:nvPr>
            <p:ph type="sldNum" sz="quarter" idx="12"/>
          </p:nvPr>
        </p:nvSpPr>
        <p:spPr/>
        <p:txBody>
          <a:bodyPr/>
          <a:lstStyle>
            <a:lvl1pPr>
              <a:defRPr>
                <a:solidFill>
                  <a:schemeClr val="tx1"/>
                </a:solidFill>
              </a:defRPr>
            </a:lvl1pPr>
          </a:lstStyle>
          <a:p>
            <a:fld id="{7834CDD4-D76F-4459-B025-0310E913C243}" type="slidenum">
              <a:rPr lang="en-US" smtClean="0"/>
              <a:pPr/>
              <a:t>‹#›</a:t>
            </a:fld>
            <a:endParaRPr lang="en-US"/>
          </a:p>
        </p:txBody>
      </p:sp>
      <p:sp>
        <p:nvSpPr>
          <p:cNvPr id="9" name="TextBox 8">
            <a:extLst>
              <a:ext uri="{FF2B5EF4-FFF2-40B4-BE49-F238E27FC236}">
                <a16:creationId xmlns:a16="http://schemas.microsoft.com/office/drawing/2014/main" id="{0382F8AB-04F3-E848-AB61-210F9831BC0B}"/>
              </a:ext>
            </a:extLst>
          </p:cNvPr>
          <p:cNvSpPr txBox="1"/>
          <p:nvPr userDrawn="1"/>
        </p:nvSpPr>
        <p:spPr>
          <a:xfrm>
            <a:off x="1141083" y="6389813"/>
            <a:ext cx="3937296" cy="184666"/>
          </a:xfrm>
          <a:prstGeom prst="rect">
            <a:avLst/>
          </a:prstGeom>
          <a:noFill/>
        </p:spPr>
        <p:txBody>
          <a:bodyPr wrap="none" rtlCol="0">
            <a:spAutoFit/>
          </a:bodyPr>
          <a:lstStyle/>
          <a:p>
            <a:pPr algn="l"/>
            <a:r>
              <a:rPr lang="en-US" sz="600" dirty="0">
                <a:solidFill>
                  <a:schemeClr val="tx1"/>
                </a:solidFill>
              </a:rPr>
              <a:t>© 2021, Amazon Web Services, Inc. or its affiliates. All rights reserved. Amazon Confidential and Trademark</a:t>
            </a:r>
            <a:r>
              <a:rPr lang="en-US" sz="600" dirty="0">
                <a:solidFill>
                  <a:schemeClr val="bg1"/>
                </a:solidFill>
              </a:rPr>
              <a:t>.</a:t>
            </a:r>
          </a:p>
        </p:txBody>
      </p:sp>
      <p:pic>
        <p:nvPicPr>
          <p:cNvPr id="10" name="Picture 9">
            <a:extLst>
              <a:ext uri="{FF2B5EF4-FFF2-40B4-BE49-F238E27FC236}">
                <a16:creationId xmlns:a16="http://schemas.microsoft.com/office/drawing/2014/main" id="{55B6D4C0-749A-8C40-85AC-44ADF1E641E9}"/>
              </a:ext>
            </a:extLst>
          </p:cNvPr>
          <p:cNvPicPr>
            <a:picLocks noChangeAspect="1"/>
          </p:cNvPicPr>
          <p:nvPr userDrawn="1"/>
        </p:nvPicPr>
        <p:blipFill>
          <a:blip r:embed="rId3">
            <a:alphaModFix/>
          </a:blip>
          <a:stretch>
            <a:fillRect/>
          </a:stretch>
        </p:blipFill>
        <p:spPr>
          <a:xfrm>
            <a:off x="597695" y="6337372"/>
            <a:ext cx="365760" cy="220242"/>
          </a:xfrm>
          <a:prstGeom prst="rect">
            <a:avLst/>
          </a:prstGeom>
        </p:spPr>
      </p:pic>
    </p:spTree>
    <p:extLst>
      <p:ext uri="{BB962C8B-B14F-4D97-AF65-F5344CB8AC3E}">
        <p14:creationId xmlns:p14="http://schemas.microsoft.com/office/powerpoint/2010/main" val="160464772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608">
          <p15:clr>
            <a:srgbClr val="FBAE40"/>
          </p15:clr>
        </p15:guide>
        <p15:guide id="2" orient="horz" pos="1248">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SectionHeaderVersion5">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63C40C-65D6-43B9-9CA7-C72FC88C03C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2466" y="3828"/>
            <a:ext cx="12184018" cy="6856285"/>
          </a:xfrm>
          <a:prstGeom prst="rect">
            <a:avLst/>
          </a:prstGeom>
        </p:spPr>
      </p:pic>
      <p:sp>
        <p:nvSpPr>
          <p:cNvPr id="2" name="Title 1">
            <a:extLst>
              <a:ext uri="{FF2B5EF4-FFF2-40B4-BE49-F238E27FC236}">
                <a16:creationId xmlns:a16="http://schemas.microsoft.com/office/drawing/2014/main" id="{E162F3E8-1253-4748-A4CA-00B845807C26}"/>
              </a:ext>
            </a:extLst>
          </p:cNvPr>
          <p:cNvSpPr>
            <a:spLocks noGrp="1"/>
          </p:cNvSpPr>
          <p:nvPr>
            <p:ph type="title" hasCustomPrompt="1"/>
          </p:nvPr>
        </p:nvSpPr>
        <p:spPr>
          <a:xfrm>
            <a:off x="609600" y="2539280"/>
            <a:ext cx="8170258" cy="1625599"/>
          </a:xfrm>
        </p:spPr>
        <p:txBody>
          <a:bodyPr anchor="t"/>
          <a:lstStyle>
            <a:lvl1pPr>
              <a:defRPr sz="4800">
                <a:solidFill>
                  <a:schemeClr val="bg1"/>
                </a:solidFill>
              </a:defRPr>
            </a:lvl1pPr>
          </a:lstStyle>
          <a:p>
            <a:r>
              <a:rPr lang="en-US" dirty="0"/>
              <a:t>Section divider – </a:t>
            </a:r>
            <a:br>
              <a:rPr lang="en-US" dirty="0"/>
            </a:br>
            <a:r>
              <a:rPr lang="en-US" dirty="0"/>
              <a:t>Type section name here</a:t>
            </a:r>
          </a:p>
        </p:txBody>
      </p:sp>
      <p:sp>
        <p:nvSpPr>
          <p:cNvPr id="5" name="Slide Number Placeholder 4">
            <a:extLst>
              <a:ext uri="{FF2B5EF4-FFF2-40B4-BE49-F238E27FC236}">
                <a16:creationId xmlns:a16="http://schemas.microsoft.com/office/drawing/2014/main" id="{A7029803-42D7-A244-9477-DD91AA020F97}"/>
              </a:ext>
            </a:extLst>
          </p:cNvPr>
          <p:cNvSpPr>
            <a:spLocks noGrp="1"/>
          </p:cNvSpPr>
          <p:nvPr>
            <p:ph type="sldNum" sz="quarter" idx="12"/>
          </p:nvPr>
        </p:nvSpPr>
        <p:spPr/>
        <p:txBody>
          <a:bodyPr/>
          <a:lstStyle>
            <a:lvl1pPr>
              <a:defRPr>
                <a:solidFill>
                  <a:schemeClr val="bg1"/>
                </a:solidFill>
              </a:defRPr>
            </a:lvl1pPr>
          </a:lstStyle>
          <a:p>
            <a:fld id="{7834CDD4-D76F-4459-B025-0310E913C243}" type="slidenum">
              <a:rPr lang="en-US" smtClean="0"/>
              <a:pPr/>
              <a:t>‹#›</a:t>
            </a:fld>
            <a:endParaRPr lang="en-US" dirty="0"/>
          </a:p>
        </p:txBody>
      </p:sp>
      <p:sp>
        <p:nvSpPr>
          <p:cNvPr id="8" name="TextBox 7">
            <a:extLst>
              <a:ext uri="{FF2B5EF4-FFF2-40B4-BE49-F238E27FC236}">
                <a16:creationId xmlns:a16="http://schemas.microsoft.com/office/drawing/2014/main" id="{FD602EC4-3A70-F746-AFE3-65E769E94EE5}"/>
              </a:ext>
            </a:extLst>
          </p:cNvPr>
          <p:cNvSpPr txBox="1"/>
          <p:nvPr userDrawn="1"/>
        </p:nvSpPr>
        <p:spPr>
          <a:xfrm>
            <a:off x="1141084" y="6389813"/>
            <a:ext cx="3937296" cy="184666"/>
          </a:xfrm>
          <a:prstGeom prst="rect">
            <a:avLst/>
          </a:prstGeom>
          <a:noFill/>
        </p:spPr>
        <p:txBody>
          <a:bodyPr wrap="none" rtlCol="0">
            <a:spAutoFit/>
          </a:bodyPr>
          <a:lstStyle/>
          <a:p>
            <a:pPr algn="l"/>
            <a:r>
              <a:rPr lang="en-US" sz="600" dirty="0">
                <a:solidFill>
                  <a:schemeClr val="bg1"/>
                </a:solidFill>
              </a:rPr>
              <a:t>© 2021, Amazon Web Services, Inc. or its affiliates. All rights reserved. Amazon Confidential and Trademark.</a:t>
            </a:r>
          </a:p>
        </p:txBody>
      </p:sp>
      <p:pic>
        <p:nvPicPr>
          <p:cNvPr id="7" name="Picture 6">
            <a:extLst>
              <a:ext uri="{FF2B5EF4-FFF2-40B4-BE49-F238E27FC236}">
                <a16:creationId xmlns:a16="http://schemas.microsoft.com/office/drawing/2014/main" id="{0C570EFF-72E8-4742-BF5A-2182B8DA9D3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4360" y="6337372"/>
            <a:ext cx="365760" cy="218831"/>
          </a:xfrm>
          <a:prstGeom prst="rect">
            <a:avLst/>
          </a:prstGeom>
        </p:spPr>
      </p:pic>
    </p:spTree>
    <p:extLst>
      <p:ext uri="{BB962C8B-B14F-4D97-AF65-F5344CB8AC3E}">
        <p14:creationId xmlns:p14="http://schemas.microsoft.com/office/powerpoint/2010/main" val="178442144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608" userDrawn="1">
          <p15:clr>
            <a:srgbClr val="FBAE40"/>
          </p15:clr>
        </p15:guide>
        <p15:guide id="2" orient="horz" pos="1248">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658F91-E4B4-42EF-91FF-1E7B244020A0}"/>
              </a:ext>
            </a:extLst>
          </p:cNvPr>
          <p:cNvSpPr/>
          <p:nvPr userDrawn="1"/>
        </p:nvSpPr>
        <p:spPr>
          <a:xfrm>
            <a:off x="-91440" y="-71120"/>
            <a:ext cx="12354560" cy="7000240"/>
          </a:xfrm>
          <a:prstGeom prst="rect">
            <a:avLst/>
          </a:prstGeom>
          <a:solidFill>
            <a:srgbClr val="36C2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200"/>
              </a:spcAft>
            </a:pPr>
            <a:endParaRPr lang="en-US" dirty="0" err="1">
              <a:solidFill>
                <a:srgbClr val="36C2B4"/>
              </a:solidFill>
            </a:endParaRPr>
          </a:p>
        </p:txBody>
      </p:sp>
      <p:pic>
        <p:nvPicPr>
          <p:cNvPr id="5" name="Graphic 4">
            <a:extLst>
              <a:ext uri="{FF2B5EF4-FFF2-40B4-BE49-F238E27FC236}">
                <a16:creationId xmlns:a16="http://schemas.microsoft.com/office/drawing/2014/main" id="{562D747E-7F89-44C4-B436-F4D2657013D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46815" y="-1526511"/>
            <a:ext cx="14996149" cy="9510942"/>
          </a:xfrm>
          <a:prstGeom prst="rect">
            <a:avLst/>
          </a:prstGeom>
        </p:spPr>
      </p:pic>
      <p:sp>
        <p:nvSpPr>
          <p:cNvPr id="3" name="Content Placeholder 2">
            <a:extLst>
              <a:ext uri="{FF2B5EF4-FFF2-40B4-BE49-F238E27FC236}">
                <a16:creationId xmlns:a16="http://schemas.microsoft.com/office/drawing/2014/main" id="{CB229B46-A384-45C4-A7BA-8F3730F4945F}"/>
              </a:ext>
            </a:extLst>
          </p:cNvPr>
          <p:cNvSpPr>
            <a:spLocks noGrp="1"/>
          </p:cNvSpPr>
          <p:nvPr>
            <p:ph sz="half" idx="1" hasCustomPrompt="1"/>
          </p:nvPr>
        </p:nvSpPr>
        <p:spPr>
          <a:xfrm>
            <a:off x="609600" y="1700071"/>
            <a:ext cx="5157788" cy="4149728"/>
          </a:xfrm>
          <a:prstGeom prst="rect">
            <a:avLst/>
          </a:prstGeom>
        </p:spPr>
        <p:txBody>
          <a:bodyPr lIns="0"/>
          <a:lstStyle>
            <a:lvl1pPr marL="0" indent="0">
              <a:spcAft>
                <a:spcPts val="1800"/>
              </a:spcAft>
              <a:buNone/>
              <a:defRPr sz="2000"/>
            </a:lvl1pPr>
          </a:lstStyle>
          <a:p>
            <a:pPr lvl="0"/>
            <a:r>
              <a:rPr lang="en-US" dirty="0"/>
              <a:t>Enter text</a:t>
            </a:r>
          </a:p>
        </p:txBody>
      </p:sp>
      <p:sp>
        <p:nvSpPr>
          <p:cNvPr id="4" name="Content Placeholder 3">
            <a:extLst>
              <a:ext uri="{FF2B5EF4-FFF2-40B4-BE49-F238E27FC236}">
                <a16:creationId xmlns:a16="http://schemas.microsoft.com/office/drawing/2014/main" id="{998C7A7E-2A85-4B33-B617-143D10EBF1F9}"/>
              </a:ext>
            </a:extLst>
          </p:cNvPr>
          <p:cNvSpPr>
            <a:spLocks noGrp="1"/>
          </p:cNvSpPr>
          <p:nvPr>
            <p:ph sz="half" idx="2" hasCustomPrompt="1"/>
          </p:nvPr>
        </p:nvSpPr>
        <p:spPr>
          <a:xfrm>
            <a:off x="6172200" y="1700071"/>
            <a:ext cx="5410200" cy="4149726"/>
          </a:xfrm>
          <a:prstGeom prst="rect">
            <a:avLst/>
          </a:prstGeom>
        </p:spPr>
        <p:txBody>
          <a:bodyPr lIns="0"/>
          <a:lstStyle>
            <a:lvl1pPr marL="0" indent="0">
              <a:spcAft>
                <a:spcPts val="1800"/>
              </a:spcAft>
              <a:buNone/>
              <a:defRPr sz="2000"/>
            </a:lvl1pPr>
          </a:lstStyle>
          <a:p>
            <a:pPr lvl="0"/>
            <a:r>
              <a:rPr lang="en-US" dirty="0"/>
              <a:t>Enter text</a:t>
            </a:r>
          </a:p>
        </p:txBody>
      </p:sp>
      <p:sp>
        <p:nvSpPr>
          <p:cNvPr id="8" name="TextBox 7">
            <a:extLst>
              <a:ext uri="{FF2B5EF4-FFF2-40B4-BE49-F238E27FC236}">
                <a16:creationId xmlns:a16="http://schemas.microsoft.com/office/drawing/2014/main" id="{A34C4BF1-0462-1D4E-A89A-F0F7CB44B18C}"/>
              </a:ext>
            </a:extLst>
          </p:cNvPr>
          <p:cNvSpPr txBox="1"/>
          <p:nvPr userDrawn="1"/>
        </p:nvSpPr>
        <p:spPr>
          <a:xfrm>
            <a:off x="504476" y="6389813"/>
            <a:ext cx="3937296" cy="184666"/>
          </a:xfrm>
          <a:prstGeom prst="rect">
            <a:avLst/>
          </a:prstGeom>
          <a:noFill/>
        </p:spPr>
        <p:txBody>
          <a:bodyPr wrap="none" rtlCol="0">
            <a:spAutoFit/>
          </a:bodyPr>
          <a:lstStyle/>
          <a:p>
            <a:pPr algn="l"/>
            <a:r>
              <a:rPr lang="en-US" sz="600" dirty="0">
                <a:solidFill>
                  <a:srgbClr val="232F3E"/>
                </a:solidFill>
              </a:rPr>
              <a:t>© 2022, Amazon Web Services, Inc. or its affiliates. All rights reserved. Amazon Confidential and Trademark.</a:t>
            </a:r>
          </a:p>
        </p:txBody>
      </p:sp>
    </p:spTree>
    <p:extLst>
      <p:ext uri="{BB962C8B-B14F-4D97-AF65-F5344CB8AC3E}">
        <p14:creationId xmlns:p14="http://schemas.microsoft.com/office/powerpoint/2010/main" val="345165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Version5">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DA0BA6-987D-0C4A-841E-F8A9DF6EE36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467" y="0"/>
            <a:ext cx="12187065" cy="6858000"/>
          </a:xfrm>
          <a:prstGeom prst="rect">
            <a:avLst/>
          </a:prstGeom>
        </p:spPr>
      </p:pic>
      <p:sp>
        <p:nvSpPr>
          <p:cNvPr id="2" name="Title 1">
            <a:extLst>
              <a:ext uri="{FF2B5EF4-FFF2-40B4-BE49-F238E27FC236}">
                <a16:creationId xmlns:a16="http://schemas.microsoft.com/office/drawing/2014/main" id="{5DA58158-FB30-402D-9EAA-2604BF1AD777}"/>
              </a:ext>
            </a:extLst>
          </p:cNvPr>
          <p:cNvSpPr>
            <a:spLocks noGrp="1"/>
          </p:cNvSpPr>
          <p:nvPr>
            <p:ph type="ctrTitle" hasCustomPrompt="1"/>
          </p:nvPr>
        </p:nvSpPr>
        <p:spPr>
          <a:xfrm>
            <a:off x="609600" y="2378541"/>
            <a:ext cx="5718629" cy="723900"/>
          </a:xfrm>
        </p:spPr>
        <p:txBody>
          <a:bodyPr anchor="t"/>
          <a:lstStyle>
            <a:lvl1pPr algn="l">
              <a:defRPr sz="4800">
                <a:solidFill>
                  <a:schemeClr val="bg1"/>
                </a:solidFill>
              </a:defRPr>
            </a:lvl1pPr>
          </a:lstStyle>
          <a:p>
            <a:r>
              <a:rPr lang="en-US" dirty="0"/>
              <a:t>Type title here</a:t>
            </a:r>
          </a:p>
        </p:txBody>
      </p:sp>
      <p:sp>
        <p:nvSpPr>
          <p:cNvPr id="3" name="Subtitle 2">
            <a:extLst>
              <a:ext uri="{FF2B5EF4-FFF2-40B4-BE49-F238E27FC236}">
                <a16:creationId xmlns:a16="http://schemas.microsoft.com/office/drawing/2014/main" id="{F0598BC9-6D0C-459A-9F7F-5E47C262AB1B}"/>
              </a:ext>
            </a:extLst>
          </p:cNvPr>
          <p:cNvSpPr>
            <a:spLocks noGrp="1"/>
          </p:cNvSpPr>
          <p:nvPr>
            <p:ph type="subTitle" idx="1" hasCustomPrompt="1"/>
          </p:nvPr>
        </p:nvSpPr>
        <p:spPr>
          <a:xfrm>
            <a:off x="609600" y="3135822"/>
            <a:ext cx="5718629" cy="643362"/>
          </a:xfrm>
        </p:spPr>
        <p:txBody>
          <a:bodyPr lIns="0"/>
          <a:lstStyle>
            <a:lvl1pPr marL="0" indent="0" algn="l">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
        <p:nvSpPr>
          <p:cNvPr id="18" name="Text Placeholder 17">
            <a:extLst>
              <a:ext uri="{FF2B5EF4-FFF2-40B4-BE49-F238E27FC236}">
                <a16:creationId xmlns:a16="http://schemas.microsoft.com/office/drawing/2014/main" id="{89ADCB45-CDD6-4A48-882D-5B8BF9CC4E6B}"/>
              </a:ext>
            </a:extLst>
          </p:cNvPr>
          <p:cNvSpPr>
            <a:spLocks noGrp="1"/>
          </p:cNvSpPr>
          <p:nvPr>
            <p:ph type="body" sz="quarter" idx="13" hasCustomPrompt="1"/>
          </p:nvPr>
        </p:nvSpPr>
        <p:spPr>
          <a:xfrm>
            <a:off x="609600" y="4817111"/>
            <a:ext cx="4800600" cy="409575"/>
          </a:xfrm>
        </p:spPr>
        <p:txBody>
          <a:bodyPr lIns="0"/>
          <a:lstStyle>
            <a:lvl1pPr marL="0" indent="0">
              <a:buNone/>
              <a:defRPr sz="2000" b="0">
                <a:solidFill>
                  <a:schemeClr val="bg1"/>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Speaker name</a:t>
            </a:r>
          </a:p>
        </p:txBody>
      </p:sp>
      <p:sp>
        <p:nvSpPr>
          <p:cNvPr id="19" name="Text Placeholder 17">
            <a:extLst>
              <a:ext uri="{FF2B5EF4-FFF2-40B4-BE49-F238E27FC236}">
                <a16:creationId xmlns:a16="http://schemas.microsoft.com/office/drawing/2014/main" id="{648667D5-E2E7-4331-B1ED-AE39B4769117}"/>
              </a:ext>
            </a:extLst>
          </p:cNvPr>
          <p:cNvSpPr>
            <a:spLocks noGrp="1"/>
          </p:cNvSpPr>
          <p:nvPr>
            <p:ph type="body" sz="quarter" idx="14" hasCustomPrompt="1"/>
          </p:nvPr>
        </p:nvSpPr>
        <p:spPr>
          <a:xfrm>
            <a:off x="609600" y="5149491"/>
            <a:ext cx="4800600" cy="523026"/>
          </a:xfrm>
        </p:spPr>
        <p:txBody>
          <a:bodyPr lIns="0"/>
          <a:lstStyle>
            <a:lvl1pPr marL="0" indent="0">
              <a:spcAft>
                <a:spcPts val="300"/>
              </a:spcAft>
              <a:buNone/>
              <a:defRPr sz="1600" b="0">
                <a:solidFill>
                  <a:schemeClr val="bg1"/>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Speaker title</a:t>
            </a:r>
            <a:br>
              <a:rPr lang="en-US" dirty="0"/>
            </a:br>
            <a:r>
              <a:rPr lang="en-US" dirty="0"/>
              <a:t>Company</a:t>
            </a:r>
          </a:p>
        </p:txBody>
      </p:sp>
      <p:pic>
        <p:nvPicPr>
          <p:cNvPr id="12" name="Picture 11">
            <a:extLst>
              <a:ext uri="{FF2B5EF4-FFF2-40B4-BE49-F238E27FC236}">
                <a16:creationId xmlns:a16="http://schemas.microsoft.com/office/drawing/2014/main" id="{AD855650-0144-7744-8194-AEC02D8C8B0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5602" y="551423"/>
            <a:ext cx="1003173" cy="600189"/>
          </a:xfrm>
          <a:prstGeom prst="rect">
            <a:avLst/>
          </a:prstGeom>
        </p:spPr>
      </p:pic>
      <p:sp>
        <p:nvSpPr>
          <p:cNvPr id="9" name="TextBox 8">
            <a:extLst>
              <a:ext uri="{FF2B5EF4-FFF2-40B4-BE49-F238E27FC236}">
                <a16:creationId xmlns:a16="http://schemas.microsoft.com/office/drawing/2014/main" id="{9017DDA1-0A78-304A-8D8B-8A987418F0D8}"/>
              </a:ext>
            </a:extLst>
          </p:cNvPr>
          <p:cNvSpPr txBox="1"/>
          <p:nvPr userDrawn="1"/>
        </p:nvSpPr>
        <p:spPr>
          <a:xfrm>
            <a:off x="5122817" y="6389813"/>
            <a:ext cx="1946367" cy="184666"/>
          </a:xfrm>
          <a:prstGeom prst="rect">
            <a:avLst/>
          </a:prstGeom>
          <a:noFill/>
        </p:spPr>
        <p:txBody>
          <a:bodyPr wrap="none" rtlCol="0">
            <a:spAutoFit/>
          </a:bodyPr>
          <a:lstStyle/>
          <a:p>
            <a:pPr algn="ctr"/>
            <a:r>
              <a:rPr lang="en-US" sz="600" dirty="0">
                <a:solidFill>
                  <a:schemeClr val="tx1"/>
                </a:solidFill>
              </a:rPr>
              <a:t>© 2022, Amazon Web Services, Inc. or its affiliates.</a:t>
            </a:r>
          </a:p>
        </p:txBody>
      </p:sp>
    </p:spTree>
    <p:extLst>
      <p:ext uri="{BB962C8B-B14F-4D97-AF65-F5344CB8AC3E}">
        <p14:creationId xmlns:p14="http://schemas.microsoft.com/office/powerpoint/2010/main" val="13490806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41CD-EE1A-4E63-BBDD-173E28125658}"/>
              </a:ext>
            </a:extLst>
          </p:cNvPr>
          <p:cNvSpPr>
            <a:spLocks noGrp="1"/>
          </p:cNvSpPr>
          <p:nvPr>
            <p:ph type="title" hasCustomPrompt="1"/>
          </p:nvPr>
        </p:nvSpPr>
        <p:spPr>
          <a:xfrm>
            <a:off x="609600" y="917577"/>
            <a:ext cx="10972800" cy="606424"/>
          </a:xfrm>
        </p:spPr>
        <p:txBody>
          <a:bodyPr/>
          <a:lstStyle>
            <a:lvl1pPr>
              <a:defRPr/>
            </a:lvl1pPr>
          </a:lstStyle>
          <a:p>
            <a:r>
              <a:rPr lang="en-US" dirty="0"/>
              <a:t>Two-column layout with subtitles</a:t>
            </a:r>
          </a:p>
        </p:txBody>
      </p:sp>
      <p:sp>
        <p:nvSpPr>
          <p:cNvPr id="3" name="Text Placeholder 2">
            <a:extLst>
              <a:ext uri="{FF2B5EF4-FFF2-40B4-BE49-F238E27FC236}">
                <a16:creationId xmlns:a16="http://schemas.microsoft.com/office/drawing/2014/main" id="{573CFC72-9096-4F5D-9BDB-96DE57732BB8}"/>
              </a:ext>
            </a:extLst>
          </p:cNvPr>
          <p:cNvSpPr>
            <a:spLocks noGrp="1"/>
          </p:cNvSpPr>
          <p:nvPr>
            <p:ph type="body" idx="1" hasCustomPrompt="1"/>
          </p:nvPr>
        </p:nvSpPr>
        <p:spPr>
          <a:xfrm>
            <a:off x="609600" y="1704992"/>
            <a:ext cx="5157787" cy="474663"/>
          </a:xfrm>
          <a:prstGeom prst="rect">
            <a:avLst/>
          </a:prstGeom>
        </p:spPr>
        <p:txBody>
          <a:bodyPr lIns="0" anchor="t"/>
          <a:lstStyle>
            <a:lvl1pPr marL="0" indent="0">
              <a:buNone/>
              <a:defRPr sz="20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a:t>
            </a:r>
          </a:p>
        </p:txBody>
      </p:sp>
      <p:sp>
        <p:nvSpPr>
          <p:cNvPr id="4" name="Content Placeholder 3">
            <a:extLst>
              <a:ext uri="{FF2B5EF4-FFF2-40B4-BE49-F238E27FC236}">
                <a16:creationId xmlns:a16="http://schemas.microsoft.com/office/drawing/2014/main" id="{BCE14836-1EB0-499D-8015-98B7CCC303E8}"/>
              </a:ext>
            </a:extLst>
          </p:cNvPr>
          <p:cNvSpPr>
            <a:spLocks noGrp="1"/>
          </p:cNvSpPr>
          <p:nvPr>
            <p:ph sz="half" idx="2" hasCustomPrompt="1"/>
          </p:nvPr>
        </p:nvSpPr>
        <p:spPr>
          <a:xfrm>
            <a:off x="609600" y="2039935"/>
            <a:ext cx="5157787" cy="4149727"/>
          </a:xfrm>
          <a:prstGeom prst="rect">
            <a:avLst/>
          </a:prstGeom>
        </p:spPr>
        <p:txBody>
          <a:bodyPr lIns="0"/>
          <a:lstStyle>
            <a:lvl1pPr marL="0" indent="0">
              <a:spcAft>
                <a:spcPts val="1800"/>
              </a:spcAft>
              <a:buNone/>
              <a:defRPr sz="2000"/>
            </a:lvl1pPr>
          </a:lstStyle>
          <a:p>
            <a:pPr lvl="0"/>
            <a:r>
              <a:rPr lang="en-US" dirty="0"/>
              <a:t>Enter text</a:t>
            </a:r>
          </a:p>
        </p:txBody>
      </p:sp>
      <p:sp>
        <p:nvSpPr>
          <p:cNvPr id="5" name="Text Placeholder 4">
            <a:extLst>
              <a:ext uri="{FF2B5EF4-FFF2-40B4-BE49-F238E27FC236}">
                <a16:creationId xmlns:a16="http://schemas.microsoft.com/office/drawing/2014/main" id="{3777F387-CD61-4FDE-AE0D-E17DE70D3B19}"/>
              </a:ext>
            </a:extLst>
          </p:cNvPr>
          <p:cNvSpPr>
            <a:spLocks noGrp="1"/>
          </p:cNvSpPr>
          <p:nvPr>
            <p:ph type="body" sz="quarter" idx="3" hasCustomPrompt="1"/>
          </p:nvPr>
        </p:nvSpPr>
        <p:spPr>
          <a:xfrm>
            <a:off x="6172200" y="1704992"/>
            <a:ext cx="5410200" cy="474663"/>
          </a:xfrm>
          <a:prstGeom prst="rect">
            <a:avLst/>
          </a:prstGeom>
        </p:spPr>
        <p:txBody>
          <a:bodyPr lIns="0" anchor="t"/>
          <a:lstStyle>
            <a:lvl1pPr marL="0" indent="0">
              <a:buNone/>
              <a:defRPr sz="20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a:t>
            </a:r>
          </a:p>
        </p:txBody>
      </p:sp>
      <p:sp>
        <p:nvSpPr>
          <p:cNvPr id="6" name="Content Placeholder 5">
            <a:extLst>
              <a:ext uri="{FF2B5EF4-FFF2-40B4-BE49-F238E27FC236}">
                <a16:creationId xmlns:a16="http://schemas.microsoft.com/office/drawing/2014/main" id="{BF30F8A2-BBFC-4205-BF9B-0CA000B7190E}"/>
              </a:ext>
            </a:extLst>
          </p:cNvPr>
          <p:cNvSpPr>
            <a:spLocks noGrp="1"/>
          </p:cNvSpPr>
          <p:nvPr>
            <p:ph sz="quarter" idx="4" hasCustomPrompt="1"/>
          </p:nvPr>
        </p:nvSpPr>
        <p:spPr>
          <a:xfrm>
            <a:off x="6172200" y="2039935"/>
            <a:ext cx="5410200" cy="4149726"/>
          </a:xfrm>
          <a:prstGeom prst="rect">
            <a:avLst/>
          </a:prstGeom>
        </p:spPr>
        <p:txBody>
          <a:bodyPr lIns="0"/>
          <a:lstStyle>
            <a:lvl1pPr marL="0" indent="0">
              <a:spcAft>
                <a:spcPts val="1800"/>
              </a:spcAft>
              <a:buNone/>
              <a:defRPr sz="2000"/>
            </a:lvl1pPr>
          </a:lstStyle>
          <a:p>
            <a:pPr lvl="0"/>
            <a:r>
              <a:rPr lang="en-US" dirty="0"/>
              <a:t>Enter text</a:t>
            </a:r>
          </a:p>
        </p:txBody>
      </p:sp>
      <p:sp>
        <p:nvSpPr>
          <p:cNvPr id="9" name="Slide Number Placeholder 8">
            <a:extLst>
              <a:ext uri="{FF2B5EF4-FFF2-40B4-BE49-F238E27FC236}">
                <a16:creationId xmlns:a16="http://schemas.microsoft.com/office/drawing/2014/main" id="{738B7A11-19A5-E94B-B640-BCDB7CC7659D}"/>
              </a:ext>
            </a:extLst>
          </p:cNvPr>
          <p:cNvSpPr>
            <a:spLocks noGrp="1"/>
          </p:cNvSpPr>
          <p:nvPr>
            <p:ph type="sldNum" sz="quarter" idx="16"/>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1515541464"/>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Colum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B78FCD-FA0F-47CC-A68B-495AC0FD7355}"/>
              </a:ext>
            </a:extLst>
          </p:cNvPr>
          <p:cNvSpPr/>
          <p:nvPr userDrawn="1"/>
        </p:nvSpPr>
        <p:spPr>
          <a:xfrm>
            <a:off x="-91440" y="-71120"/>
            <a:ext cx="12354560" cy="7000240"/>
          </a:xfrm>
          <a:prstGeom prst="rect">
            <a:avLst/>
          </a:prstGeom>
          <a:solidFill>
            <a:srgbClr val="36C2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200"/>
              </a:spcAft>
            </a:pPr>
            <a:endParaRPr lang="en-US" dirty="0" err="1">
              <a:solidFill>
                <a:srgbClr val="36C2B4"/>
              </a:solidFill>
            </a:endParaRPr>
          </a:p>
        </p:txBody>
      </p:sp>
      <p:pic>
        <p:nvPicPr>
          <p:cNvPr id="16" name="Graphic 15">
            <a:extLst>
              <a:ext uri="{FF2B5EF4-FFF2-40B4-BE49-F238E27FC236}">
                <a16:creationId xmlns:a16="http://schemas.microsoft.com/office/drawing/2014/main" id="{E8CE58E5-A4AF-4366-B468-D2E65964EEC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46815" y="-1526511"/>
            <a:ext cx="14996149" cy="9510942"/>
          </a:xfrm>
          <a:prstGeom prst="rect">
            <a:avLst/>
          </a:prstGeom>
        </p:spPr>
      </p:pic>
      <p:sp>
        <p:nvSpPr>
          <p:cNvPr id="8" name="Text Placeholder 7">
            <a:extLst>
              <a:ext uri="{FF2B5EF4-FFF2-40B4-BE49-F238E27FC236}">
                <a16:creationId xmlns:a16="http://schemas.microsoft.com/office/drawing/2014/main" id="{1EE45CD9-67F8-4A52-86F7-18140657CB4D}"/>
              </a:ext>
            </a:extLst>
          </p:cNvPr>
          <p:cNvSpPr>
            <a:spLocks noGrp="1"/>
          </p:cNvSpPr>
          <p:nvPr>
            <p:ph type="body" sz="quarter" idx="14" hasCustomPrompt="1"/>
          </p:nvPr>
        </p:nvSpPr>
        <p:spPr>
          <a:xfrm>
            <a:off x="609601" y="2039935"/>
            <a:ext cx="3479799" cy="3586165"/>
          </a:xfrm>
          <a:prstGeom prst="rect">
            <a:avLst/>
          </a:prstGeom>
        </p:spPr>
        <p:txBody>
          <a:bodyPr lIns="0"/>
          <a:lstStyle>
            <a:lvl1pPr marL="0" indent="0">
              <a:spcAft>
                <a:spcPts val="1800"/>
              </a:spcAft>
              <a:buNone/>
              <a:defRPr sz="2000"/>
            </a:lvl1pPr>
          </a:lstStyle>
          <a:p>
            <a:pPr lvl="0"/>
            <a:r>
              <a:rPr lang="en-US" dirty="0"/>
              <a:t>Enter text</a:t>
            </a:r>
          </a:p>
        </p:txBody>
      </p:sp>
      <p:sp>
        <p:nvSpPr>
          <p:cNvPr id="3" name="Text Placeholder 2">
            <a:extLst>
              <a:ext uri="{FF2B5EF4-FFF2-40B4-BE49-F238E27FC236}">
                <a16:creationId xmlns:a16="http://schemas.microsoft.com/office/drawing/2014/main" id="{573CFC72-9096-4F5D-9BDB-96DE57732BB8}"/>
              </a:ext>
            </a:extLst>
          </p:cNvPr>
          <p:cNvSpPr>
            <a:spLocks noGrp="1"/>
          </p:cNvSpPr>
          <p:nvPr>
            <p:ph type="body" idx="1" hasCustomPrompt="1"/>
          </p:nvPr>
        </p:nvSpPr>
        <p:spPr>
          <a:xfrm>
            <a:off x="609601" y="1704992"/>
            <a:ext cx="3479799" cy="474663"/>
          </a:xfrm>
          <a:prstGeom prst="rect">
            <a:avLst/>
          </a:prstGeom>
        </p:spPr>
        <p:txBody>
          <a:bodyPr lIns="0" anchor="t"/>
          <a:lstStyle>
            <a:lvl1pPr marL="0" indent="0">
              <a:buNone/>
              <a:defRPr sz="20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a:t>
            </a:r>
          </a:p>
        </p:txBody>
      </p:sp>
      <p:sp>
        <p:nvSpPr>
          <p:cNvPr id="5" name="Text Placeholder 4">
            <a:extLst>
              <a:ext uri="{FF2B5EF4-FFF2-40B4-BE49-F238E27FC236}">
                <a16:creationId xmlns:a16="http://schemas.microsoft.com/office/drawing/2014/main" id="{3777F387-CD61-4FDE-AE0D-E17DE70D3B19}"/>
              </a:ext>
            </a:extLst>
          </p:cNvPr>
          <p:cNvSpPr>
            <a:spLocks noGrp="1"/>
          </p:cNvSpPr>
          <p:nvPr>
            <p:ph type="body" sz="quarter" idx="3" hasCustomPrompt="1"/>
          </p:nvPr>
        </p:nvSpPr>
        <p:spPr>
          <a:xfrm>
            <a:off x="4356101" y="1704992"/>
            <a:ext cx="3479799" cy="474663"/>
          </a:xfrm>
          <a:prstGeom prst="rect">
            <a:avLst/>
          </a:prstGeom>
        </p:spPr>
        <p:txBody>
          <a:bodyPr lIns="0" anchor="t"/>
          <a:lstStyle>
            <a:lvl1pPr marL="0" indent="0">
              <a:buNone/>
              <a:defRPr sz="20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a:t>
            </a:r>
          </a:p>
        </p:txBody>
      </p:sp>
      <p:sp>
        <p:nvSpPr>
          <p:cNvPr id="11" name="Text Placeholder 10">
            <a:extLst>
              <a:ext uri="{FF2B5EF4-FFF2-40B4-BE49-F238E27FC236}">
                <a16:creationId xmlns:a16="http://schemas.microsoft.com/office/drawing/2014/main" id="{CD517463-352F-4D83-A9E1-0F789F96266D}"/>
              </a:ext>
            </a:extLst>
          </p:cNvPr>
          <p:cNvSpPr>
            <a:spLocks noGrp="1"/>
          </p:cNvSpPr>
          <p:nvPr>
            <p:ph type="body" sz="quarter" idx="15" hasCustomPrompt="1"/>
          </p:nvPr>
        </p:nvSpPr>
        <p:spPr>
          <a:xfrm>
            <a:off x="4356101" y="2039935"/>
            <a:ext cx="3479799" cy="3586165"/>
          </a:xfrm>
          <a:prstGeom prst="rect">
            <a:avLst/>
          </a:prstGeom>
        </p:spPr>
        <p:txBody>
          <a:bodyPr lIns="0"/>
          <a:lstStyle>
            <a:lvl1pPr marL="0" indent="0">
              <a:spcAft>
                <a:spcPts val="1800"/>
              </a:spcAft>
              <a:buNone/>
              <a:defRPr sz="2000"/>
            </a:lvl1pPr>
          </a:lstStyle>
          <a:p>
            <a:pPr lvl="0"/>
            <a:r>
              <a:rPr lang="en-US" dirty="0"/>
              <a:t>Enter text</a:t>
            </a:r>
          </a:p>
        </p:txBody>
      </p:sp>
      <p:sp>
        <p:nvSpPr>
          <p:cNvPr id="12" name="Text Placeholder 4">
            <a:extLst>
              <a:ext uri="{FF2B5EF4-FFF2-40B4-BE49-F238E27FC236}">
                <a16:creationId xmlns:a16="http://schemas.microsoft.com/office/drawing/2014/main" id="{CF3CD244-8B44-44A6-A623-84365E91EAE7}"/>
              </a:ext>
            </a:extLst>
          </p:cNvPr>
          <p:cNvSpPr>
            <a:spLocks noGrp="1"/>
          </p:cNvSpPr>
          <p:nvPr>
            <p:ph type="body" sz="quarter" idx="16" hasCustomPrompt="1"/>
          </p:nvPr>
        </p:nvSpPr>
        <p:spPr>
          <a:xfrm>
            <a:off x="8102601" y="1704992"/>
            <a:ext cx="3479799" cy="474663"/>
          </a:xfrm>
          <a:prstGeom prst="rect">
            <a:avLst/>
          </a:prstGeom>
        </p:spPr>
        <p:txBody>
          <a:bodyPr lIns="0" anchor="t"/>
          <a:lstStyle>
            <a:lvl1pPr marL="0" indent="0">
              <a:buNone/>
              <a:defRPr sz="20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a:t>
            </a:r>
          </a:p>
        </p:txBody>
      </p:sp>
      <p:sp>
        <p:nvSpPr>
          <p:cNvPr id="13" name="Text Placeholder 10">
            <a:extLst>
              <a:ext uri="{FF2B5EF4-FFF2-40B4-BE49-F238E27FC236}">
                <a16:creationId xmlns:a16="http://schemas.microsoft.com/office/drawing/2014/main" id="{CB7E0003-F180-4528-9992-B9342F92AF42}"/>
              </a:ext>
            </a:extLst>
          </p:cNvPr>
          <p:cNvSpPr>
            <a:spLocks noGrp="1"/>
          </p:cNvSpPr>
          <p:nvPr>
            <p:ph type="body" sz="quarter" idx="17" hasCustomPrompt="1"/>
          </p:nvPr>
        </p:nvSpPr>
        <p:spPr>
          <a:xfrm>
            <a:off x="8102601" y="2039935"/>
            <a:ext cx="3479799" cy="3586165"/>
          </a:xfrm>
          <a:prstGeom prst="rect">
            <a:avLst/>
          </a:prstGeom>
        </p:spPr>
        <p:txBody>
          <a:bodyPr lIns="0"/>
          <a:lstStyle>
            <a:lvl1pPr marL="0" indent="0">
              <a:spcAft>
                <a:spcPts val="1800"/>
              </a:spcAft>
              <a:buNone/>
              <a:defRPr sz="2000"/>
            </a:lvl1pPr>
          </a:lstStyle>
          <a:p>
            <a:pPr lvl="0"/>
            <a:r>
              <a:rPr lang="en-US" dirty="0"/>
              <a:t>Enter text</a:t>
            </a:r>
          </a:p>
        </p:txBody>
      </p:sp>
      <p:sp>
        <p:nvSpPr>
          <p:cNvPr id="14" name="TextBox 13">
            <a:extLst>
              <a:ext uri="{FF2B5EF4-FFF2-40B4-BE49-F238E27FC236}">
                <a16:creationId xmlns:a16="http://schemas.microsoft.com/office/drawing/2014/main" id="{8E92C18C-8DA2-F64A-B99D-088E090C32FD}"/>
              </a:ext>
            </a:extLst>
          </p:cNvPr>
          <p:cNvSpPr txBox="1"/>
          <p:nvPr userDrawn="1"/>
        </p:nvSpPr>
        <p:spPr>
          <a:xfrm>
            <a:off x="504476" y="6389813"/>
            <a:ext cx="3937296" cy="184666"/>
          </a:xfrm>
          <a:prstGeom prst="rect">
            <a:avLst/>
          </a:prstGeom>
          <a:noFill/>
        </p:spPr>
        <p:txBody>
          <a:bodyPr wrap="none" rtlCol="0">
            <a:spAutoFit/>
          </a:bodyPr>
          <a:lstStyle/>
          <a:p>
            <a:pPr algn="l"/>
            <a:r>
              <a:rPr lang="en-US" sz="600" dirty="0">
                <a:solidFill>
                  <a:srgbClr val="232F3E"/>
                </a:solidFill>
              </a:rPr>
              <a:t>© 2022, Amazon Web Services, Inc. or its affiliates. All rights reserved. Amazon Confidential and Trademark.</a:t>
            </a:r>
          </a:p>
        </p:txBody>
      </p:sp>
    </p:spTree>
    <p:extLst>
      <p:ext uri="{BB962C8B-B14F-4D97-AF65-F5344CB8AC3E}">
        <p14:creationId xmlns:p14="http://schemas.microsoft.com/office/powerpoint/2010/main" val="1979828000"/>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ColumnImage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EE45CD9-67F8-4A52-86F7-18140657CB4D}"/>
              </a:ext>
            </a:extLst>
          </p:cNvPr>
          <p:cNvSpPr>
            <a:spLocks noGrp="1"/>
          </p:cNvSpPr>
          <p:nvPr>
            <p:ph type="body" sz="quarter" idx="14" hasCustomPrompt="1"/>
          </p:nvPr>
        </p:nvSpPr>
        <p:spPr>
          <a:xfrm>
            <a:off x="609601" y="3621024"/>
            <a:ext cx="3479799" cy="2290765"/>
          </a:xfrm>
          <a:prstGeom prst="rect">
            <a:avLst/>
          </a:prstGeom>
        </p:spPr>
        <p:txBody>
          <a:bodyPr lIns="0"/>
          <a:lstStyle>
            <a:lvl1pPr marL="0" indent="0">
              <a:spcAft>
                <a:spcPts val="1800"/>
              </a:spcAft>
              <a:buNone/>
              <a:defRPr sz="2000"/>
            </a:lvl1pPr>
          </a:lstStyle>
          <a:p>
            <a:pPr lvl="0"/>
            <a:r>
              <a:rPr lang="en-US" dirty="0"/>
              <a:t>Enter text</a:t>
            </a:r>
          </a:p>
        </p:txBody>
      </p:sp>
      <p:sp>
        <p:nvSpPr>
          <p:cNvPr id="2" name="Title 1">
            <a:extLst>
              <a:ext uri="{FF2B5EF4-FFF2-40B4-BE49-F238E27FC236}">
                <a16:creationId xmlns:a16="http://schemas.microsoft.com/office/drawing/2014/main" id="{525D41CD-EE1A-4E63-BBDD-173E28125658}"/>
              </a:ext>
            </a:extLst>
          </p:cNvPr>
          <p:cNvSpPr>
            <a:spLocks noGrp="1"/>
          </p:cNvSpPr>
          <p:nvPr>
            <p:ph type="title" hasCustomPrompt="1"/>
          </p:nvPr>
        </p:nvSpPr>
        <p:spPr>
          <a:xfrm>
            <a:off x="609600" y="917577"/>
            <a:ext cx="10972800" cy="606424"/>
          </a:xfrm>
        </p:spPr>
        <p:txBody>
          <a:bodyPr/>
          <a:lstStyle>
            <a:lvl1pPr>
              <a:defRPr/>
            </a:lvl1pPr>
          </a:lstStyle>
          <a:p>
            <a:r>
              <a:rPr lang="en-US" dirty="0"/>
              <a:t>Three-column layout with subtitles and images</a:t>
            </a:r>
          </a:p>
        </p:txBody>
      </p:sp>
      <p:sp>
        <p:nvSpPr>
          <p:cNvPr id="3" name="Text Placeholder 2">
            <a:extLst>
              <a:ext uri="{FF2B5EF4-FFF2-40B4-BE49-F238E27FC236}">
                <a16:creationId xmlns:a16="http://schemas.microsoft.com/office/drawing/2014/main" id="{573CFC72-9096-4F5D-9BDB-96DE57732BB8}"/>
              </a:ext>
            </a:extLst>
          </p:cNvPr>
          <p:cNvSpPr>
            <a:spLocks noGrp="1"/>
          </p:cNvSpPr>
          <p:nvPr>
            <p:ph type="body" idx="1" hasCustomPrompt="1"/>
          </p:nvPr>
        </p:nvSpPr>
        <p:spPr>
          <a:xfrm>
            <a:off x="609601" y="3291840"/>
            <a:ext cx="3479799" cy="474663"/>
          </a:xfrm>
          <a:prstGeom prst="rect">
            <a:avLst/>
          </a:prstGeom>
        </p:spPr>
        <p:txBody>
          <a:bodyPr lIns="0" anchor="t"/>
          <a:lstStyle>
            <a:lvl1pPr marL="0" indent="0">
              <a:buNone/>
              <a:defRPr sz="20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a:t>
            </a:r>
          </a:p>
        </p:txBody>
      </p:sp>
      <p:sp>
        <p:nvSpPr>
          <p:cNvPr id="5" name="Text Placeholder 4">
            <a:extLst>
              <a:ext uri="{FF2B5EF4-FFF2-40B4-BE49-F238E27FC236}">
                <a16:creationId xmlns:a16="http://schemas.microsoft.com/office/drawing/2014/main" id="{3777F387-CD61-4FDE-AE0D-E17DE70D3B19}"/>
              </a:ext>
            </a:extLst>
          </p:cNvPr>
          <p:cNvSpPr>
            <a:spLocks noGrp="1"/>
          </p:cNvSpPr>
          <p:nvPr>
            <p:ph type="body" sz="quarter" idx="3" hasCustomPrompt="1"/>
          </p:nvPr>
        </p:nvSpPr>
        <p:spPr>
          <a:xfrm>
            <a:off x="4356101" y="3291840"/>
            <a:ext cx="3479799" cy="474663"/>
          </a:xfrm>
          <a:prstGeom prst="rect">
            <a:avLst/>
          </a:prstGeom>
        </p:spPr>
        <p:txBody>
          <a:bodyPr lIns="0" anchor="t"/>
          <a:lstStyle>
            <a:lvl1pPr marL="0" indent="0">
              <a:buNone/>
              <a:defRPr sz="20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a:t>
            </a:r>
          </a:p>
        </p:txBody>
      </p:sp>
      <p:sp>
        <p:nvSpPr>
          <p:cNvPr id="11" name="Text Placeholder 10">
            <a:extLst>
              <a:ext uri="{FF2B5EF4-FFF2-40B4-BE49-F238E27FC236}">
                <a16:creationId xmlns:a16="http://schemas.microsoft.com/office/drawing/2014/main" id="{CD517463-352F-4D83-A9E1-0F789F96266D}"/>
              </a:ext>
            </a:extLst>
          </p:cNvPr>
          <p:cNvSpPr>
            <a:spLocks noGrp="1"/>
          </p:cNvSpPr>
          <p:nvPr>
            <p:ph type="body" sz="quarter" idx="15" hasCustomPrompt="1"/>
          </p:nvPr>
        </p:nvSpPr>
        <p:spPr>
          <a:xfrm>
            <a:off x="4356102" y="3621024"/>
            <a:ext cx="3479799" cy="2290765"/>
          </a:xfrm>
          <a:prstGeom prst="rect">
            <a:avLst/>
          </a:prstGeom>
        </p:spPr>
        <p:txBody>
          <a:bodyPr lIns="0"/>
          <a:lstStyle>
            <a:lvl1pPr marL="0" indent="0">
              <a:spcAft>
                <a:spcPts val="1800"/>
              </a:spcAft>
              <a:buNone/>
              <a:defRPr sz="2000"/>
            </a:lvl1pPr>
          </a:lstStyle>
          <a:p>
            <a:pPr lvl="0"/>
            <a:r>
              <a:rPr lang="en-US" dirty="0"/>
              <a:t>Enter text</a:t>
            </a:r>
          </a:p>
        </p:txBody>
      </p:sp>
      <p:sp>
        <p:nvSpPr>
          <p:cNvPr id="12" name="Text Placeholder 4">
            <a:extLst>
              <a:ext uri="{FF2B5EF4-FFF2-40B4-BE49-F238E27FC236}">
                <a16:creationId xmlns:a16="http://schemas.microsoft.com/office/drawing/2014/main" id="{CF3CD244-8B44-44A6-A623-84365E91EAE7}"/>
              </a:ext>
            </a:extLst>
          </p:cNvPr>
          <p:cNvSpPr>
            <a:spLocks noGrp="1"/>
          </p:cNvSpPr>
          <p:nvPr>
            <p:ph type="body" sz="quarter" idx="16" hasCustomPrompt="1"/>
          </p:nvPr>
        </p:nvSpPr>
        <p:spPr>
          <a:xfrm>
            <a:off x="8102601" y="3291840"/>
            <a:ext cx="3479799" cy="474663"/>
          </a:xfrm>
          <a:prstGeom prst="rect">
            <a:avLst/>
          </a:prstGeom>
        </p:spPr>
        <p:txBody>
          <a:bodyPr lIns="0" anchor="t"/>
          <a:lstStyle>
            <a:lvl1pPr marL="0" indent="0">
              <a:buNone/>
              <a:defRPr sz="20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a:t>
            </a:r>
          </a:p>
        </p:txBody>
      </p:sp>
      <p:sp>
        <p:nvSpPr>
          <p:cNvPr id="13" name="Text Placeholder 10">
            <a:extLst>
              <a:ext uri="{FF2B5EF4-FFF2-40B4-BE49-F238E27FC236}">
                <a16:creationId xmlns:a16="http://schemas.microsoft.com/office/drawing/2014/main" id="{CB7E0003-F180-4528-9992-B9342F92AF42}"/>
              </a:ext>
            </a:extLst>
          </p:cNvPr>
          <p:cNvSpPr>
            <a:spLocks noGrp="1"/>
          </p:cNvSpPr>
          <p:nvPr>
            <p:ph type="body" sz="quarter" idx="17" hasCustomPrompt="1"/>
          </p:nvPr>
        </p:nvSpPr>
        <p:spPr>
          <a:xfrm>
            <a:off x="8102601" y="3621024"/>
            <a:ext cx="3479799" cy="2290765"/>
          </a:xfrm>
          <a:prstGeom prst="rect">
            <a:avLst/>
          </a:prstGeom>
        </p:spPr>
        <p:txBody>
          <a:bodyPr lIns="0"/>
          <a:lstStyle>
            <a:lvl1pPr marL="0" indent="0">
              <a:spcAft>
                <a:spcPts val="1800"/>
              </a:spcAft>
              <a:buNone/>
              <a:defRPr sz="2000"/>
            </a:lvl1pPr>
          </a:lstStyle>
          <a:p>
            <a:pPr lvl="0"/>
            <a:r>
              <a:rPr lang="en-US" dirty="0"/>
              <a:t>Enter text</a:t>
            </a:r>
          </a:p>
        </p:txBody>
      </p:sp>
      <p:sp>
        <p:nvSpPr>
          <p:cNvPr id="6" name="Picture Placeholder 5">
            <a:extLst>
              <a:ext uri="{FF2B5EF4-FFF2-40B4-BE49-F238E27FC236}">
                <a16:creationId xmlns:a16="http://schemas.microsoft.com/office/drawing/2014/main" id="{16D93192-90AB-4F6B-972B-7D3EDD5EEE3D}"/>
              </a:ext>
            </a:extLst>
          </p:cNvPr>
          <p:cNvSpPr>
            <a:spLocks noGrp="1"/>
          </p:cNvSpPr>
          <p:nvPr>
            <p:ph type="pic" sz="quarter" idx="18"/>
          </p:nvPr>
        </p:nvSpPr>
        <p:spPr>
          <a:xfrm>
            <a:off x="1388872" y="1553369"/>
            <a:ext cx="1701800" cy="1481931"/>
          </a:xfrm>
          <a:prstGeom prst="rect">
            <a:avLst/>
          </a:prstGeom>
        </p:spPr>
        <p:txBody>
          <a:bodyPr/>
          <a:lstStyle>
            <a:lvl1pPr marL="0" indent="0">
              <a:buNone/>
              <a:defRPr sz="1800"/>
            </a:lvl1pPr>
          </a:lstStyle>
          <a:p>
            <a:r>
              <a:rPr lang="en-US"/>
              <a:t>Click icon to add picture</a:t>
            </a:r>
            <a:endParaRPr lang="en-US" dirty="0"/>
          </a:p>
        </p:txBody>
      </p:sp>
      <p:sp>
        <p:nvSpPr>
          <p:cNvPr id="14" name="Picture Placeholder 5">
            <a:extLst>
              <a:ext uri="{FF2B5EF4-FFF2-40B4-BE49-F238E27FC236}">
                <a16:creationId xmlns:a16="http://schemas.microsoft.com/office/drawing/2014/main" id="{375470EF-D171-4656-995E-5D5261A357E8}"/>
              </a:ext>
            </a:extLst>
          </p:cNvPr>
          <p:cNvSpPr>
            <a:spLocks noGrp="1"/>
          </p:cNvSpPr>
          <p:nvPr>
            <p:ph type="pic" sz="quarter" idx="19"/>
          </p:nvPr>
        </p:nvSpPr>
        <p:spPr>
          <a:xfrm>
            <a:off x="5135373" y="1553369"/>
            <a:ext cx="1701800" cy="1481931"/>
          </a:xfrm>
          <a:prstGeom prst="rect">
            <a:avLst/>
          </a:prstGeom>
        </p:spPr>
        <p:txBody>
          <a:bodyPr/>
          <a:lstStyle>
            <a:lvl1pPr marL="0" indent="0">
              <a:buNone/>
              <a:defRPr sz="1800"/>
            </a:lvl1pPr>
          </a:lstStyle>
          <a:p>
            <a:r>
              <a:rPr lang="en-US"/>
              <a:t>Click icon to add picture</a:t>
            </a:r>
            <a:endParaRPr lang="en-US" dirty="0"/>
          </a:p>
        </p:txBody>
      </p:sp>
      <p:sp>
        <p:nvSpPr>
          <p:cNvPr id="15" name="Picture Placeholder 5">
            <a:extLst>
              <a:ext uri="{FF2B5EF4-FFF2-40B4-BE49-F238E27FC236}">
                <a16:creationId xmlns:a16="http://schemas.microsoft.com/office/drawing/2014/main" id="{70E507B6-F3CC-4078-B9B6-713DBB58E8E3}"/>
              </a:ext>
            </a:extLst>
          </p:cNvPr>
          <p:cNvSpPr>
            <a:spLocks noGrp="1"/>
          </p:cNvSpPr>
          <p:nvPr>
            <p:ph type="pic" sz="quarter" idx="20"/>
          </p:nvPr>
        </p:nvSpPr>
        <p:spPr>
          <a:xfrm>
            <a:off x="8881872" y="1553369"/>
            <a:ext cx="1701800" cy="1481931"/>
          </a:xfrm>
          <a:prstGeom prst="rect">
            <a:avLst/>
          </a:prstGeom>
        </p:spPr>
        <p:txBody>
          <a:bodyPr/>
          <a:lstStyle>
            <a:lvl1pPr marL="0" indent="0">
              <a:buNone/>
              <a:defRPr sz="1800"/>
            </a:lvl1pPr>
          </a:lstStyle>
          <a:p>
            <a:r>
              <a:rPr lang="en-US"/>
              <a:t>Click icon to add picture</a:t>
            </a:r>
            <a:endParaRPr lang="en-US" dirty="0"/>
          </a:p>
        </p:txBody>
      </p:sp>
      <p:sp>
        <p:nvSpPr>
          <p:cNvPr id="9" name="Slide Number Placeholder 8">
            <a:extLst>
              <a:ext uri="{FF2B5EF4-FFF2-40B4-BE49-F238E27FC236}">
                <a16:creationId xmlns:a16="http://schemas.microsoft.com/office/drawing/2014/main" id="{659F1E5D-EEF6-9840-9346-15C8E1C2ED36}"/>
              </a:ext>
            </a:extLst>
          </p:cNvPr>
          <p:cNvSpPr>
            <a:spLocks noGrp="1"/>
          </p:cNvSpPr>
          <p:nvPr>
            <p:ph type="sldNum" sz="quarter" idx="23"/>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1279208258"/>
      </p:ext>
    </p:extLst>
  </p:cSld>
  <p:clrMapOvr>
    <a:masterClrMapping/>
  </p:clrMapOvr>
  <p:extLst>
    <p:ext uri="{DCECCB84-F9BA-43D5-87BE-67443E8EF086}">
      <p15:sldGuideLst xmlns:p15="http://schemas.microsoft.com/office/powerpoint/2012/main">
        <p15:guide id="1" orient="horz" pos="2064" userDrawn="1">
          <p15:clr>
            <a:srgbClr val="FBAE40"/>
          </p15:clr>
        </p15:guide>
        <p15:guide id="2" orient="horz" pos="2448" userDrawn="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ourColumn">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EE45CD9-67F8-4A52-86F7-18140657CB4D}"/>
              </a:ext>
            </a:extLst>
          </p:cNvPr>
          <p:cNvSpPr>
            <a:spLocks noGrp="1"/>
          </p:cNvSpPr>
          <p:nvPr>
            <p:ph type="body" sz="quarter" idx="14" hasCustomPrompt="1"/>
          </p:nvPr>
        </p:nvSpPr>
        <p:spPr>
          <a:xfrm>
            <a:off x="609600" y="2039935"/>
            <a:ext cx="2377440" cy="3586165"/>
          </a:xfrm>
          <a:prstGeom prst="rect">
            <a:avLst/>
          </a:prstGeom>
        </p:spPr>
        <p:txBody>
          <a:bodyPr lIns="0"/>
          <a:lstStyle>
            <a:lvl1pPr marL="0" indent="0">
              <a:spcAft>
                <a:spcPts val="1800"/>
              </a:spcAft>
              <a:buNone/>
              <a:defRPr sz="2000"/>
            </a:lvl1pPr>
          </a:lstStyle>
          <a:p>
            <a:pPr lvl="0"/>
            <a:r>
              <a:rPr lang="en-US" dirty="0"/>
              <a:t>Enter text</a:t>
            </a:r>
          </a:p>
        </p:txBody>
      </p:sp>
      <p:sp>
        <p:nvSpPr>
          <p:cNvPr id="2" name="Title 1">
            <a:extLst>
              <a:ext uri="{FF2B5EF4-FFF2-40B4-BE49-F238E27FC236}">
                <a16:creationId xmlns:a16="http://schemas.microsoft.com/office/drawing/2014/main" id="{525D41CD-EE1A-4E63-BBDD-173E28125658}"/>
              </a:ext>
            </a:extLst>
          </p:cNvPr>
          <p:cNvSpPr>
            <a:spLocks noGrp="1"/>
          </p:cNvSpPr>
          <p:nvPr>
            <p:ph type="title" hasCustomPrompt="1"/>
          </p:nvPr>
        </p:nvSpPr>
        <p:spPr>
          <a:xfrm>
            <a:off x="609600" y="917577"/>
            <a:ext cx="10972800" cy="606424"/>
          </a:xfrm>
        </p:spPr>
        <p:txBody>
          <a:bodyPr/>
          <a:lstStyle>
            <a:lvl1pPr>
              <a:defRPr/>
            </a:lvl1pPr>
          </a:lstStyle>
          <a:p>
            <a:r>
              <a:rPr lang="en-US" dirty="0"/>
              <a:t>Four-column layout with subtitles</a:t>
            </a:r>
          </a:p>
        </p:txBody>
      </p:sp>
      <p:sp>
        <p:nvSpPr>
          <p:cNvPr id="3" name="Text Placeholder 2">
            <a:extLst>
              <a:ext uri="{FF2B5EF4-FFF2-40B4-BE49-F238E27FC236}">
                <a16:creationId xmlns:a16="http://schemas.microsoft.com/office/drawing/2014/main" id="{573CFC72-9096-4F5D-9BDB-96DE57732BB8}"/>
              </a:ext>
            </a:extLst>
          </p:cNvPr>
          <p:cNvSpPr>
            <a:spLocks noGrp="1"/>
          </p:cNvSpPr>
          <p:nvPr>
            <p:ph type="body" idx="1" hasCustomPrompt="1"/>
          </p:nvPr>
        </p:nvSpPr>
        <p:spPr>
          <a:xfrm>
            <a:off x="609600" y="1704992"/>
            <a:ext cx="2377440" cy="474663"/>
          </a:xfrm>
          <a:prstGeom prst="rect">
            <a:avLst/>
          </a:prstGeom>
        </p:spPr>
        <p:txBody>
          <a:bodyPr lIns="0" anchor="t"/>
          <a:lstStyle>
            <a:lvl1pPr marL="0" indent="0">
              <a:buNone/>
              <a:defRPr sz="20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a:t>
            </a:r>
          </a:p>
        </p:txBody>
      </p:sp>
      <p:sp>
        <p:nvSpPr>
          <p:cNvPr id="5" name="Text Placeholder 4">
            <a:extLst>
              <a:ext uri="{FF2B5EF4-FFF2-40B4-BE49-F238E27FC236}">
                <a16:creationId xmlns:a16="http://schemas.microsoft.com/office/drawing/2014/main" id="{3777F387-CD61-4FDE-AE0D-E17DE70D3B19}"/>
              </a:ext>
            </a:extLst>
          </p:cNvPr>
          <p:cNvSpPr>
            <a:spLocks noGrp="1"/>
          </p:cNvSpPr>
          <p:nvPr>
            <p:ph type="body" sz="quarter" idx="3" hasCustomPrompt="1"/>
          </p:nvPr>
        </p:nvSpPr>
        <p:spPr>
          <a:xfrm>
            <a:off x="3471333" y="1704992"/>
            <a:ext cx="2377440" cy="474663"/>
          </a:xfrm>
          <a:prstGeom prst="rect">
            <a:avLst/>
          </a:prstGeom>
        </p:spPr>
        <p:txBody>
          <a:bodyPr lIns="0" anchor="t"/>
          <a:lstStyle>
            <a:lvl1pPr marL="0" indent="0">
              <a:buNone/>
              <a:defRPr sz="20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a:t>
            </a:r>
          </a:p>
        </p:txBody>
      </p:sp>
      <p:sp>
        <p:nvSpPr>
          <p:cNvPr id="11" name="Text Placeholder 10">
            <a:extLst>
              <a:ext uri="{FF2B5EF4-FFF2-40B4-BE49-F238E27FC236}">
                <a16:creationId xmlns:a16="http://schemas.microsoft.com/office/drawing/2014/main" id="{CD517463-352F-4D83-A9E1-0F789F96266D}"/>
              </a:ext>
            </a:extLst>
          </p:cNvPr>
          <p:cNvSpPr>
            <a:spLocks noGrp="1"/>
          </p:cNvSpPr>
          <p:nvPr>
            <p:ph type="body" sz="quarter" idx="15" hasCustomPrompt="1"/>
          </p:nvPr>
        </p:nvSpPr>
        <p:spPr>
          <a:xfrm>
            <a:off x="3471333" y="2039935"/>
            <a:ext cx="2377440" cy="3586165"/>
          </a:xfrm>
          <a:prstGeom prst="rect">
            <a:avLst/>
          </a:prstGeom>
        </p:spPr>
        <p:txBody>
          <a:bodyPr lIns="0"/>
          <a:lstStyle>
            <a:lvl1pPr marL="0" indent="0">
              <a:spcAft>
                <a:spcPts val="1800"/>
              </a:spcAft>
              <a:buNone/>
              <a:defRPr sz="2000"/>
            </a:lvl1pPr>
          </a:lstStyle>
          <a:p>
            <a:pPr lvl="0"/>
            <a:r>
              <a:rPr lang="en-US" dirty="0"/>
              <a:t>Enter text</a:t>
            </a:r>
          </a:p>
        </p:txBody>
      </p:sp>
      <p:sp>
        <p:nvSpPr>
          <p:cNvPr id="7" name="Slide Number Placeholder 6">
            <a:extLst>
              <a:ext uri="{FF2B5EF4-FFF2-40B4-BE49-F238E27FC236}">
                <a16:creationId xmlns:a16="http://schemas.microsoft.com/office/drawing/2014/main" id="{1BA0D853-887F-7148-B2E5-F4E32D3B9A8A}"/>
              </a:ext>
            </a:extLst>
          </p:cNvPr>
          <p:cNvSpPr>
            <a:spLocks noGrp="1"/>
          </p:cNvSpPr>
          <p:nvPr>
            <p:ph type="sldNum" sz="quarter" idx="22"/>
          </p:nvPr>
        </p:nvSpPr>
        <p:spPr/>
        <p:txBody>
          <a:bodyPr/>
          <a:lstStyle/>
          <a:p>
            <a:fld id="{7834CDD4-D76F-4459-B025-0310E913C243}" type="slidenum">
              <a:rPr lang="en-US" smtClean="0"/>
              <a:pPr/>
              <a:t>‹#›</a:t>
            </a:fld>
            <a:endParaRPr lang="en-US"/>
          </a:p>
        </p:txBody>
      </p:sp>
      <p:sp>
        <p:nvSpPr>
          <p:cNvPr id="16" name="Text Placeholder 2">
            <a:extLst>
              <a:ext uri="{FF2B5EF4-FFF2-40B4-BE49-F238E27FC236}">
                <a16:creationId xmlns:a16="http://schemas.microsoft.com/office/drawing/2014/main" id="{DD406DFD-C076-2A43-B669-6F6F5994AE74}"/>
              </a:ext>
            </a:extLst>
          </p:cNvPr>
          <p:cNvSpPr>
            <a:spLocks noGrp="1"/>
          </p:cNvSpPr>
          <p:nvPr>
            <p:ph type="body" idx="23" hasCustomPrompt="1"/>
          </p:nvPr>
        </p:nvSpPr>
        <p:spPr>
          <a:xfrm>
            <a:off x="6348984" y="1701944"/>
            <a:ext cx="2377440" cy="474663"/>
          </a:xfrm>
          <a:prstGeom prst="rect">
            <a:avLst/>
          </a:prstGeom>
        </p:spPr>
        <p:txBody>
          <a:bodyPr lIns="0" anchor="t"/>
          <a:lstStyle>
            <a:lvl1pPr marL="0" indent="0">
              <a:buNone/>
              <a:defRPr sz="20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a:t>
            </a:r>
          </a:p>
        </p:txBody>
      </p:sp>
      <p:sp>
        <p:nvSpPr>
          <p:cNvPr id="17" name="Text Placeholder 2">
            <a:extLst>
              <a:ext uri="{FF2B5EF4-FFF2-40B4-BE49-F238E27FC236}">
                <a16:creationId xmlns:a16="http://schemas.microsoft.com/office/drawing/2014/main" id="{1EF50018-7EDC-8D4F-96AF-25F9645221A9}"/>
              </a:ext>
            </a:extLst>
          </p:cNvPr>
          <p:cNvSpPr>
            <a:spLocks noGrp="1"/>
          </p:cNvSpPr>
          <p:nvPr>
            <p:ph type="body" idx="24" hasCustomPrompt="1"/>
          </p:nvPr>
        </p:nvSpPr>
        <p:spPr>
          <a:xfrm>
            <a:off x="9192768" y="1704992"/>
            <a:ext cx="2377440" cy="474663"/>
          </a:xfrm>
          <a:prstGeom prst="rect">
            <a:avLst/>
          </a:prstGeom>
        </p:spPr>
        <p:txBody>
          <a:bodyPr lIns="0" anchor="t"/>
          <a:lstStyle>
            <a:lvl1pPr marL="0" indent="0">
              <a:buNone/>
              <a:defRPr sz="20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a:t>
            </a:r>
          </a:p>
        </p:txBody>
      </p:sp>
      <p:sp>
        <p:nvSpPr>
          <p:cNvPr id="18" name="Text Placeholder 7">
            <a:extLst>
              <a:ext uri="{FF2B5EF4-FFF2-40B4-BE49-F238E27FC236}">
                <a16:creationId xmlns:a16="http://schemas.microsoft.com/office/drawing/2014/main" id="{C8DCCECD-8A54-5249-BDEA-171B05100AC5}"/>
              </a:ext>
            </a:extLst>
          </p:cNvPr>
          <p:cNvSpPr>
            <a:spLocks noGrp="1"/>
          </p:cNvSpPr>
          <p:nvPr>
            <p:ph type="body" sz="quarter" idx="25" hasCustomPrompt="1"/>
          </p:nvPr>
        </p:nvSpPr>
        <p:spPr>
          <a:xfrm>
            <a:off x="6348984" y="2039935"/>
            <a:ext cx="2377440" cy="3586165"/>
          </a:xfrm>
          <a:prstGeom prst="rect">
            <a:avLst/>
          </a:prstGeom>
        </p:spPr>
        <p:txBody>
          <a:bodyPr lIns="0"/>
          <a:lstStyle>
            <a:lvl1pPr marL="0" indent="0">
              <a:spcAft>
                <a:spcPts val="1800"/>
              </a:spcAft>
              <a:buNone/>
              <a:defRPr sz="2000"/>
            </a:lvl1pPr>
          </a:lstStyle>
          <a:p>
            <a:pPr lvl="0"/>
            <a:r>
              <a:rPr lang="en-US" dirty="0"/>
              <a:t>Enter text</a:t>
            </a:r>
          </a:p>
        </p:txBody>
      </p:sp>
      <p:sp>
        <p:nvSpPr>
          <p:cNvPr id="19" name="Text Placeholder 7">
            <a:extLst>
              <a:ext uri="{FF2B5EF4-FFF2-40B4-BE49-F238E27FC236}">
                <a16:creationId xmlns:a16="http://schemas.microsoft.com/office/drawing/2014/main" id="{66DAB60B-9ADB-0C4B-B033-617E2585D474}"/>
              </a:ext>
            </a:extLst>
          </p:cNvPr>
          <p:cNvSpPr>
            <a:spLocks noGrp="1"/>
          </p:cNvSpPr>
          <p:nvPr>
            <p:ph type="body" sz="quarter" idx="26" hasCustomPrompt="1"/>
          </p:nvPr>
        </p:nvSpPr>
        <p:spPr>
          <a:xfrm>
            <a:off x="9192768" y="2039935"/>
            <a:ext cx="2377440" cy="3586165"/>
          </a:xfrm>
          <a:prstGeom prst="rect">
            <a:avLst/>
          </a:prstGeom>
        </p:spPr>
        <p:txBody>
          <a:bodyPr lIns="0"/>
          <a:lstStyle>
            <a:lvl1pPr marL="0" indent="0">
              <a:spcAft>
                <a:spcPts val="1800"/>
              </a:spcAft>
              <a:buNone/>
              <a:defRPr sz="2000"/>
            </a:lvl1pPr>
          </a:lstStyle>
          <a:p>
            <a:pPr lvl="0"/>
            <a:r>
              <a:rPr lang="en-US" dirty="0"/>
              <a:t>Enter text</a:t>
            </a:r>
          </a:p>
        </p:txBody>
      </p:sp>
    </p:spTree>
    <p:extLst>
      <p:ext uri="{BB962C8B-B14F-4D97-AF65-F5344CB8AC3E}">
        <p14:creationId xmlns:p14="http://schemas.microsoft.com/office/powerpoint/2010/main" val="2501720685"/>
      </p:ext>
    </p:extLst>
  </p:cSld>
  <p:clrMapOvr>
    <a:masterClrMapping/>
  </p:clrMapOvr>
  <p:extLst>
    <p:ext uri="{DCECCB84-F9BA-43D5-87BE-67443E8EF086}">
      <p15:sldGuideLst xmlns:p15="http://schemas.microsoft.com/office/powerpoint/2012/main">
        <p15:guide id="2" orient="horz" pos="1080" userDrawn="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8C02-99C2-4973-992D-372DDC9A417B}"/>
              </a:ext>
            </a:extLst>
          </p:cNvPr>
          <p:cNvSpPr>
            <a:spLocks noGrp="1"/>
          </p:cNvSpPr>
          <p:nvPr>
            <p:ph type="title" hasCustomPrompt="1"/>
          </p:nvPr>
        </p:nvSpPr>
        <p:spPr>
          <a:xfrm>
            <a:off x="620712" y="914400"/>
            <a:ext cx="10950576" cy="609600"/>
          </a:xfrm>
        </p:spPr>
        <p:txBody>
          <a:bodyPr anchor="t"/>
          <a:lstStyle>
            <a:lvl1pPr>
              <a:defRPr sz="3200"/>
            </a:lvl1pPr>
          </a:lstStyle>
          <a:p>
            <a:r>
              <a:rPr lang="en-US" dirty="0"/>
              <a:t>Picture with caption layout</a:t>
            </a:r>
          </a:p>
        </p:txBody>
      </p:sp>
      <p:sp>
        <p:nvSpPr>
          <p:cNvPr id="3" name="Picture Placeholder 2">
            <a:extLst>
              <a:ext uri="{FF2B5EF4-FFF2-40B4-BE49-F238E27FC236}">
                <a16:creationId xmlns:a16="http://schemas.microsoft.com/office/drawing/2014/main" id="{24D8CA07-7BEF-4BEF-94A4-00AF846D551C}"/>
              </a:ext>
            </a:extLst>
          </p:cNvPr>
          <p:cNvSpPr>
            <a:spLocks noGrp="1"/>
          </p:cNvSpPr>
          <p:nvPr>
            <p:ph type="pic" idx="1" hasCustomPrompt="1"/>
          </p:nvPr>
        </p:nvSpPr>
        <p:spPr>
          <a:xfrm>
            <a:off x="5803900" y="1737360"/>
            <a:ext cx="5767388" cy="447141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image</a:t>
            </a:r>
          </a:p>
        </p:txBody>
      </p:sp>
      <p:sp>
        <p:nvSpPr>
          <p:cNvPr id="4" name="Text Placeholder 3">
            <a:extLst>
              <a:ext uri="{FF2B5EF4-FFF2-40B4-BE49-F238E27FC236}">
                <a16:creationId xmlns:a16="http://schemas.microsoft.com/office/drawing/2014/main" id="{A5089DDC-548A-473A-955E-E02E64475779}"/>
              </a:ext>
            </a:extLst>
          </p:cNvPr>
          <p:cNvSpPr>
            <a:spLocks noGrp="1"/>
          </p:cNvSpPr>
          <p:nvPr>
            <p:ph type="body" sz="half" idx="2" hasCustomPrompt="1"/>
          </p:nvPr>
        </p:nvSpPr>
        <p:spPr>
          <a:xfrm>
            <a:off x="609600" y="2039936"/>
            <a:ext cx="4787900" cy="4170363"/>
          </a:xfrm>
          <a:prstGeom prst="rect">
            <a:avLst/>
          </a:prstGeom>
        </p:spPr>
        <p:txBody>
          <a:bodyPr lIns="0"/>
          <a:lstStyle>
            <a:lvl1pPr marL="0" indent="0">
              <a:spcAft>
                <a:spcPts val="18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Enter text</a:t>
            </a:r>
          </a:p>
        </p:txBody>
      </p:sp>
      <p:sp>
        <p:nvSpPr>
          <p:cNvPr id="9" name="Text Placeholder 2">
            <a:extLst>
              <a:ext uri="{FF2B5EF4-FFF2-40B4-BE49-F238E27FC236}">
                <a16:creationId xmlns:a16="http://schemas.microsoft.com/office/drawing/2014/main" id="{CE342364-8DB0-4967-9568-214F05FA9505}"/>
              </a:ext>
            </a:extLst>
          </p:cNvPr>
          <p:cNvSpPr>
            <a:spLocks noGrp="1"/>
          </p:cNvSpPr>
          <p:nvPr>
            <p:ph type="body" idx="14" hasCustomPrompt="1"/>
          </p:nvPr>
        </p:nvSpPr>
        <p:spPr>
          <a:xfrm>
            <a:off x="609600" y="1704992"/>
            <a:ext cx="4787900" cy="474663"/>
          </a:xfrm>
          <a:prstGeom prst="rect">
            <a:avLst/>
          </a:prstGeom>
        </p:spPr>
        <p:txBody>
          <a:bodyPr lIns="0" anchor="t"/>
          <a:lstStyle>
            <a:lvl1pPr marL="0" indent="0">
              <a:buNone/>
              <a:defRPr sz="20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a:t>
            </a:r>
          </a:p>
        </p:txBody>
      </p:sp>
      <p:sp>
        <p:nvSpPr>
          <p:cNvPr id="7" name="Slide Number Placeholder 6">
            <a:extLst>
              <a:ext uri="{FF2B5EF4-FFF2-40B4-BE49-F238E27FC236}">
                <a16:creationId xmlns:a16="http://schemas.microsoft.com/office/drawing/2014/main" id="{B3111C71-DFB6-494D-B894-C2C879661A19}"/>
              </a:ext>
            </a:extLst>
          </p:cNvPr>
          <p:cNvSpPr>
            <a:spLocks noGrp="1"/>
          </p:cNvSpPr>
          <p:nvPr>
            <p:ph type="sldNum" sz="quarter" idx="17"/>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85048517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ullBleedImag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63CAC3-FC74-42D3-9999-6B06EA5681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 y="-701765"/>
            <a:ext cx="12344400" cy="8038561"/>
          </a:xfrm>
          <a:prstGeom prst="rect">
            <a:avLst/>
          </a:prstGeom>
        </p:spPr>
      </p:pic>
      <p:pic>
        <p:nvPicPr>
          <p:cNvPr id="6" name="Graphic 5">
            <a:extLst>
              <a:ext uri="{FF2B5EF4-FFF2-40B4-BE49-F238E27FC236}">
                <a16:creationId xmlns:a16="http://schemas.microsoft.com/office/drawing/2014/main" id="{496DE86B-4E38-4DA6-913D-C90015F09AE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946815" y="-1526511"/>
            <a:ext cx="14996149" cy="9510942"/>
          </a:xfrm>
          <a:prstGeom prst="rect">
            <a:avLst/>
          </a:prstGeom>
        </p:spPr>
      </p:pic>
      <p:sp>
        <p:nvSpPr>
          <p:cNvPr id="4" name="Slide Number Placeholder 4">
            <a:extLst>
              <a:ext uri="{FF2B5EF4-FFF2-40B4-BE49-F238E27FC236}">
                <a16:creationId xmlns:a16="http://schemas.microsoft.com/office/drawing/2014/main" id="{9E74A248-9A9D-431C-9E3B-6DF1C25C98B2}"/>
              </a:ext>
            </a:extLst>
          </p:cNvPr>
          <p:cNvSpPr>
            <a:spLocks noGrp="1"/>
          </p:cNvSpPr>
          <p:nvPr>
            <p:ph type="sldNum" sz="quarter" idx="19"/>
          </p:nvPr>
        </p:nvSpPr>
        <p:spPr>
          <a:xfrm>
            <a:off x="8929200" y="6289500"/>
            <a:ext cx="2743200" cy="365125"/>
          </a:xfrm>
        </p:spPr>
        <p:txBody>
          <a:bodyPr/>
          <a:lstStyle>
            <a:lvl1pPr>
              <a:defRPr>
                <a:solidFill>
                  <a:srgbClr val="232F3E"/>
                </a:solidFill>
              </a:defRPr>
            </a:lvl1pPr>
          </a:lstStyle>
          <a:p>
            <a:r>
              <a:rPr lang="en-US"/>
              <a:t>11</a:t>
            </a:r>
            <a:endParaRPr lang="en-US" dirty="0"/>
          </a:p>
        </p:txBody>
      </p:sp>
    </p:spTree>
    <p:extLst>
      <p:ext uri="{BB962C8B-B14F-4D97-AF65-F5344CB8AC3E}">
        <p14:creationId xmlns:p14="http://schemas.microsoft.com/office/powerpoint/2010/main" val="125198571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OneBulletedLis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8FC988-D0A0-4B75-9B8C-95CFB3A98869}"/>
              </a:ext>
            </a:extLst>
          </p:cNvPr>
          <p:cNvSpPr/>
          <p:nvPr userDrawn="1"/>
        </p:nvSpPr>
        <p:spPr>
          <a:xfrm>
            <a:off x="-91440" y="-71120"/>
            <a:ext cx="12354560" cy="7000240"/>
          </a:xfrm>
          <a:prstGeom prst="rect">
            <a:avLst/>
          </a:prstGeom>
          <a:solidFill>
            <a:srgbClr val="36C2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200"/>
              </a:spcAft>
            </a:pPr>
            <a:endParaRPr lang="en-US" dirty="0" err="1">
              <a:solidFill>
                <a:srgbClr val="36C2B4"/>
              </a:solidFill>
            </a:endParaRPr>
          </a:p>
        </p:txBody>
      </p:sp>
      <p:pic>
        <p:nvPicPr>
          <p:cNvPr id="10" name="Graphic 9">
            <a:extLst>
              <a:ext uri="{FF2B5EF4-FFF2-40B4-BE49-F238E27FC236}">
                <a16:creationId xmlns:a16="http://schemas.microsoft.com/office/drawing/2014/main" id="{9F37DDC3-42BB-43B8-AE7A-8D1F00AB654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46815" y="-1526511"/>
            <a:ext cx="14996149" cy="9510942"/>
          </a:xfrm>
          <a:prstGeom prst="rect">
            <a:avLst/>
          </a:prstGeom>
        </p:spPr>
      </p:pic>
      <p:sp>
        <p:nvSpPr>
          <p:cNvPr id="3" name="Content Placeholder 2">
            <a:extLst>
              <a:ext uri="{FF2B5EF4-FFF2-40B4-BE49-F238E27FC236}">
                <a16:creationId xmlns:a16="http://schemas.microsoft.com/office/drawing/2014/main" id="{B92D68CA-DFD8-4178-93CB-63891AAE426B}"/>
              </a:ext>
            </a:extLst>
          </p:cNvPr>
          <p:cNvSpPr>
            <a:spLocks noGrp="1"/>
          </p:cNvSpPr>
          <p:nvPr>
            <p:ph idx="1" hasCustomPrompt="1"/>
          </p:nvPr>
        </p:nvSpPr>
        <p:spPr>
          <a:xfrm>
            <a:off x="620132" y="1737360"/>
            <a:ext cx="10962268" cy="4537617"/>
          </a:xfrm>
          <a:prstGeom prst="rect">
            <a:avLst/>
          </a:prstGeom>
        </p:spPr>
        <p:txBody>
          <a:bodyPr/>
          <a:lstStyle>
            <a:lvl1pPr>
              <a:spcAft>
                <a:spcPts val="1800"/>
              </a:spcAft>
              <a:defRPr sz="2800"/>
            </a:lvl1pPr>
          </a:lstStyle>
          <a:p>
            <a:pPr lvl="0"/>
            <a:r>
              <a:rPr lang="en-US" dirty="0"/>
              <a:t>Enter bulleted text</a:t>
            </a:r>
          </a:p>
          <a:p>
            <a:pPr lvl="0"/>
            <a:r>
              <a:rPr lang="en-US" dirty="0"/>
              <a:t>Second level</a:t>
            </a:r>
          </a:p>
          <a:p>
            <a:pPr lvl="0"/>
            <a:r>
              <a:rPr lang="en-US" dirty="0"/>
              <a:t>Third level</a:t>
            </a:r>
          </a:p>
          <a:p>
            <a:pPr lvl="0"/>
            <a:r>
              <a:rPr lang="en-US" dirty="0"/>
              <a:t>Fourth level</a:t>
            </a:r>
          </a:p>
          <a:p>
            <a:pPr lvl="0"/>
            <a:r>
              <a:rPr lang="en-US" dirty="0"/>
              <a:t>Fifth level</a:t>
            </a:r>
          </a:p>
        </p:txBody>
      </p:sp>
      <p:sp>
        <p:nvSpPr>
          <p:cNvPr id="6" name="TextBox 5">
            <a:extLst>
              <a:ext uri="{FF2B5EF4-FFF2-40B4-BE49-F238E27FC236}">
                <a16:creationId xmlns:a16="http://schemas.microsoft.com/office/drawing/2014/main" id="{882E0ED5-D3E7-D347-89D9-779F0652938A}"/>
              </a:ext>
            </a:extLst>
          </p:cNvPr>
          <p:cNvSpPr txBox="1"/>
          <p:nvPr userDrawn="1"/>
        </p:nvSpPr>
        <p:spPr>
          <a:xfrm>
            <a:off x="504476" y="6389813"/>
            <a:ext cx="3937296" cy="184666"/>
          </a:xfrm>
          <a:prstGeom prst="rect">
            <a:avLst/>
          </a:prstGeom>
          <a:noFill/>
        </p:spPr>
        <p:txBody>
          <a:bodyPr wrap="none" rtlCol="0">
            <a:spAutoFit/>
          </a:bodyPr>
          <a:lstStyle/>
          <a:p>
            <a:pPr algn="l"/>
            <a:r>
              <a:rPr lang="en-US" sz="600" dirty="0">
                <a:solidFill>
                  <a:srgbClr val="232F3E"/>
                </a:solidFill>
              </a:rPr>
              <a:t>© 2022, Amazon Web Services, Inc. or its affiliates. All rights reserved. Amazon Confidential and Trademark.</a:t>
            </a:r>
          </a:p>
        </p:txBody>
      </p:sp>
    </p:spTree>
    <p:extLst>
      <p:ext uri="{BB962C8B-B14F-4D97-AF65-F5344CB8AC3E}">
        <p14:creationId xmlns:p14="http://schemas.microsoft.com/office/powerpoint/2010/main" val="27189200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994B505-DC0F-4A62-A3AC-7C84C72B11B1}"/>
              </a:ext>
            </a:extLst>
          </p:cNvPr>
          <p:cNvSpPr/>
          <p:nvPr userDrawn="1"/>
        </p:nvSpPr>
        <p:spPr>
          <a:xfrm>
            <a:off x="-91440" y="-71120"/>
            <a:ext cx="12354560" cy="7000240"/>
          </a:xfrm>
          <a:prstGeom prst="rect">
            <a:avLst/>
          </a:prstGeom>
          <a:solidFill>
            <a:srgbClr val="36C2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200"/>
              </a:spcAft>
            </a:pPr>
            <a:endParaRPr lang="en-US" dirty="0" err="1">
              <a:solidFill>
                <a:srgbClr val="36C2B4"/>
              </a:solidFill>
            </a:endParaRPr>
          </a:p>
        </p:txBody>
      </p:sp>
      <p:pic>
        <p:nvPicPr>
          <p:cNvPr id="15" name="Graphic 14">
            <a:extLst>
              <a:ext uri="{FF2B5EF4-FFF2-40B4-BE49-F238E27FC236}">
                <a16:creationId xmlns:a16="http://schemas.microsoft.com/office/drawing/2014/main" id="{573FFAB9-B009-4A38-B2AB-B64171EDDE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46815" y="-1526511"/>
            <a:ext cx="14996149" cy="9510942"/>
          </a:xfrm>
          <a:prstGeom prst="rect">
            <a:avLst/>
          </a:prstGeom>
        </p:spPr>
      </p:pic>
      <p:sp>
        <p:nvSpPr>
          <p:cNvPr id="2" name="Title 1">
            <a:extLst>
              <a:ext uri="{FF2B5EF4-FFF2-40B4-BE49-F238E27FC236}">
                <a16:creationId xmlns:a16="http://schemas.microsoft.com/office/drawing/2014/main" id="{F659F57C-ED86-4E8B-BF12-180DFC4784AF}"/>
              </a:ext>
            </a:extLst>
          </p:cNvPr>
          <p:cNvSpPr>
            <a:spLocks noGrp="1"/>
          </p:cNvSpPr>
          <p:nvPr>
            <p:ph type="title" hasCustomPrompt="1"/>
          </p:nvPr>
        </p:nvSpPr>
        <p:spPr>
          <a:xfrm>
            <a:off x="609599" y="1995221"/>
            <a:ext cx="8067261" cy="1628775"/>
          </a:xfrm>
        </p:spPr>
        <p:txBody>
          <a:bodyPr/>
          <a:lstStyle>
            <a:lvl1pPr>
              <a:defRPr sz="4400">
                <a:solidFill>
                  <a:schemeClr val="tx1"/>
                </a:solidFill>
              </a:defRPr>
            </a:lvl1pPr>
          </a:lstStyle>
          <a:p>
            <a:r>
              <a:rPr lang="en-US" dirty="0"/>
              <a:t>Enter quote here. Reposition quote mark graphics to frame the quote.</a:t>
            </a:r>
          </a:p>
        </p:txBody>
      </p:sp>
      <p:sp>
        <p:nvSpPr>
          <p:cNvPr id="10" name="Text Placeholder 9">
            <a:extLst>
              <a:ext uri="{FF2B5EF4-FFF2-40B4-BE49-F238E27FC236}">
                <a16:creationId xmlns:a16="http://schemas.microsoft.com/office/drawing/2014/main" id="{8F483E63-88C7-499E-932F-5F5978567CF8}"/>
              </a:ext>
            </a:extLst>
          </p:cNvPr>
          <p:cNvSpPr>
            <a:spLocks noGrp="1"/>
          </p:cNvSpPr>
          <p:nvPr>
            <p:ph type="body" sz="quarter" idx="14" hasCustomPrompt="1"/>
          </p:nvPr>
        </p:nvSpPr>
        <p:spPr>
          <a:xfrm>
            <a:off x="609600" y="4109771"/>
            <a:ext cx="6915150" cy="342900"/>
          </a:xfrm>
          <a:prstGeom prst="rect">
            <a:avLst/>
          </a:prstGeom>
        </p:spPr>
        <p:txBody>
          <a:bodyPr/>
          <a:lstStyle>
            <a:lvl1pPr marL="0" indent="0">
              <a:buNone/>
              <a:defRPr sz="2000" b="1">
                <a:solidFill>
                  <a:schemeClr val="tx1"/>
                </a:solidFill>
              </a:defRPr>
            </a:lvl1pPr>
          </a:lstStyle>
          <a:p>
            <a:pPr lvl="0"/>
            <a:r>
              <a:rPr lang="en-US" dirty="0"/>
              <a:t>Enter quoted person’s name</a:t>
            </a:r>
          </a:p>
        </p:txBody>
      </p:sp>
      <p:sp>
        <p:nvSpPr>
          <p:cNvPr id="11" name="Text Placeholder 9">
            <a:extLst>
              <a:ext uri="{FF2B5EF4-FFF2-40B4-BE49-F238E27FC236}">
                <a16:creationId xmlns:a16="http://schemas.microsoft.com/office/drawing/2014/main" id="{581AAA84-DC66-4AD5-AF44-C034537979AD}"/>
              </a:ext>
            </a:extLst>
          </p:cNvPr>
          <p:cNvSpPr>
            <a:spLocks noGrp="1"/>
          </p:cNvSpPr>
          <p:nvPr>
            <p:ph type="body" sz="quarter" idx="15" hasCustomPrompt="1"/>
          </p:nvPr>
        </p:nvSpPr>
        <p:spPr>
          <a:xfrm>
            <a:off x="609600" y="4450221"/>
            <a:ext cx="6915150" cy="342900"/>
          </a:xfrm>
          <a:prstGeom prst="rect">
            <a:avLst/>
          </a:prstGeom>
        </p:spPr>
        <p:txBody>
          <a:bodyPr/>
          <a:lstStyle>
            <a:lvl1pPr marL="0" indent="0">
              <a:buNone/>
              <a:defRPr sz="1600" b="0">
                <a:solidFill>
                  <a:schemeClr val="tx1"/>
                </a:solidFill>
              </a:defRPr>
            </a:lvl1pPr>
          </a:lstStyle>
          <a:p>
            <a:pPr lvl="0"/>
            <a:r>
              <a:rPr lang="en-US" dirty="0"/>
              <a:t>Enter quoted person’s affiliation</a:t>
            </a:r>
          </a:p>
        </p:txBody>
      </p:sp>
      <p:sp>
        <p:nvSpPr>
          <p:cNvPr id="12" name="Text Placeholder 15">
            <a:extLst>
              <a:ext uri="{FF2B5EF4-FFF2-40B4-BE49-F238E27FC236}">
                <a16:creationId xmlns:a16="http://schemas.microsoft.com/office/drawing/2014/main" id="{F19920D0-9924-42E3-B231-ACA928A278B0}"/>
              </a:ext>
            </a:extLst>
          </p:cNvPr>
          <p:cNvSpPr>
            <a:spLocks noGrp="1"/>
          </p:cNvSpPr>
          <p:nvPr>
            <p:ph type="body" sz="quarter" idx="12" hasCustomPrompt="1"/>
          </p:nvPr>
        </p:nvSpPr>
        <p:spPr>
          <a:xfrm>
            <a:off x="278606" y="1995221"/>
            <a:ext cx="309563" cy="309563"/>
          </a:xfrm>
          <a:prstGeom prst="rect">
            <a:avLst/>
          </a:prstGeom>
          <a:blipFill>
            <a:blip r:embed="rId4"/>
            <a:stretch>
              <a:fillRect/>
            </a:stretch>
          </a:blipFill>
        </p:spPr>
        <p:txBody>
          <a:bodyPr/>
          <a:lstStyle>
            <a:lvl1pPr marL="0" indent="0">
              <a:buNone/>
              <a:defRPr sz="100"/>
            </a:lvl1pPr>
            <a:lvl2pPr marL="228600" indent="0">
              <a:buNone/>
              <a:defRPr sz="1000"/>
            </a:lvl2pPr>
            <a:lvl3pPr marL="457200" indent="0">
              <a:buNone/>
              <a:defRPr sz="1000"/>
            </a:lvl3pPr>
            <a:lvl4pPr marL="685800" indent="0">
              <a:buNone/>
              <a:defRPr sz="1000"/>
            </a:lvl4pPr>
            <a:lvl5pPr marL="685800" indent="0">
              <a:buNone/>
              <a:defRPr sz="1000"/>
            </a:lvl5pPr>
          </a:lstStyle>
          <a:p>
            <a:pPr lvl="0"/>
            <a:r>
              <a:rPr lang="en-US" dirty="0"/>
              <a:t> </a:t>
            </a:r>
          </a:p>
        </p:txBody>
      </p:sp>
      <p:sp>
        <p:nvSpPr>
          <p:cNvPr id="13" name="Text Placeholder 15">
            <a:extLst>
              <a:ext uri="{FF2B5EF4-FFF2-40B4-BE49-F238E27FC236}">
                <a16:creationId xmlns:a16="http://schemas.microsoft.com/office/drawing/2014/main" id="{17BE4712-7CA9-40CC-88F3-512952E44730}"/>
              </a:ext>
            </a:extLst>
          </p:cNvPr>
          <p:cNvSpPr>
            <a:spLocks noGrp="1"/>
          </p:cNvSpPr>
          <p:nvPr>
            <p:ph type="body" sz="quarter" idx="16" hasCustomPrompt="1"/>
          </p:nvPr>
        </p:nvSpPr>
        <p:spPr>
          <a:xfrm>
            <a:off x="5171271" y="3254833"/>
            <a:ext cx="309563" cy="309563"/>
          </a:xfrm>
          <a:prstGeom prst="rect">
            <a:avLst/>
          </a:prstGeom>
          <a:blipFill>
            <a:blip r:embed="rId5"/>
            <a:stretch>
              <a:fillRect/>
            </a:stretch>
          </a:blipFill>
        </p:spPr>
        <p:txBody>
          <a:bodyPr/>
          <a:lstStyle>
            <a:lvl1pPr marL="0" indent="0">
              <a:buNone/>
              <a:defRPr sz="100"/>
            </a:lvl1pPr>
            <a:lvl2pPr marL="228600" indent="0">
              <a:buNone/>
              <a:defRPr sz="1000"/>
            </a:lvl2pPr>
            <a:lvl3pPr marL="457200" indent="0">
              <a:buNone/>
              <a:defRPr sz="1000"/>
            </a:lvl3pPr>
            <a:lvl4pPr marL="685800" indent="0">
              <a:buNone/>
              <a:defRPr sz="1000"/>
            </a:lvl4pPr>
            <a:lvl5pPr marL="685800" indent="0">
              <a:buNone/>
              <a:defRPr sz="1000"/>
            </a:lvl5pPr>
          </a:lstStyle>
          <a:p>
            <a:pPr lvl="0"/>
            <a:r>
              <a:rPr lang="en-US" dirty="0"/>
              <a:t> </a:t>
            </a:r>
          </a:p>
        </p:txBody>
      </p:sp>
      <p:sp>
        <p:nvSpPr>
          <p:cNvPr id="16" name="TextBox 15">
            <a:extLst>
              <a:ext uri="{FF2B5EF4-FFF2-40B4-BE49-F238E27FC236}">
                <a16:creationId xmlns:a16="http://schemas.microsoft.com/office/drawing/2014/main" id="{7C3CF15E-5352-6247-8E4A-3AA34E98EA38}"/>
              </a:ext>
            </a:extLst>
          </p:cNvPr>
          <p:cNvSpPr txBox="1"/>
          <p:nvPr userDrawn="1"/>
        </p:nvSpPr>
        <p:spPr>
          <a:xfrm>
            <a:off x="504476" y="6389813"/>
            <a:ext cx="3937296" cy="184666"/>
          </a:xfrm>
          <a:prstGeom prst="rect">
            <a:avLst/>
          </a:prstGeom>
          <a:noFill/>
        </p:spPr>
        <p:txBody>
          <a:bodyPr wrap="none" rtlCol="0">
            <a:spAutoFit/>
          </a:bodyPr>
          <a:lstStyle/>
          <a:p>
            <a:pPr algn="l"/>
            <a:r>
              <a:rPr lang="en-US" sz="600" dirty="0">
                <a:solidFill>
                  <a:srgbClr val="232F3E"/>
                </a:solidFill>
              </a:rPr>
              <a:t>© 2022, Amazon Web Services, Inc. or its affiliates. All rights reserved. Amazon Confidential and Trademark.</a:t>
            </a:r>
          </a:p>
        </p:txBody>
      </p:sp>
    </p:spTree>
    <p:extLst>
      <p:ext uri="{BB962C8B-B14F-4D97-AF65-F5344CB8AC3E}">
        <p14:creationId xmlns:p14="http://schemas.microsoft.com/office/powerpoint/2010/main" val="2272158366"/>
      </p:ext>
    </p:extLst>
  </p:cSld>
  <p:clrMapOvr>
    <a:masterClrMapping/>
  </p:clrMapOvr>
  <p:extLst>
    <p:ext uri="{DCECCB84-F9BA-43D5-87BE-67443E8EF086}">
      <p15:sldGuideLst xmlns:p15="http://schemas.microsoft.com/office/powerpoint/2012/main">
        <p15:guide id="1" pos="4752" userDrawn="1">
          <p15:clr>
            <a:srgbClr val="FBAE40"/>
          </p15:clr>
        </p15:guide>
        <p15:guide id="2" orient="horz" pos="1320"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Char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0B9F8C1-2A43-4C63-B094-3781F4647C9E}"/>
              </a:ext>
            </a:extLst>
          </p:cNvPr>
          <p:cNvSpPr/>
          <p:nvPr userDrawn="1"/>
        </p:nvSpPr>
        <p:spPr>
          <a:xfrm>
            <a:off x="-91440" y="-71120"/>
            <a:ext cx="12354560" cy="7000240"/>
          </a:xfrm>
          <a:prstGeom prst="rect">
            <a:avLst/>
          </a:prstGeom>
          <a:solidFill>
            <a:srgbClr val="36C2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200"/>
              </a:spcAft>
            </a:pPr>
            <a:endParaRPr lang="en-US" dirty="0" err="1">
              <a:solidFill>
                <a:srgbClr val="36C2B4"/>
              </a:solidFill>
            </a:endParaRPr>
          </a:p>
        </p:txBody>
      </p:sp>
      <p:pic>
        <p:nvPicPr>
          <p:cNvPr id="9" name="Graphic 8">
            <a:extLst>
              <a:ext uri="{FF2B5EF4-FFF2-40B4-BE49-F238E27FC236}">
                <a16:creationId xmlns:a16="http://schemas.microsoft.com/office/drawing/2014/main" id="{559268A5-7FBA-45E5-9622-790B125F421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46815" y="-1526511"/>
            <a:ext cx="14996149" cy="9510942"/>
          </a:xfrm>
          <a:prstGeom prst="rect">
            <a:avLst/>
          </a:prstGeom>
        </p:spPr>
      </p:pic>
      <p:sp>
        <p:nvSpPr>
          <p:cNvPr id="5" name="Chart Placeholder 4">
            <a:extLst>
              <a:ext uri="{FF2B5EF4-FFF2-40B4-BE49-F238E27FC236}">
                <a16:creationId xmlns:a16="http://schemas.microsoft.com/office/drawing/2014/main" id="{B48D5BB6-F376-4EF5-B26A-7BD40A9295A7}"/>
              </a:ext>
            </a:extLst>
          </p:cNvPr>
          <p:cNvSpPr>
            <a:spLocks noGrp="1"/>
          </p:cNvSpPr>
          <p:nvPr>
            <p:ph type="chart" sz="quarter" idx="14"/>
          </p:nvPr>
        </p:nvSpPr>
        <p:spPr>
          <a:xfrm>
            <a:off x="609600" y="1711804"/>
            <a:ext cx="10972800" cy="4191000"/>
          </a:xfrm>
          <a:prstGeom prst="rect">
            <a:avLst/>
          </a:prstGeom>
        </p:spPr>
        <p:txBody>
          <a:bodyPr/>
          <a:lstStyle>
            <a:lvl1pPr marL="0" indent="0">
              <a:buNone/>
              <a:defRPr/>
            </a:lvl1pPr>
          </a:lstStyle>
          <a:p>
            <a:r>
              <a:rPr lang="en-US"/>
              <a:t>Click icon to add chart</a:t>
            </a:r>
            <a:endParaRPr lang="en-US" dirty="0"/>
          </a:p>
        </p:txBody>
      </p:sp>
      <p:sp>
        <p:nvSpPr>
          <p:cNvPr id="8" name="TextBox 7">
            <a:extLst>
              <a:ext uri="{FF2B5EF4-FFF2-40B4-BE49-F238E27FC236}">
                <a16:creationId xmlns:a16="http://schemas.microsoft.com/office/drawing/2014/main" id="{6E34ED80-ABBC-FD4F-9A4B-4FEF49389AB3}"/>
              </a:ext>
            </a:extLst>
          </p:cNvPr>
          <p:cNvSpPr txBox="1"/>
          <p:nvPr userDrawn="1"/>
        </p:nvSpPr>
        <p:spPr>
          <a:xfrm>
            <a:off x="504476" y="6389813"/>
            <a:ext cx="3937296" cy="184666"/>
          </a:xfrm>
          <a:prstGeom prst="rect">
            <a:avLst/>
          </a:prstGeom>
          <a:noFill/>
        </p:spPr>
        <p:txBody>
          <a:bodyPr wrap="none" rtlCol="0">
            <a:spAutoFit/>
          </a:bodyPr>
          <a:lstStyle/>
          <a:p>
            <a:pPr algn="l"/>
            <a:r>
              <a:rPr lang="en-US" sz="600" dirty="0">
                <a:solidFill>
                  <a:srgbClr val="232F3E"/>
                </a:solidFill>
              </a:rPr>
              <a:t>© 2022, Amazon Web Services, Inc. or its affiliates. All rights reserved. Amazon Confidential and Trademark.</a:t>
            </a:r>
          </a:p>
        </p:txBody>
      </p:sp>
    </p:spTree>
    <p:extLst>
      <p:ext uri="{BB962C8B-B14F-4D97-AF65-F5344CB8AC3E}">
        <p14:creationId xmlns:p14="http://schemas.microsoft.com/office/powerpoint/2010/main" val="107904973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45DB35-C56E-48BC-93A8-A2EEE81F854C}"/>
              </a:ext>
            </a:extLst>
          </p:cNvPr>
          <p:cNvSpPr/>
          <p:nvPr userDrawn="1"/>
        </p:nvSpPr>
        <p:spPr>
          <a:xfrm>
            <a:off x="-91440" y="-71120"/>
            <a:ext cx="12354560" cy="7000240"/>
          </a:xfrm>
          <a:prstGeom prst="rect">
            <a:avLst/>
          </a:prstGeom>
          <a:solidFill>
            <a:srgbClr val="36C2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200"/>
              </a:spcAft>
            </a:pPr>
            <a:endParaRPr lang="en-US" dirty="0" err="1">
              <a:solidFill>
                <a:srgbClr val="36C2B4"/>
              </a:solidFill>
            </a:endParaRPr>
          </a:p>
        </p:txBody>
      </p:sp>
      <p:pic>
        <p:nvPicPr>
          <p:cNvPr id="9" name="Graphic 8">
            <a:extLst>
              <a:ext uri="{FF2B5EF4-FFF2-40B4-BE49-F238E27FC236}">
                <a16:creationId xmlns:a16="http://schemas.microsoft.com/office/drawing/2014/main" id="{759EEB8E-E9F7-4F4B-945F-84F57151F1E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46815" y="-1526511"/>
            <a:ext cx="14996149" cy="9510942"/>
          </a:xfrm>
          <a:prstGeom prst="rect">
            <a:avLst/>
          </a:prstGeom>
        </p:spPr>
      </p:pic>
      <p:sp>
        <p:nvSpPr>
          <p:cNvPr id="4" name="Table Placeholder 3">
            <a:extLst>
              <a:ext uri="{FF2B5EF4-FFF2-40B4-BE49-F238E27FC236}">
                <a16:creationId xmlns:a16="http://schemas.microsoft.com/office/drawing/2014/main" id="{1CD77E91-3EA1-4891-9DC3-6A99F34655B7}"/>
              </a:ext>
            </a:extLst>
          </p:cNvPr>
          <p:cNvSpPr>
            <a:spLocks noGrp="1"/>
          </p:cNvSpPr>
          <p:nvPr>
            <p:ph type="tbl" sz="quarter" idx="15" hasCustomPrompt="1"/>
          </p:nvPr>
        </p:nvSpPr>
        <p:spPr>
          <a:xfrm>
            <a:off x="609600" y="1711804"/>
            <a:ext cx="10972800" cy="4191000"/>
          </a:xfrm>
          <a:prstGeom prst="rect">
            <a:avLst/>
          </a:prstGeom>
        </p:spPr>
        <p:txBody>
          <a:bodyPr/>
          <a:lstStyle>
            <a:lvl1pPr marL="0" indent="0">
              <a:buNone/>
              <a:defRPr/>
            </a:lvl1pPr>
          </a:lstStyle>
          <a:p>
            <a:r>
              <a:rPr lang="en-US" dirty="0"/>
              <a:t>Click the icon to add a table</a:t>
            </a:r>
          </a:p>
        </p:txBody>
      </p:sp>
      <p:sp>
        <p:nvSpPr>
          <p:cNvPr id="7" name="TextBox 6">
            <a:extLst>
              <a:ext uri="{FF2B5EF4-FFF2-40B4-BE49-F238E27FC236}">
                <a16:creationId xmlns:a16="http://schemas.microsoft.com/office/drawing/2014/main" id="{7D9E80BD-5B88-B342-9075-F38EA17F8519}"/>
              </a:ext>
            </a:extLst>
          </p:cNvPr>
          <p:cNvSpPr txBox="1"/>
          <p:nvPr userDrawn="1"/>
        </p:nvSpPr>
        <p:spPr>
          <a:xfrm>
            <a:off x="504476" y="6389813"/>
            <a:ext cx="3937296" cy="184666"/>
          </a:xfrm>
          <a:prstGeom prst="rect">
            <a:avLst/>
          </a:prstGeom>
          <a:noFill/>
        </p:spPr>
        <p:txBody>
          <a:bodyPr wrap="none" rtlCol="0">
            <a:spAutoFit/>
          </a:bodyPr>
          <a:lstStyle/>
          <a:p>
            <a:pPr algn="l"/>
            <a:r>
              <a:rPr lang="en-US" sz="600" dirty="0">
                <a:solidFill>
                  <a:srgbClr val="232F3E"/>
                </a:solidFill>
              </a:rPr>
              <a:t>© 2022, Amazon Web Services, Inc. or its affiliates. All rights reserved. Amazon Confidential and Trademark.</a:t>
            </a:r>
          </a:p>
        </p:txBody>
      </p:sp>
    </p:spTree>
    <p:extLst>
      <p:ext uri="{BB962C8B-B14F-4D97-AF65-F5344CB8AC3E}">
        <p14:creationId xmlns:p14="http://schemas.microsoft.com/office/powerpoint/2010/main" val="168202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AFBB5F8-2B4C-4CDE-8A00-6203C0E48C82}"/>
              </a:ext>
            </a:extLst>
          </p:cNvPr>
          <p:cNvPicPr>
            <a:picLocks noChangeAspect="1"/>
          </p:cNvPicPr>
          <p:nvPr userDrawn="1"/>
        </p:nvPicPr>
        <p:blipFill>
          <a:blip r:embed="rId2">
            <a:extLst>
              <a:ext uri="{28A0092B-C50C-407E-A947-70E740481C1C}">
                <a14:useLocalDpi xmlns:a14="http://schemas.microsoft.com/office/drawing/2010/main" val="0"/>
              </a:ext>
            </a:extLst>
          </a:blip>
          <a:srcRect t="18" b="18"/>
          <a:stretch/>
        </p:blipFill>
        <p:spPr bwMode="ltGray">
          <a:xfrm>
            <a:off x="0" y="1"/>
            <a:ext cx="12188952" cy="6858000"/>
          </a:xfrm>
          <a:prstGeom prst="rect">
            <a:avLst/>
          </a:prstGeom>
        </p:spPr>
      </p:pic>
      <p:sp>
        <p:nvSpPr>
          <p:cNvPr id="5" name="Slide Number Placeholder 4">
            <a:extLst>
              <a:ext uri="{FF2B5EF4-FFF2-40B4-BE49-F238E27FC236}">
                <a16:creationId xmlns:a16="http://schemas.microsoft.com/office/drawing/2014/main" id="{E15BA352-7A75-6840-8712-8F430F1350B3}"/>
              </a:ext>
            </a:extLst>
          </p:cNvPr>
          <p:cNvSpPr>
            <a:spLocks noGrp="1"/>
          </p:cNvSpPr>
          <p:nvPr>
            <p:ph type="sldNum" sz="quarter" idx="12"/>
          </p:nvPr>
        </p:nvSpPr>
        <p:spPr/>
        <p:txBody>
          <a:bodyPr/>
          <a:lstStyle>
            <a:lvl1pPr>
              <a:defRPr>
                <a:solidFill>
                  <a:schemeClr val="bg1"/>
                </a:solidFill>
              </a:defRPr>
            </a:lvl1pPr>
          </a:lstStyle>
          <a:p>
            <a:fld id="{7834CDD4-D76F-4459-B025-0310E913C243}" type="slidenum">
              <a:rPr lang="en-US" smtClean="0"/>
              <a:pPr/>
              <a:t>‹#›</a:t>
            </a:fld>
            <a:endParaRPr lang="en-US" dirty="0"/>
          </a:p>
        </p:txBody>
      </p:sp>
      <p:pic>
        <p:nvPicPr>
          <p:cNvPr id="13" name="Picture 12">
            <a:extLst>
              <a:ext uri="{FF2B5EF4-FFF2-40B4-BE49-F238E27FC236}">
                <a16:creationId xmlns:a16="http://schemas.microsoft.com/office/drawing/2014/main" id="{E7E4EE9B-C623-FA48-B93D-78D5C675E20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4360" y="6337372"/>
            <a:ext cx="366804" cy="219456"/>
          </a:xfrm>
          <a:prstGeom prst="rect">
            <a:avLst/>
          </a:prstGeom>
        </p:spPr>
      </p:pic>
      <p:sp>
        <p:nvSpPr>
          <p:cNvPr id="14" name="Title 1">
            <a:extLst>
              <a:ext uri="{FF2B5EF4-FFF2-40B4-BE49-F238E27FC236}">
                <a16:creationId xmlns:a16="http://schemas.microsoft.com/office/drawing/2014/main" id="{2F790CF2-D4B8-5A45-95C6-2550BA88C255}"/>
              </a:ext>
            </a:extLst>
          </p:cNvPr>
          <p:cNvSpPr>
            <a:spLocks noGrp="1"/>
          </p:cNvSpPr>
          <p:nvPr>
            <p:ph type="title" hasCustomPrompt="1"/>
          </p:nvPr>
        </p:nvSpPr>
        <p:spPr>
          <a:xfrm>
            <a:off x="609600" y="2539280"/>
            <a:ext cx="8170258" cy="1625599"/>
          </a:xfrm>
        </p:spPr>
        <p:txBody>
          <a:bodyPr anchor="t"/>
          <a:lstStyle>
            <a:lvl1pPr>
              <a:defRPr sz="4800"/>
            </a:lvl1pPr>
          </a:lstStyle>
          <a:p>
            <a:r>
              <a:rPr lang="en-US" dirty="0"/>
              <a:t>Section divider – </a:t>
            </a:r>
            <a:br>
              <a:rPr lang="en-US" dirty="0"/>
            </a:br>
            <a:r>
              <a:rPr lang="en-US" dirty="0"/>
              <a:t>Type section name here</a:t>
            </a:r>
          </a:p>
        </p:txBody>
      </p:sp>
      <p:sp>
        <p:nvSpPr>
          <p:cNvPr id="8" name="TextBox 7">
            <a:extLst>
              <a:ext uri="{FF2B5EF4-FFF2-40B4-BE49-F238E27FC236}">
                <a16:creationId xmlns:a16="http://schemas.microsoft.com/office/drawing/2014/main" id="{05E0C345-8C92-D84F-B82D-4BEA28D56074}"/>
              </a:ext>
            </a:extLst>
          </p:cNvPr>
          <p:cNvSpPr txBox="1"/>
          <p:nvPr userDrawn="1"/>
        </p:nvSpPr>
        <p:spPr>
          <a:xfrm>
            <a:off x="5122817" y="6389813"/>
            <a:ext cx="1946367" cy="184666"/>
          </a:xfrm>
          <a:prstGeom prst="rect">
            <a:avLst/>
          </a:prstGeom>
          <a:noFill/>
        </p:spPr>
        <p:txBody>
          <a:bodyPr wrap="none" rtlCol="0">
            <a:spAutoFit/>
          </a:bodyPr>
          <a:lstStyle/>
          <a:p>
            <a:pPr algn="ctr"/>
            <a:r>
              <a:rPr lang="en-US" sz="600" dirty="0">
                <a:solidFill>
                  <a:schemeClr val="tx1"/>
                </a:solidFill>
              </a:rPr>
              <a:t>© 2022, Amazon Web Services, Inc. or its affiliates.</a:t>
            </a:r>
          </a:p>
        </p:txBody>
      </p:sp>
    </p:spTree>
    <p:extLst>
      <p:ext uri="{BB962C8B-B14F-4D97-AF65-F5344CB8AC3E}">
        <p14:creationId xmlns:p14="http://schemas.microsoft.com/office/powerpoint/2010/main" val="100105681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4608" userDrawn="1">
          <p15:clr>
            <a:srgbClr val="FBAE40"/>
          </p15:clr>
        </p15:guide>
        <p15:guide id="2" orient="horz" pos="1248"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erLogoWall">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BD38D18-E9D8-DF43-B2B7-8D81B1D5E5E4}"/>
              </a:ext>
            </a:extLst>
          </p:cNvPr>
          <p:cNvSpPr/>
          <p:nvPr userDrawn="1"/>
        </p:nvSpPr>
        <p:spPr>
          <a:xfrm>
            <a:off x="0" y="1682496"/>
            <a:ext cx="12192000" cy="42428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200"/>
              </a:spcAft>
            </a:pPr>
            <a:endParaRPr lang="en-US" dirty="0" err="1">
              <a:solidFill>
                <a:schemeClr val="tx1"/>
              </a:solidFill>
            </a:endParaRPr>
          </a:p>
        </p:txBody>
      </p:sp>
      <p:sp>
        <p:nvSpPr>
          <p:cNvPr id="2" name="Title 1">
            <a:extLst>
              <a:ext uri="{FF2B5EF4-FFF2-40B4-BE49-F238E27FC236}">
                <a16:creationId xmlns:a16="http://schemas.microsoft.com/office/drawing/2014/main" id="{5E4FEC49-C5AD-465E-872A-6F48DA7C0C23}"/>
              </a:ext>
            </a:extLst>
          </p:cNvPr>
          <p:cNvSpPr>
            <a:spLocks noGrp="1"/>
          </p:cNvSpPr>
          <p:nvPr>
            <p:ph type="title" hasCustomPrompt="1"/>
          </p:nvPr>
        </p:nvSpPr>
        <p:spPr/>
        <p:txBody>
          <a:bodyPr/>
          <a:lstStyle>
            <a:lvl1pPr>
              <a:defRPr>
                <a:solidFill>
                  <a:schemeClr val="tx1"/>
                </a:solidFill>
              </a:defRPr>
            </a:lvl1pPr>
          </a:lstStyle>
          <a:p>
            <a:r>
              <a:rPr lang="en-US" dirty="0"/>
              <a:t>Customer logo wall layout</a:t>
            </a:r>
          </a:p>
        </p:txBody>
      </p:sp>
      <p:sp>
        <p:nvSpPr>
          <p:cNvPr id="5" name="Slide Number Placeholder 4">
            <a:extLst>
              <a:ext uri="{FF2B5EF4-FFF2-40B4-BE49-F238E27FC236}">
                <a16:creationId xmlns:a16="http://schemas.microsoft.com/office/drawing/2014/main" id="{3E6A69F0-CDAA-A140-A527-935A2C4789A0}"/>
              </a:ext>
            </a:extLst>
          </p:cNvPr>
          <p:cNvSpPr>
            <a:spLocks noGrp="1"/>
          </p:cNvSpPr>
          <p:nvPr>
            <p:ph type="sldNum" sz="quarter" idx="24"/>
          </p:nvPr>
        </p:nvSpPr>
        <p:spPr/>
        <p:txBody>
          <a:bodyPr/>
          <a:lstStyle>
            <a:lvl1pPr>
              <a:defRPr>
                <a:solidFill>
                  <a:schemeClr val="tx1"/>
                </a:solidFill>
              </a:defRPr>
            </a:lvl1pPr>
          </a:lstStyle>
          <a:p>
            <a:fld id="{7834CDD4-D76F-4459-B025-0310E913C243}" type="slidenum">
              <a:rPr lang="en-US" smtClean="0"/>
              <a:pPr/>
              <a:t>‹#›</a:t>
            </a:fld>
            <a:endParaRPr lang="en-US"/>
          </a:p>
        </p:txBody>
      </p:sp>
      <p:sp>
        <p:nvSpPr>
          <p:cNvPr id="17" name="Content Placeholder 16">
            <a:extLst>
              <a:ext uri="{FF2B5EF4-FFF2-40B4-BE49-F238E27FC236}">
                <a16:creationId xmlns:a16="http://schemas.microsoft.com/office/drawing/2014/main" id="{8F28CEDA-6FE4-CE47-9356-F4923C832558}"/>
              </a:ext>
            </a:extLst>
          </p:cNvPr>
          <p:cNvSpPr>
            <a:spLocks noGrp="1"/>
          </p:cNvSpPr>
          <p:nvPr>
            <p:ph sz="quarter" idx="25" hasCustomPrompt="1"/>
          </p:nvPr>
        </p:nvSpPr>
        <p:spPr>
          <a:xfrm>
            <a:off x="790841" y="2194560"/>
            <a:ext cx="1828800" cy="1097280"/>
          </a:xfrm>
          <a:prstGeom prst="rect">
            <a:avLst/>
          </a:prstGeom>
        </p:spPr>
        <p:txBody>
          <a:bodyPr/>
          <a:lstStyle>
            <a:lvl1pPr marL="0" indent="0">
              <a:buNone/>
              <a:defRPr sz="1800">
                <a:solidFill>
                  <a:schemeClr val="tx1"/>
                </a:solidFill>
              </a:defRPr>
            </a:lvl1pPr>
          </a:lstStyle>
          <a:p>
            <a:pPr lvl="0"/>
            <a:r>
              <a:rPr lang="en-US" dirty="0"/>
              <a:t>Click icon to add picture</a:t>
            </a:r>
          </a:p>
        </p:txBody>
      </p:sp>
      <p:sp>
        <p:nvSpPr>
          <p:cNvPr id="18" name="Content Placeholder 16">
            <a:extLst>
              <a:ext uri="{FF2B5EF4-FFF2-40B4-BE49-F238E27FC236}">
                <a16:creationId xmlns:a16="http://schemas.microsoft.com/office/drawing/2014/main" id="{A5C370E2-25F2-EF4C-A298-A22AC13A72CA}"/>
              </a:ext>
            </a:extLst>
          </p:cNvPr>
          <p:cNvSpPr>
            <a:spLocks noGrp="1"/>
          </p:cNvSpPr>
          <p:nvPr>
            <p:ph sz="quarter" idx="26" hasCustomPrompt="1"/>
          </p:nvPr>
        </p:nvSpPr>
        <p:spPr>
          <a:xfrm>
            <a:off x="3584841" y="2194560"/>
            <a:ext cx="1828800" cy="1097280"/>
          </a:xfrm>
          <a:prstGeom prst="rect">
            <a:avLst/>
          </a:prstGeom>
        </p:spPr>
        <p:txBody>
          <a:bodyPr/>
          <a:lstStyle>
            <a:lvl1pPr marL="0" indent="0">
              <a:buNone/>
              <a:defRPr sz="1800">
                <a:solidFill>
                  <a:schemeClr val="tx1"/>
                </a:solidFill>
              </a:defRPr>
            </a:lvl1pPr>
          </a:lstStyle>
          <a:p>
            <a:pPr lvl="0"/>
            <a:r>
              <a:rPr lang="en-US" dirty="0"/>
              <a:t>Click icon to add picture</a:t>
            </a:r>
          </a:p>
        </p:txBody>
      </p:sp>
      <p:sp>
        <p:nvSpPr>
          <p:cNvPr id="19" name="Content Placeholder 16">
            <a:extLst>
              <a:ext uri="{FF2B5EF4-FFF2-40B4-BE49-F238E27FC236}">
                <a16:creationId xmlns:a16="http://schemas.microsoft.com/office/drawing/2014/main" id="{0886D71A-657D-4545-AA31-C525BE705E4D}"/>
              </a:ext>
            </a:extLst>
          </p:cNvPr>
          <p:cNvSpPr>
            <a:spLocks noGrp="1"/>
          </p:cNvSpPr>
          <p:nvPr>
            <p:ph sz="quarter" idx="27" hasCustomPrompt="1"/>
          </p:nvPr>
        </p:nvSpPr>
        <p:spPr>
          <a:xfrm>
            <a:off x="6378841" y="2194560"/>
            <a:ext cx="1828800" cy="1097280"/>
          </a:xfrm>
          <a:prstGeom prst="rect">
            <a:avLst/>
          </a:prstGeom>
        </p:spPr>
        <p:txBody>
          <a:bodyPr/>
          <a:lstStyle>
            <a:lvl1pPr marL="0" indent="0">
              <a:buNone/>
              <a:defRPr sz="1800">
                <a:solidFill>
                  <a:schemeClr val="tx1"/>
                </a:solidFill>
              </a:defRPr>
            </a:lvl1pPr>
          </a:lstStyle>
          <a:p>
            <a:pPr lvl="0"/>
            <a:r>
              <a:rPr lang="en-US" dirty="0"/>
              <a:t>Click icon to add picture</a:t>
            </a:r>
          </a:p>
        </p:txBody>
      </p:sp>
      <p:sp>
        <p:nvSpPr>
          <p:cNvPr id="20" name="Content Placeholder 16">
            <a:extLst>
              <a:ext uri="{FF2B5EF4-FFF2-40B4-BE49-F238E27FC236}">
                <a16:creationId xmlns:a16="http://schemas.microsoft.com/office/drawing/2014/main" id="{646A5A60-4113-F14B-9D65-A8F123B31156}"/>
              </a:ext>
            </a:extLst>
          </p:cNvPr>
          <p:cNvSpPr>
            <a:spLocks noGrp="1"/>
          </p:cNvSpPr>
          <p:nvPr>
            <p:ph sz="quarter" idx="28" hasCustomPrompt="1"/>
          </p:nvPr>
        </p:nvSpPr>
        <p:spPr>
          <a:xfrm>
            <a:off x="9172841" y="2194560"/>
            <a:ext cx="1828800" cy="1097280"/>
          </a:xfrm>
          <a:prstGeom prst="rect">
            <a:avLst/>
          </a:prstGeom>
        </p:spPr>
        <p:txBody>
          <a:bodyPr/>
          <a:lstStyle>
            <a:lvl1pPr marL="0" indent="0">
              <a:buNone/>
              <a:defRPr sz="1800">
                <a:solidFill>
                  <a:schemeClr val="tx1"/>
                </a:solidFill>
              </a:defRPr>
            </a:lvl1pPr>
          </a:lstStyle>
          <a:p>
            <a:pPr lvl="0"/>
            <a:r>
              <a:rPr lang="en-US" dirty="0"/>
              <a:t>Click icon to add picture</a:t>
            </a:r>
          </a:p>
        </p:txBody>
      </p:sp>
      <p:sp>
        <p:nvSpPr>
          <p:cNvPr id="21" name="Content Placeholder 16">
            <a:extLst>
              <a:ext uri="{FF2B5EF4-FFF2-40B4-BE49-F238E27FC236}">
                <a16:creationId xmlns:a16="http://schemas.microsoft.com/office/drawing/2014/main" id="{D6C5A643-1C56-2144-A892-CFFF3876D3EA}"/>
              </a:ext>
            </a:extLst>
          </p:cNvPr>
          <p:cNvSpPr>
            <a:spLocks noGrp="1"/>
          </p:cNvSpPr>
          <p:nvPr>
            <p:ph sz="quarter" idx="29" hasCustomPrompt="1"/>
          </p:nvPr>
        </p:nvSpPr>
        <p:spPr>
          <a:xfrm>
            <a:off x="789331" y="3886200"/>
            <a:ext cx="1828800" cy="1097280"/>
          </a:xfrm>
          <a:prstGeom prst="rect">
            <a:avLst/>
          </a:prstGeom>
        </p:spPr>
        <p:txBody>
          <a:bodyPr/>
          <a:lstStyle>
            <a:lvl1pPr marL="0" indent="0">
              <a:buNone/>
              <a:defRPr sz="1800">
                <a:solidFill>
                  <a:schemeClr val="tx1"/>
                </a:solidFill>
              </a:defRPr>
            </a:lvl1pPr>
          </a:lstStyle>
          <a:p>
            <a:pPr lvl="0"/>
            <a:r>
              <a:rPr lang="en-US" dirty="0"/>
              <a:t>Click icon to add picture</a:t>
            </a:r>
          </a:p>
        </p:txBody>
      </p:sp>
      <p:sp>
        <p:nvSpPr>
          <p:cNvPr id="22" name="Content Placeholder 16">
            <a:extLst>
              <a:ext uri="{FF2B5EF4-FFF2-40B4-BE49-F238E27FC236}">
                <a16:creationId xmlns:a16="http://schemas.microsoft.com/office/drawing/2014/main" id="{BD1D8AB7-B916-FB45-9E54-2FF46C42E75A}"/>
              </a:ext>
            </a:extLst>
          </p:cNvPr>
          <p:cNvSpPr>
            <a:spLocks noGrp="1"/>
          </p:cNvSpPr>
          <p:nvPr>
            <p:ph sz="quarter" idx="30" hasCustomPrompt="1"/>
          </p:nvPr>
        </p:nvSpPr>
        <p:spPr>
          <a:xfrm>
            <a:off x="3583331" y="3886200"/>
            <a:ext cx="1828800" cy="1097280"/>
          </a:xfrm>
          <a:prstGeom prst="rect">
            <a:avLst/>
          </a:prstGeom>
        </p:spPr>
        <p:txBody>
          <a:bodyPr/>
          <a:lstStyle>
            <a:lvl1pPr marL="0" indent="0">
              <a:buNone/>
              <a:defRPr sz="1800">
                <a:solidFill>
                  <a:schemeClr val="tx1"/>
                </a:solidFill>
              </a:defRPr>
            </a:lvl1pPr>
          </a:lstStyle>
          <a:p>
            <a:pPr lvl="0"/>
            <a:r>
              <a:rPr lang="en-US" dirty="0"/>
              <a:t>Click icon to add picture</a:t>
            </a:r>
          </a:p>
        </p:txBody>
      </p:sp>
      <p:sp>
        <p:nvSpPr>
          <p:cNvPr id="23" name="Content Placeholder 16">
            <a:extLst>
              <a:ext uri="{FF2B5EF4-FFF2-40B4-BE49-F238E27FC236}">
                <a16:creationId xmlns:a16="http://schemas.microsoft.com/office/drawing/2014/main" id="{AF24B9AB-4308-2644-B3BB-33FAD4D6F193}"/>
              </a:ext>
            </a:extLst>
          </p:cNvPr>
          <p:cNvSpPr>
            <a:spLocks noGrp="1"/>
          </p:cNvSpPr>
          <p:nvPr>
            <p:ph sz="quarter" idx="31" hasCustomPrompt="1"/>
          </p:nvPr>
        </p:nvSpPr>
        <p:spPr>
          <a:xfrm>
            <a:off x="6377331" y="3886200"/>
            <a:ext cx="1828800" cy="1097280"/>
          </a:xfrm>
          <a:prstGeom prst="rect">
            <a:avLst/>
          </a:prstGeom>
        </p:spPr>
        <p:txBody>
          <a:bodyPr/>
          <a:lstStyle>
            <a:lvl1pPr marL="0" indent="0">
              <a:buNone/>
              <a:defRPr sz="1800">
                <a:solidFill>
                  <a:schemeClr val="tx1"/>
                </a:solidFill>
              </a:defRPr>
            </a:lvl1pPr>
          </a:lstStyle>
          <a:p>
            <a:pPr lvl="0"/>
            <a:r>
              <a:rPr lang="en-US" dirty="0"/>
              <a:t>Click icon to add picture</a:t>
            </a:r>
          </a:p>
        </p:txBody>
      </p:sp>
      <p:sp>
        <p:nvSpPr>
          <p:cNvPr id="24" name="Content Placeholder 16">
            <a:extLst>
              <a:ext uri="{FF2B5EF4-FFF2-40B4-BE49-F238E27FC236}">
                <a16:creationId xmlns:a16="http://schemas.microsoft.com/office/drawing/2014/main" id="{4B3A9872-61A3-E540-A093-3D2CA1A5FE3B}"/>
              </a:ext>
            </a:extLst>
          </p:cNvPr>
          <p:cNvSpPr>
            <a:spLocks noGrp="1"/>
          </p:cNvSpPr>
          <p:nvPr>
            <p:ph sz="quarter" idx="32" hasCustomPrompt="1"/>
          </p:nvPr>
        </p:nvSpPr>
        <p:spPr>
          <a:xfrm>
            <a:off x="9171331" y="3886200"/>
            <a:ext cx="1828800" cy="1097280"/>
          </a:xfrm>
          <a:prstGeom prst="rect">
            <a:avLst/>
          </a:prstGeom>
        </p:spPr>
        <p:txBody>
          <a:bodyPr/>
          <a:lstStyle>
            <a:lvl1pPr marL="0" indent="0">
              <a:buNone/>
              <a:defRPr sz="1800">
                <a:solidFill>
                  <a:schemeClr val="tx1"/>
                </a:solidFill>
              </a:defRPr>
            </a:lvl1pPr>
          </a:lstStyle>
          <a:p>
            <a:pPr lvl="0"/>
            <a:r>
              <a:rPr lang="en-US" dirty="0"/>
              <a:t>Click icon to add picture</a:t>
            </a:r>
          </a:p>
        </p:txBody>
      </p:sp>
    </p:spTree>
    <p:extLst>
      <p:ext uri="{BB962C8B-B14F-4D97-AF65-F5344CB8AC3E}">
        <p14:creationId xmlns:p14="http://schemas.microsoft.com/office/powerpoint/2010/main" val="1926923898"/>
      </p:ext>
    </p:extLst>
  </p:cSld>
  <p:clrMapOvr>
    <a:masterClrMapping/>
  </p:clrMapOvr>
  <p:extLst>
    <p:ext uri="{DCECCB84-F9BA-43D5-87BE-67443E8EF086}">
      <p15:sldGuideLst xmlns:p15="http://schemas.microsoft.com/office/powerpoint/2012/main">
        <p15:guide id="1" orient="horz" pos="1272" userDrawn="1">
          <p15:clr>
            <a:srgbClr val="FBAE40"/>
          </p15:clr>
        </p15:guide>
        <p15:guide id="2" orient="horz" pos="2352"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ustomerLogoWallDark">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D9C4222-0FB4-43B8-BE16-360EB8341D0A}"/>
              </a:ext>
            </a:extLst>
          </p:cNvPr>
          <p:cNvSpPr/>
          <p:nvPr userDrawn="1"/>
        </p:nvSpPr>
        <p:spPr>
          <a:xfrm>
            <a:off x="-91440" y="-71120"/>
            <a:ext cx="12354560" cy="7000240"/>
          </a:xfrm>
          <a:prstGeom prst="rect">
            <a:avLst/>
          </a:prstGeom>
          <a:solidFill>
            <a:srgbClr val="36C2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200"/>
              </a:spcAft>
            </a:pPr>
            <a:endParaRPr lang="en-US" dirty="0" err="1">
              <a:solidFill>
                <a:srgbClr val="36C2B4"/>
              </a:solidFill>
            </a:endParaRPr>
          </a:p>
        </p:txBody>
      </p:sp>
      <p:pic>
        <p:nvPicPr>
          <p:cNvPr id="17" name="Graphic 16">
            <a:extLst>
              <a:ext uri="{FF2B5EF4-FFF2-40B4-BE49-F238E27FC236}">
                <a16:creationId xmlns:a16="http://schemas.microsoft.com/office/drawing/2014/main" id="{4250CB99-243D-45F2-B781-37DD839BE47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46815" y="-1526511"/>
            <a:ext cx="14996149" cy="9510942"/>
          </a:xfrm>
          <a:prstGeom prst="rect">
            <a:avLst/>
          </a:prstGeom>
        </p:spPr>
      </p:pic>
      <p:sp>
        <p:nvSpPr>
          <p:cNvPr id="15" name="Content Placeholder 16">
            <a:extLst>
              <a:ext uri="{FF2B5EF4-FFF2-40B4-BE49-F238E27FC236}">
                <a16:creationId xmlns:a16="http://schemas.microsoft.com/office/drawing/2014/main" id="{2CBC3B4F-6704-E94E-B3F4-86221A865C51}"/>
              </a:ext>
            </a:extLst>
          </p:cNvPr>
          <p:cNvSpPr>
            <a:spLocks noGrp="1"/>
          </p:cNvSpPr>
          <p:nvPr>
            <p:ph sz="quarter" idx="25" hasCustomPrompt="1"/>
          </p:nvPr>
        </p:nvSpPr>
        <p:spPr>
          <a:xfrm>
            <a:off x="877105" y="2194560"/>
            <a:ext cx="1828800" cy="1097280"/>
          </a:xfrm>
          <a:prstGeom prst="rect">
            <a:avLst/>
          </a:prstGeom>
        </p:spPr>
        <p:txBody>
          <a:bodyPr/>
          <a:lstStyle>
            <a:lvl1pPr marL="0" indent="0">
              <a:buNone/>
              <a:defRPr sz="1800">
                <a:solidFill>
                  <a:schemeClr val="tx1"/>
                </a:solidFill>
              </a:defRPr>
            </a:lvl1pPr>
          </a:lstStyle>
          <a:p>
            <a:pPr lvl="0"/>
            <a:r>
              <a:rPr lang="en-US" dirty="0"/>
              <a:t>Click icon to add picture</a:t>
            </a:r>
          </a:p>
        </p:txBody>
      </p:sp>
      <p:sp>
        <p:nvSpPr>
          <p:cNvPr id="16" name="Content Placeholder 16">
            <a:extLst>
              <a:ext uri="{FF2B5EF4-FFF2-40B4-BE49-F238E27FC236}">
                <a16:creationId xmlns:a16="http://schemas.microsoft.com/office/drawing/2014/main" id="{EEDEBBD5-7EC2-A844-A3FD-76B116FC6916}"/>
              </a:ext>
            </a:extLst>
          </p:cNvPr>
          <p:cNvSpPr>
            <a:spLocks noGrp="1"/>
          </p:cNvSpPr>
          <p:nvPr>
            <p:ph sz="quarter" idx="26" hasCustomPrompt="1"/>
          </p:nvPr>
        </p:nvSpPr>
        <p:spPr>
          <a:xfrm>
            <a:off x="3671105" y="2194560"/>
            <a:ext cx="1828800" cy="1097280"/>
          </a:xfrm>
          <a:prstGeom prst="rect">
            <a:avLst/>
          </a:prstGeom>
        </p:spPr>
        <p:txBody>
          <a:bodyPr/>
          <a:lstStyle>
            <a:lvl1pPr marL="0" indent="0">
              <a:buNone/>
              <a:defRPr sz="1800">
                <a:solidFill>
                  <a:schemeClr val="tx1"/>
                </a:solidFill>
              </a:defRPr>
            </a:lvl1pPr>
          </a:lstStyle>
          <a:p>
            <a:pPr lvl="0"/>
            <a:r>
              <a:rPr lang="en-US" dirty="0"/>
              <a:t>Click icon to add picture</a:t>
            </a:r>
          </a:p>
        </p:txBody>
      </p:sp>
      <p:sp>
        <p:nvSpPr>
          <p:cNvPr id="18" name="Content Placeholder 16">
            <a:extLst>
              <a:ext uri="{FF2B5EF4-FFF2-40B4-BE49-F238E27FC236}">
                <a16:creationId xmlns:a16="http://schemas.microsoft.com/office/drawing/2014/main" id="{CE1EB165-9681-D447-999B-06FA5B79FD34}"/>
              </a:ext>
            </a:extLst>
          </p:cNvPr>
          <p:cNvSpPr>
            <a:spLocks noGrp="1"/>
          </p:cNvSpPr>
          <p:nvPr>
            <p:ph sz="quarter" idx="27" hasCustomPrompt="1"/>
          </p:nvPr>
        </p:nvSpPr>
        <p:spPr>
          <a:xfrm>
            <a:off x="6465105" y="2194560"/>
            <a:ext cx="1828800" cy="1097280"/>
          </a:xfrm>
          <a:prstGeom prst="rect">
            <a:avLst/>
          </a:prstGeom>
        </p:spPr>
        <p:txBody>
          <a:bodyPr/>
          <a:lstStyle>
            <a:lvl1pPr marL="0" indent="0">
              <a:buNone/>
              <a:defRPr sz="1800">
                <a:solidFill>
                  <a:schemeClr val="tx1"/>
                </a:solidFill>
              </a:defRPr>
            </a:lvl1pPr>
          </a:lstStyle>
          <a:p>
            <a:pPr lvl="0"/>
            <a:r>
              <a:rPr lang="en-US" dirty="0"/>
              <a:t>Click icon to add picture</a:t>
            </a:r>
          </a:p>
        </p:txBody>
      </p:sp>
      <p:sp>
        <p:nvSpPr>
          <p:cNvPr id="19" name="Content Placeholder 16">
            <a:extLst>
              <a:ext uri="{FF2B5EF4-FFF2-40B4-BE49-F238E27FC236}">
                <a16:creationId xmlns:a16="http://schemas.microsoft.com/office/drawing/2014/main" id="{4E483193-7891-3646-A991-18509369C96B}"/>
              </a:ext>
            </a:extLst>
          </p:cNvPr>
          <p:cNvSpPr>
            <a:spLocks noGrp="1"/>
          </p:cNvSpPr>
          <p:nvPr>
            <p:ph sz="quarter" idx="28" hasCustomPrompt="1"/>
          </p:nvPr>
        </p:nvSpPr>
        <p:spPr>
          <a:xfrm>
            <a:off x="9259105" y="2194560"/>
            <a:ext cx="1828800" cy="1097280"/>
          </a:xfrm>
          <a:prstGeom prst="rect">
            <a:avLst/>
          </a:prstGeom>
        </p:spPr>
        <p:txBody>
          <a:bodyPr/>
          <a:lstStyle>
            <a:lvl1pPr marL="0" indent="0">
              <a:buNone/>
              <a:defRPr sz="1800">
                <a:solidFill>
                  <a:schemeClr val="tx1"/>
                </a:solidFill>
              </a:defRPr>
            </a:lvl1pPr>
          </a:lstStyle>
          <a:p>
            <a:pPr lvl="0"/>
            <a:r>
              <a:rPr lang="en-US" dirty="0"/>
              <a:t>Click icon to add picture</a:t>
            </a:r>
          </a:p>
        </p:txBody>
      </p:sp>
      <p:sp>
        <p:nvSpPr>
          <p:cNvPr id="20" name="Content Placeholder 16">
            <a:extLst>
              <a:ext uri="{FF2B5EF4-FFF2-40B4-BE49-F238E27FC236}">
                <a16:creationId xmlns:a16="http://schemas.microsoft.com/office/drawing/2014/main" id="{68AAE80F-8EF2-BA43-A40E-3DCB297FF621}"/>
              </a:ext>
            </a:extLst>
          </p:cNvPr>
          <p:cNvSpPr>
            <a:spLocks noGrp="1"/>
          </p:cNvSpPr>
          <p:nvPr>
            <p:ph sz="quarter" idx="29" hasCustomPrompt="1"/>
          </p:nvPr>
        </p:nvSpPr>
        <p:spPr>
          <a:xfrm>
            <a:off x="875596" y="3886200"/>
            <a:ext cx="1828800" cy="1097280"/>
          </a:xfrm>
          <a:prstGeom prst="rect">
            <a:avLst/>
          </a:prstGeom>
        </p:spPr>
        <p:txBody>
          <a:bodyPr/>
          <a:lstStyle>
            <a:lvl1pPr marL="0" indent="0">
              <a:buNone/>
              <a:defRPr sz="1800">
                <a:solidFill>
                  <a:schemeClr val="tx1"/>
                </a:solidFill>
              </a:defRPr>
            </a:lvl1pPr>
          </a:lstStyle>
          <a:p>
            <a:pPr lvl="0"/>
            <a:r>
              <a:rPr lang="en-US" dirty="0"/>
              <a:t>Click icon to add picture</a:t>
            </a:r>
          </a:p>
        </p:txBody>
      </p:sp>
      <p:sp>
        <p:nvSpPr>
          <p:cNvPr id="21" name="Content Placeholder 16">
            <a:extLst>
              <a:ext uri="{FF2B5EF4-FFF2-40B4-BE49-F238E27FC236}">
                <a16:creationId xmlns:a16="http://schemas.microsoft.com/office/drawing/2014/main" id="{0A592176-3E84-DB4E-902E-49A21B0A6F2B}"/>
              </a:ext>
            </a:extLst>
          </p:cNvPr>
          <p:cNvSpPr>
            <a:spLocks noGrp="1"/>
          </p:cNvSpPr>
          <p:nvPr>
            <p:ph sz="quarter" idx="30" hasCustomPrompt="1"/>
          </p:nvPr>
        </p:nvSpPr>
        <p:spPr>
          <a:xfrm>
            <a:off x="3669596" y="3886200"/>
            <a:ext cx="1828800" cy="1097280"/>
          </a:xfrm>
          <a:prstGeom prst="rect">
            <a:avLst/>
          </a:prstGeom>
        </p:spPr>
        <p:txBody>
          <a:bodyPr/>
          <a:lstStyle>
            <a:lvl1pPr marL="0" indent="0">
              <a:buNone/>
              <a:defRPr sz="1800">
                <a:solidFill>
                  <a:schemeClr val="tx1"/>
                </a:solidFill>
              </a:defRPr>
            </a:lvl1pPr>
          </a:lstStyle>
          <a:p>
            <a:pPr lvl="0"/>
            <a:r>
              <a:rPr lang="en-US" dirty="0"/>
              <a:t>Click icon to add picture</a:t>
            </a:r>
          </a:p>
        </p:txBody>
      </p:sp>
      <p:sp>
        <p:nvSpPr>
          <p:cNvPr id="22" name="Content Placeholder 16">
            <a:extLst>
              <a:ext uri="{FF2B5EF4-FFF2-40B4-BE49-F238E27FC236}">
                <a16:creationId xmlns:a16="http://schemas.microsoft.com/office/drawing/2014/main" id="{9360FB76-1266-6F4D-B3C2-F3BFC2819390}"/>
              </a:ext>
            </a:extLst>
          </p:cNvPr>
          <p:cNvSpPr>
            <a:spLocks noGrp="1"/>
          </p:cNvSpPr>
          <p:nvPr>
            <p:ph sz="quarter" idx="31" hasCustomPrompt="1"/>
          </p:nvPr>
        </p:nvSpPr>
        <p:spPr>
          <a:xfrm>
            <a:off x="6463596" y="3886200"/>
            <a:ext cx="1828800" cy="1097280"/>
          </a:xfrm>
          <a:prstGeom prst="rect">
            <a:avLst/>
          </a:prstGeom>
        </p:spPr>
        <p:txBody>
          <a:bodyPr/>
          <a:lstStyle>
            <a:lvl1pPr marL="0" indent="0">
              <a:buNone/>
              <a:defRPr sz="1800">
                <a:solidFill>
                  <a:schemeClr val="tx1"/>
                </a:solidFill>
              </a:defRPr>
            </a:lvl1pPr>
          </a:lstStyle>
          <a:p>
            <a:pPr lvl="0"/>
            <a:r>
              <a:rPr lang="en-US" dirty="0"/>
              <a:t>Click icon to add picture</a:t>
            </a:r>
          </a:p>
        </p:txBody>
      </p:sp>
      <p:sp>
        <p:nvSpPr>
          <p:cNvPr id="23" name="Content Placeholder 16">
            <a:extLst>
              <a:ext uri="{FF2B5EF4-FFF2-40B4-BE49-F238E27FC236}">
                <a16:creationId xmlns:a16="http://schemas.microsoft.com/office/drawing/2014/main" id="{3C71DA29-DC2F-AB47-8998-01EC1B9D02DC}"/>
              </a:ext>
            </a:extLst>
          </p:cNvPr>
          <p:cNvSpPr>
            <a:spLocks noGrp="1"/>
          </p:cNvSpPr>
          <p:nvPr>
            <p:ph sz="quarter" idx="32" hasCustomPrompt="1"/>
          </p:nvPr>
        </p:nvSpPr>
        <p:spPr>
          <a:xfrm>
            <a:off x="9257596" y="3886200"/>
            <a:ext cx="1828800" cy="1097280"/>
          </a:xfrm>
          <a:prstGeom prst="rect">
            <a:avLst/>
          </a:prstGeom>
        </p:spPr>
        <p:txBody>
          <a:bodyPr/>
          <a:lstStyle>
            <a:lvl1pPr marL="0" indent="0">
              <a:buNone/>
              <a:defRPr sz="1800">
                <a:solidFill>
                  <a:schemeClr val="tx1"/>
                </a:solidFill>
              </a:defRPr>
            </a:lvl1pPr>
          </a:lstStyle>
          <a:p>
            <a:pPr lvl="0"/>
            <a:r>
              <a:rPr lang="en-US" dirty="0"/>
              <a:t>Click icon to add picture</a:t>
            </a:r>
          </a:p>
        </p:txBody>
      </p:sp>
      <p:sp>
        <p:nvSpPr>
          <p:cNvPr id="13" name="TextBox 12">
            <a:extLst>
              <a:ext uri="{FF2B5EF4-FFF2-40B4-BE49-F238E27FC236}">
                <a16:creationId xmlns:a16="http://schemas.microsoft.com/office/drawing/2014/main" id="{69282347-DCA6-F645-B35E-80F38B837C43}"/>
              </a:ext>
            </a:extLst>
          </p:cNvPr>
          <p:cNvSpPr txBox="1"/>
          <p:nvPr userDrawn="1"/>
        </p:nvSpPr>
        <p:spPr>
          <a:xfrm>
            <a:off x="504476" y="6389813"/>
            <a:ext cx="3937296" cy="184666"/>
          </a:xfrm>
          <a:prstGeom prst="rect">
            <a:avLst/>
          </a:prstGeom>
          <a:noFill/>
        </p:spPr>
        <p:txBody>
          <a:bodyPr wrap="none" rtlCol="0">
            <a:spAutoFit/>
          </a:bodyPr>
          <a:lstStyle/>
          <a:p>
            <a:pPr algn="l"/>
            <a:r>
              <a:rPr lang="en-US" sz="600" dirty="0">
                <a:solidFill>
                  <a:srgbClr val="232F3E"/>
                </a:solidFill>
              </a:rPr>
              <a:t>© 2022, Amazon Web Services, Inc. or its affiliates. All rights reserved. Amazon Confidential and Trademark.</a:t>
            </a:r>
          </a:p>
        </p:txBody>
      </p:sp>
    </p:spTree>
    <p:extLst>
      <p:ext uri="{BB962C8B-B14F-4D97-AF65-F5344CB8AC3E}">
        <p14:creationId xmlns:p14="http://schemas.microsoft.com/office/powerpoint/2010/main" val="2670135105"/>
      </p:ext>
    </p:extLst>
  </p:cSld>
  <p:clrMapOvr>
    <a:masterClrMapping/>
  </p:clrMapOvr>
  <p:extLst>
    <p:ext uri="{DCECCB84-F9BA-43D5-87BE-67443E8EF086}">
      <p15:sldGuideLst xmlns:p15="http://schemas.microsoft.com/office/powerpoint/2012/main">
        <p15:guide id="1" orient="horz" pos="1272" userDrawn="1">
          <p15:clr>
            <a:srgbClr val="FBAE40"/>
          </p15:clr>
        </p15:guide>
        <p15:guide id="2" orient="horz" pos="2352">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C5874-C948-4D8D-81CE-BCB187287513}"/>
              </a:ext>
            </a:extLst>
          </p:cNvPr>
          <p:cNvSpPr>
            <a:spLocks noGrp="1"/>
          </p:cNvSpPr>
          <p:nvPr>
            <p:ph type="title" hasCustomPrompt="1"/>
          </p:nvPr>
        </p:nvSpPr>
        <p:spPr/>
        <p:txBody>
          <a:bodyPr/>
          <a:lstStyle>
            <a:lvl1pPr>
              <a:defRPr/>
            </a:lvl1pPr>
          </a:lstStyle>
          <a:p>
            <a:r>
              <a:rPr lang="en-US" dirty="0"/>
              <a:t>Title and content layout</a:t>
            </a:r>
          </a:p>
        </p:txBody>
      </p:sp>
      <p:sp>
        <p:nvSpPr>
          <p:cNvPr id="3" name="Content Placeholder 2">
            <a:extLst>
              <a:ext uri="{FF2B5EF4-FFF2-40B4-BE49-F238E27FC236}">
                <a16:creationId xmlns:a16="http://schemas.microsoft.com/office/drawing/2014/main" id="{B92D68CA-DFD8-4178-93CB-63891AAE426B}"/>
              </a:ext>
            </a:extLst>
          </p:cNvPr>
          <p:cNvSpPr>
            <a:spLocks noGrp="1"/>
          </p:cNvSpPr>
          <p:nvPr>
            <p:ph idx="1" hasCustomPrompt="1"/>
          </p:nvPr>
        </p:nvSpPr>
        <p:spPr>
          <a:xfrm>
            <a:off x="609600" y="1711804"/>
            <a:ext cx="10972800" cy="4191000"/>
          </a:xfrm>
          <a:prstGeom prst="rect">
            <a:avLst/>
          </a:prstGeom>
        </p:spPr>
        <p:txBody>
          <a:bodyPr/>
          <a:lstStyle>
            <a:lvl1pPr marL="0" indent="0">
              <a:buNone/>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Type here to enter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87352855-A88A-C84A-B616-146B5A6AA6B6}"/>
              </a:ext>
            </a:extLst>
          </p:cNvPr>
          <p:cNvSpPr>
            <a:spLocks noGrp="1"/>
          </p:cNvSpPr>
          <p:nvPr>
            <p:ph type="sldNum" sz="quarter" idx="16"/>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268560297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Only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7C39-17F2-48C2-B98B-BE3F1CA16BB2}"/>
              </a:ext>
            </a:extLst>
          </p:cNvPr>
          <p:cNvSpPr>
            <a:spLocks noGrp="1"/>
          </p:cNvSpPr>
          <p:nvPr>
            <p:ph type="title" hasCustomPrompt="1"/>
          </p:nvPr>
        </p:nvSpPr>
        <p:spPr/>
        <p:txBody>
          <a:bodyPr/>
          <a:lstStyle>
            <a:lvl1pPr>
              <a:defRPr>
                <a:solidFill>
                  <a:schemeClr val="tx1"/>
                </a:solidFill>
              </a:defRPr>
            </a:lvl1pPr>
          </a:lstStyle>
          <a:p>
            <a:r>
              <a:rPr lang="en-US" dirty="0"/>
              <a:t>Title only layout</a:t>
            </a:r>
          </a:p>
        </p:txBody>
      </p:sp>
      <p:sp>
        <p:nvSpPr>
          <p:cNvPr id="7" name="Slide Number Placeholder 6">
            <a:extLst>
              <a:ext uri="{FF2B5EF4-FFF2-40B4-BE49-F238E27FC236}">
                <a16:creationId xmlns:a16="http://schemas.microsoft.com/office/drawing/2014/main" id="{F7466A86-A8A4-174C-B76A-184110FED042}"/>
              </a:ext>
            </a:extLst>
          </p:cNvPr>
          <p:cNvSpPr>
            <a:spLocks noGrp="1"/>
          </p:cNvSpPr>
          <p:nvPr>
            <p:ph type="sldNum" sz="quarter" idx="16"/>
          </p:nvPr>
        </p:nvSpPr>
        <p:spPr/>
        <p:txBody>
          <a:bodyPr/>
          <a:lstStyle>
            <a:lvl1pPr>
              <a:defRPr>
                <a:solidFill>
                  <a:schemeClr val="tx1"/>
                </a:solidFill>
              </a:defRPr>
            </a:lvl1pPr>
          </a:lstStyle>
          <a:p>
            <a:fld id="{7834CDD4-D76F-4459-B025-0310E913C243}" type="slidenum">
              <a:rPr lang="en-US" smtClean="0"/>
              <a:pPr/>
              <a:t>‹#›</a:t>
            </a:fld>
            <a:endParaRPr lang="en-US"/>
          </a:p>
        </p:txBody>
      </p:sp>
    </p:spTree>
    <p:extLst>
      <p:ext uri="{BB962C8B-B14F-4D97-AF65-F5344CB8AC3E}">
        <p14:creationId xmlns:p14="http://schemas.microsoft.com/office/powerpoint/2010/main" val="28916487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7C39-17F2-48C2-B98B-BE3F1CA16BB2}"/>
              </a:ext>
            </a:extLst>
          </p:cNvPr>
          <p:cNvSpPr>
            <a:spLocks noGrp="1"/>
          </p:cNvSpPr>
          <p:nvPr>
            <p:ph type="title" hasCustomPrompt="1"/>
          </p:nvPr>
        </p:nvSpPr>
        <p:spPr/>
        <p:txBody>
          <a:bodyPr/>
          <a:lstStyle>
            <a:lvl1pPr>
              <a:defRPr>
                <a:solidFill>
                  <a:schemeClr val="tx1"/>
                </a:solidFill>
              </a:defRPr>
            </a:lvl1pPr>
          </a:lstStyle>
          <a:p>
            <a:r>
              <a:rPr lang="en-US" dirty="0"/>
              <a:t>Title only layout</a:t>
            </a:r>
          </a:p>
        </p:txBody>
      </p:sp>
      <p:sp>
        <p:nvSpPr>
          <p:cNvPr id="5" name="Slide Number Placeholder 4">
            <a:extLst>
              <a:ext uri="{FF2B5EF4-FFF2-40B4-BE49-F238E27FC236}">
                <a16:creationId xmlns:a16="http://schemas.microsoft.com/office/drawing/2014/main" id="{865FD768-1FDD-824A-A127-345B20AED234}"/>
              </a:ext>
            </a:extLst>
          </p:cNvPr>
          <p:cNvSpPr>
            <a:spLocks noGrp="1"/>
          </p:cNvSpPr>
          <p:nvPr>
            <p:ph type="sldNum" sz="quarter" idx="16"/>
          </p:nvPr>
        </p:nvSpPr>
        <p:spPr/>
        <p:txBody>
          <a:bodyPr/>
          <a:lstStyle>
            <a:lvl1pPr>
              <a:defRPr>
                <a:solidFill>
                  <a:schemeClr val="tx1"/>
                </a:solidFill>
              </a:defRPr>
            </a:lvl1pPr>
          </a:lstStyle>
          <a:p>
            <a:fld id="{7834CDD4-D76F-4459-B025-0310E913C243}" type="slidenum">
              <a:rPr lang="en-US" smtClean="0"/>
              <a:pPr/>
              <a:t>‹#›</a:t>
            </a:fld>
            <a:endParaRPr lang="en-US"/>
          </a:p>
        </p:txBody>
      </p:sp>
    </p:spTree>
    <p:extLst>
      <p:ext uri="{BB962C8B-B14F-4D97-AF65-F5344CB8AC3E}">
        <p14:creationId xmlns:p14="http://schemas.microsoft.com/office/powerpoint/2010/main" val="396471511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C77835-F94E-40D8-A25C-41E31206C0BF}"/>
              </a:ext>
            </a:extLst>
          </p:cNvPr>
          <p:cNvSpPr>
            <a:spLocks noGrp="1"/>
          </p:cNvSpPr>
          <p:nvPr>
            <p:ph type="body" idx="1" hasCustomPrompt="1"/>
          </p:nvPr>
        </p:nvSpPr>
        <p:spPr>
          <a:xfrm>
            <a:off x="653256" y="3226552"/>
            <a:ext cx="6823869" cy="750238"/>
          </a:xfrm>
          <a:prstGeom prst="rect">
            <a:avLst/>
          </a:prstGeom>
        </p:spPr>
        <p:txBody>
          <a:bodyPr/>
          <a:lstStyle>
            <a:lvl1pPr marL="0" indent="0">
              <a:buNone/>
              <a:defRPr sz="2800" b="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sp>
        <p:nvSpPr>
          <p:cNvPr id="5" name="Slide Number Placeholder 4">
            <a:extLst>
              <a:ext uri="{FF2B5EF4-FFF2-40B4-BE49-F238E27FC236}">
                <a16:creationId xmlns:a16="http://schemas.microsoft.com/office/drawing/2014/main" id="{D5CCE80D-9CBB-6040-9C12-F7CD72EDBB27}"/>
              </a:ext>
            </a:extLst>
          </p:cNvPr>
          <p:cNvSpPr>
            <a:spLocks noGrp="1"/>
          </p:cNvSpPr>
          <p:nvPr>
            <p:ph type="sldNum" sz="quarter" idx="16"/>
          </p:nvPr>
        </p:nvSpPr>
        <p:spPr/>
        <p:txBody>
          <a:bodyPr/>
          <a:lstStyle>
            <a:lvl1pPr>
              <a:defRPr>
                <a:solidFill>
                  <a:schemeClr val="tx2"/>
                </a:solidFill>
              </a:defRPr>
            </a:lvl1pPr>
          </a:lstStyle>
          <a:p>
            <a:fld id="{7834CDD4-D76F-4459-B025-0310E913C243}" type="slidenum">
              <a:rPr lang="en-US" smtClean="0"/>
              <a:pPr/>
              <a:t>‹#›</a:t>
            </a:fld>
            <a:endParaRPr lang="en-US" dirty="0"/>
          </a:p>
        </p:txBody>
      </p:sp>
      <p:sp>
        <p:nvSpPr>
          <p:cNvPr id="12" name="TextBox 11">
            <a:extLst>
              <a:ext uri="{FF2B5EF4-FFF2-40B4-BE49-F238E27FC236}">
                <a16:creationId xmlns:a16="http://schemas.microsoft.com/office/drawing/2014/main" id="{EA619357-09A3-EE4E-9BC2-A696E03861A4}"/>
              </a:ext>
            </a:extLst>
          </p:cNvPr>
          <p:cNvSpPr txBox="1"/>
          <p:nvPr userDrawn="1"/>
        </p:nvSpPr>
        <p:spPr>
          <a:xfrm>
            <a:off x="609599" y="2461211"/>
            <a:ext cx="6867525" cy="923330"/>
          </a:xfrm>
          <a:prstGeom prst="rect">
            <a:avLst/>
          </a:prstGeom>
          <a:noFill/>
        </p:spPr>
        <p:txBody>
          <a:bodyPr wrap="square" lIns="0" rtlCol="0">
            <a:noAutofit/>
          </a:bodyPr>
          <a:lstStyle/>
          <a:p>
            <a:r>
              <a:rPr lang="en-US" sz="4800" dirty="0">
                <a:latin typeface="+mj-lt"/>
              </a:rPr>
              <a:t>Q&amp;A</a:t>
            </a:r>
          </a:p>
        </p:txBody>
      </p:sp>
    </p:spTree>
    <p:extLst>
      <p:ext uri="{BB962C8B-B14F-4D97-AF65-F5344CB8AC3E}">
        <p14:creationId xmlns:p14="http://schemas.microsoft.com/office/powerpoint/2010/main" val="143055061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hank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470DC09-D697-41E2-892A-737745A46204}"/>
              </a:ext>
            </a:extLst>
          </p:cNvPr>
          <p:cNvPicPr>
            <a:picLocks noChangeAspect="1"/>
          </p:cNvPicPr>
          <p:nvPr userDrawn="1"/>
        </p:nvPicPr>
        <p:blipFill>
          <a:blip r:embed="rId2">
            <a:extLst>
              <a:ext uri="{28A0092B-C50C-407E-A947-70E740481C1C}">
                <a14:useLocalDpi xmlns:a14="http://schemas.microsoft.com/office/drawing/2010/main" val="0"/>
              </a:ext>
            </a:extLst>
          </a:blip>
          <a:srcRect l="82" r="82"/>
          <a:stretch/>
        </p:blipFill>
        <p:spPr bwMode="ltGray">
          <a:xfrm>
            <a:off x="-2" y="0"/>
            <a:ext cx="12188952" cy="6858000"/>
          </a:xfrm>
          <a:prstGeom prst="rect">
            <a:avLst/>
          </a:prstGeom>
        </p:spPr>
      </p:pic>
      <p:sp>
        <p:nvSpPr>
          <p:cNvPr id="4" name="Slide Number Placeholder 3">
            <a:extLst>
              <a:ext uri="{FF2B5EF4-FFF2-40B4-BE49-F238E27FC236}">
                <a16:creationId xmlns:a16="http://schemas.microsoft.com/office/drawing/2014/main" id="{1354B4B0-84F5-324C-88D2-5EF8A05C345E}"/>
              </a:ext>
            </a:extLst>
          </p:cNvPr>
          <p:cNvSpPr>
            <a:spLocks noGrp="1"/>
          </p:cNvSpPr>
          <p:nvPr>
            <p:ph type="sldNum" sz="quarter" idx="12"/>
          </p:nvPr>
        </p:nvSpPr>
        <p:spPr/>
        <p:txBody>
          <a:bodyPr/>
          <a:lstStyle>
            <a:lvl1pPr>
              <a:defRPr>
                <a:solidFill>
                  <a:schemeClr val="bg1"/>
                </a:solidFill>
              </a:defRPr>
            </a:lvl1pPr>
          </a:lstStyle>
          <a:p>
            <a:fld id="{7834CDD4-D76F-4459-B025-0310E913C243}" type="slidenum">
              <a:rPr lang="en-US" smtClean="0"/>
              <a:pPr/>
              <a:t>‹#›</a:t>
            </a:fld>
            <a:endParaRPr lang="en-US"/>
          </a:p>
        </p:txBody>
      </p:sp>
      <p:pic>
        <p:nvPicPr>
          <p:cNvPr id="10" name="Picture 9">
            <a:extLst>
              <a:ext uri="{FF2B5EF4-FFF2-40B4-BE49-F238E27FC236}">
                <a16:creationId xmlns:a16="http://schemas.microsoft.com/office/drawing/2014/main" id="{2F979C8B-0B60-1C4C-97DC-7E83CD8892B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5602" y="551423"/>
            <a:ext cx="1003173" cy="600189"/>
          </a:xfrm>
          <a:prstGeom prst="rect">
            <a:avLst/>
          </a:prstGeom>
        </p:spPr>
      </p:pic>
      <p:sp>
        <p:nvSpPr>
          <p:cNvPr id="11" name="TextBox 10">
            <a:extLst>
              <a:ext uri="{FF2B5EF4-FFF2-40B4-BE49-F238E27FC236}">
                <a16:creationId xmlns:a16="http://schemas.microsoft.com/office/drawing/2014/main" id="{C9ECDFB0-E422-9D41-8C80-1D0DE8BF0C30}"/>
              </a:ext>
            </a:extLst>
          </p:cNvPr>
          <p:cNvSpPr txBox="1"/>
          <p:nvPr userDrawn="1"/>
        </p:nvSpPr>
        <p:spPr>
          <a:xfrm>
            <a:off x="504476" y="6389813"/>
            <a:ext cx="3937296" cy="184666"/>
          </a:xfrm>
          <a:prstGeom prst="rect">
            <a:avLst/>
          </a:prstGeom>
          <a:noFill/>
        </p:spPr>
        <p:txBody>
          <a:bodyPr wrap="none" rtlCol="0">
            <a:spAutoFit/>
          </a:bodyPr>
          <a:lstStyle/>
          <a:p>
            <a:pPr algn="l"/>
            <a:r>
              <a:rPr lang="en-US" sz="600" dirty="0">
                <a:solidFill>
                  <a:schemeClr val="tx1"/>
                </a:solidFill>
              </a:rPr>
              <a:t>© 2021, Amazon Web Services, Inc. or its affiliates. All rights reserved. Amazon Confidential and Trademark.</a:t>
            </a:r>
          </a:p>
        </p:txBody>
      </p:sp>
      <p:sp>
        <p:nvSpPr>
          <p:cNvPr id="14" name="TextBox 13">
            <a:extLst>
              <a:ext uri="{FF2B5EF4-FFF2-40B4-BE49-F238E27FC236}">
                <a16:creationId xmlns:a16="http://schemas.microsoft.com/office/drawing/2014/main" id="{C47357CD-5F6F-CE49-872C-D78C4C1AD8D8}"/>
              </a:ext>
            </a:extLst>
          </p:cNvPr>
          <p:cNvSpPr txBox="1"/>
          <p:nvPr userDrawn="1"/>
        </p:nvSpPr>
        <p:spPr>
          <a:xfrm>
            <a:off x="609599" y="2461211"/>
            <a:ext cx="6867525" cy="923330"/>
          </a:xfrm>
          <a:prstGeom prst="rect">
            <a:avLst/>
          </a:prstGeom>
          <a:noFill/>
        </p:spPr>
        <p:txBody>
          <a:bodyPr wrap="square" lIns="0" rtlCol="0">
            <a:noAutofit/>
          </a:bodyPr>
          <a:lstStyle/>
          <a:p>
            <a:r>
              <a:rPr lang="en-US" sz="4800" dirty="0">
                <a:latin typeface="+mj-lt"/>
              </a:rPr>
              <a:t>Thank you!</a:t>
            </a:r>
          </a:p>
        </p:txBody>
      </p:sp>
    </p:spTree>
    <p:extLst>
      <p:ext uri="{BB962C8B-B14F-4D97-AF65-F5344CB8AC3E}">
        <p14:creationId xmlns:p14="http://schemas.microsoft.com/office/powerpoint/2010/main" val="673513151"/>
      </p:ext>
    </p:extLst>
  </p:cSld>
  <p:clrMapOvr>
    <a:overrideClrMapping bg1="lt1" tx1="dk1" bg2="lt2" tx2="dk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ankYou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FA48A0F-419F-4814-BDEB-DCBD5BA0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140" y="-919017"/>
            <a:ext cx="14455539" cy="8059236"/>
          </a:xfrm>
          <a:prstGeom prst="rect">
            <a:avLst/>
          </a:prstGeom>
        </p:spPr>
      </p:pic>
      <p:pic>
        <p:nvPicPr>
          <p:cNvPr id="7" name="Picture 6">
            <a:extLst>
              <a:ext uri="{FF2B5EF4-FFF2-40B4-BE49-F238E27FC236}">
                <a16:creationId xmlns:a16="http://schemas.microsoft.com/office/drawing/2014/main" id="{66EA8836-57E7-46FD-8B5C-F8C1262B1EC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5602" y="551423"/>
            <a:ext cx="1003173" cy="600189"/>
          </a:xfrm>
          <a:prstGeom prst="rect">
            <a:avLst/>
          </a:prstGeom>
        </p:spPr>
      </p:pic>
      <p:sp>
        <p:nvSpPr>
          <p:cNvPr id="5" name="TextBox 4">
            <a:extLst>
              <a:ext uri="{FF2B5EF4-FFF2-40B4-BE49-F238E27FC236}">
                <a16:creationId xmlns:a16="http://schemas.microsoft.com/office/drawing/2014/main" id="{691947F0-E323-B743-915F-236088214AE1}"/>
              </a:ext>
            </a:extLst>
          </p:cNvPr>
          <p:cNvSpPr txBox="1"/>
          <p:nvPr userDrawn="1"/>
        </p:nvSpPr>
        <p:spPr>
          <a:xfrm>
            <a:off x="504476" y="6389813"/>
            <a:ext cx="3937296" cy="184666"/>
          </a:xfrm>
          <a:prstGeom prst="rect">
            <a:avLst/>
          </a:prstGeom>
          <a:noFill/>
        </p:spPr>
        <p:txBody>
          <a:bodyPr wrap="none" rtlCol="0">
            <a:spAutoFit/>
          </a:bodyPr>
          <a:lstStyle/>
          <a:p>
            <a:pPr algn="l"/>
            <a:r>
              <a:rPr lang="en-US" sz="600" dirty="0">
                <a:solidFill>
                  <a:srgbClr val="232F3E"/>
                </a:solidFill>
              </a:rPr>
              <a:t>© 2022, Amazon Web Services, Inc. or its affiliates. All rights reserved. Amazon Confidential and Trademark.</a:t>
            </a:r>
          </a:p>
        </p:txBody>
      </p:sp>
    </p:spTree>
    <p:extLst>
      <p:ext uri="{BB962C8B-B14F-4D97-AF65-F5344CB8AC3E}">
        <p14:creationId xmlns:p14="http://schemas.microsoft.com/office/powerpoint/2010/main" val="3447078221"/>
      </p:ext>
    </p:extLst>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hankYou3">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91E2C7D-813B-4A05-B7BB-C93AB010A65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2" y="-1"/>
            <a:ext cx="12188952" cy="6861428"/>
          </a:xfrm>
          <a:prstGeom prst="rect">
            <a:avLst/>
          </a:prstGeom>
        </p:spPr>
      </p:pic>
      <p:sp>
        <p:nvSpPr>
          <p:cNvPr id="4" name="Slide Number Placeholder 3">
            <a:extLst>
              <a:ext uri="{FF2B5EF4-FFF2-40B4-BE49-F238E27FC236}">
                <a16:creationId xmlns:a16="http://schemas.microsoft.com/office/drawing/2014/main" id="{CECE3B5C-4111-1A43-92BE-8F5FA4A7CF90}"/>
              </a:ext>
            </a:extLst>
          </p:cNvPr>
          <p:cNvSpPr>
            <a:spLocks noGrp="1"/>
          </p:cNvSpPr>
          <p:nvPr>
            <p:ph type="sldNum" sz="quarter" idx="12"/>
          </p:nvPr>
        </p:nvSpPr>
        <p:spPr/>
        <p:txBody>
          <a:bodyPr/>
          <a:lstStyle>
            <a:lvl1pPr>
              <a:defRPr>
                <a:solidFill>
                  <a:schemeClr val="tx1"/>
                </a:solidFill>
              </a:defRPr>
            </a:lvl1pPr>
          </a:lstStyle>
          <a:p>
            <a:fld id="{7834CDD4-D76F-4459-B025-0310E913C243}" type="slidenum">
              <a:rPr lang="en-US" smtClean="0"/>
              <a:pPr/>
              <a:t>‹#›</a:t>
            </a:fld>
            <a:endParaRPr lang="en-US"/>
          </a:p>
        </p:txBody>
      </p:sp>
      <p:pic>
        <p:nvPicPr>
          <p:cNvPr id="11" name="Picture 10">
            <a:extLst>
              <a:ext uri="{FF2B5EF4-FFF2-40B4-BE49-F238E27FC236}">
                <a16:creationId xmlns:a16="http://schemas.microsoft.com/office/drawing/2014/main" id="{7615977A-9814-1D4F-A128-E19AFA38EB5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5602" y="551423"/>
            <a:ext cx="1003173" cy="600189"/>
          </a:xfrm>
          <a:prstGeom prst="rect">
            <a:avLst/>
          </a:prstGeom>
        </p:spPr>
      </p:pic>
      <p:sp>
        <p:nvSpPr>
          <p:cNvPr id="12" name="TextBox 11">
            <a:extLst>
              <a:ext uri="{FF2B5EF4-FFF2-40B4-BE49-F238E27FC236}">
                <a16:creationId xmlns:a16="http://schemas.microsoft.com/office/drawing/2014/main" id="{89677BF1-BF96-394C-B3F0-17B974DBCF42}"/>
              </a:ext>
            </a:extLst>
          </p:cNvPr>
          <p:cNvSpPr txBox="1"/>
          <p:nvPr userDrawn="1"/>
        </p:nvSpPr>
        <p:spPr>
          <a:xfrm>
            <a:off x="504476" y="6389813"/>
            <a:ext cx="3937296" cy="184666"/>
          </a:xfrm>
          <a:prstGeom prst="rect">
            <a:avLst/>
          </a:prstGeom>
          <a:noFill/>
        </p:spPr>
        <p:txBody>
          <a:bodyPr wrap="none" rtlCol="0">
            <a:spAutoFit/>
          </a:bodyPr>
          <a:lstStyle/>
          <a:p>
            <a:pPr algn="l"/>
            <a:r>
              <a:rPr lang="en-US" sz="600" dirty="0">
                <a:solidFill>
                  <a:schemeClr val="bg1">
                    <a:lumMod val="75000"/>
                  </a:schemeClr>
                </a:solidFill>
              </a:rPr>
              <a:t>© 2021, Amazon Web Services, Inc. or its affiliates. All rights reserved. Amazon Confidential and Trademark.</a:t>
            </a:r>
          </a:p>
        </p:txBody>
      </p:sp>
      <p:sp>
        <p:nvSpPr>
          <p:cNvPr id="15" name="TextBox 14">
            <a:extLst>
              <a:ext uri="{FF2B5EF4-FFF2-40B4-BE49-F238E27FC236}">
                <a16:creationId xmlns:a16="http://schemas.microsoft.com/office/drawing/2014/main" id="{7377D103-D3D5-144B-B97B-38A275BF162E}"/>
              </a:ext>
            </a:extLst>
          </p:cNvPr>
          <p:cNvSpPr txBox="1"/>
          <p:nvPr userDrawn="1"/>
        </p:nvSpPr>
        <p:spPr>
          <a:xfrm>
            <a:off x="609599" y="2461211"/>
            <a:ext cx="6867525" cy="923330"/>
          </a:xfrm>
          <a:prstGeom prst="rect">
            <a:avLst/>
          </a:prstGeom>
          <a:noFill/>
        </p:spPr>
        <p:txBody>
          <a:bodyPr wrap="square" lIns="0" rtlCol="0">
            <a:noAutofit/>
          </a:bodyPr>
          <a:lstStyle/>
          <a:p>
            <a:r>
              <a:rPr lang="en-US" sz="4800" dirty="0">
                <a:solidFill>
                  <a:schemeClr val="bg1"/>
                </a:solidFill>
                <a:latin typeface="+mj-lt"/>
              </a:rPr>
              <a:t>Thank you!</a:t>
            </a:r>
          </a:p>
        </p:txBody>
      </p:sp>
    </p:spTree>
    <p:extLst>
      <p:ext uri="{BB962C8B-B14F-4D97-AF65-F5344CB8AC3E}">
        <p14:creationId xmlns:p14="http://schemas.microsoft.com/office/powerpoint/2010/main" val="1795169778"/>
      </p:ext>
    </p:extLst>
  </p:cSld>
  <p:clrMapOvr>
    <a:overrideClrMapping bg1="lt1" tx1="dk1" bg2="lt2" tx2="dk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hankYou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E7A6CF-C9B0-455A-8447-826F7A27295E}"/>
              </a:ext>
            </a:extLst>
          </p:cNvPr>
          <p:cNvPicPr>
            <a:picLocks noChangeAspect="1"/>
          </p:cNvPicPr>
          <p:nvPr userDrawn="1"/>
        </p:nvPicPr>
        <p:blipFill>
          <a:blip r:embed="rId2">
            <a:extLst>
              <a:ext uri="{28A0092B-C50C-407E-A947-70E740481C1C}">
                <a14:useLocalDpi xmlns:a14="http://schemas.microsoft.com/office/drawing/2010/main" val="0"/>
              </a:ext>
            </a:extLst>
          </a:blip>
          <a:srcRect t="23" b="23"/>
          <a:stretch/>
        </p:blipFill>
        <p:spPr>
          <a:xfrm>
            <a:off x="-2" y="4283"/>
            <a:ext cx="12188952" cy="6858253"/>
          </a:xfrm>
          <a:prstGeom prst="rect">
            <a:avLst/>
          </a:prstGeom>
        </p:spPr>
      </p:pic>
      <p:sp>
        <p:nvSpPr>
          <p:cNvPr id="4" name="Slide Number Placeholder 3">
            <a:extLst>
              <a:ext uri="{FF2B5EF4-FFF2-40B4-BE49-F238E27FC236}">
                <a16:creationId xmlns:a16="http://schemas.microsoft.com/office/drawing/2014/main" id="{51E04F47-873D-C04B-9B71-4A2058AEB577}"/>
              </a:ext>
            </a:extLst>
          </p:cNvPr>
          <p:cNvSpPr>
            <a:spLocks noGrp="1"/>
          </p:cNvSpPr>
          <p:nvPr>
            <p:ph type="sldNum" sz="quarter" idx="12"/>
          </p:nvPr>
        </p:nvSpPr>
        <p:spPr/>
        <p:txBody>
          <a:bodyPr/>
          <a:lstStyle/>
          <a:p>
            <a:fld id="{7834CDD4-D76F-4459-B025-0310E913C243}" type="slidenum">
              <a:rPr lang="en-US" smtClean="0"/>
              <a:pPr/>
              <a:t>‹#›</a:t>
            </a:fld>
            <a:endParaRPr lang="en-US"/>
          </a:p>
        </p:txBody>
      </p:sp>
      <p:pic>
        <p:nvPicPr>
          <p:cNvPr id="12" name="Picture 11">
            <a:extLst>
              <a:ext uri="{FF2B5EF4-FFF2-40B4-BE49-F238E27FC236}">
                <a16:creationId xmlns:a16="http://schemas.microsoft.com/office/drawing/2014/main" id="{EA2BB051-B327-4340-8578-C950C494D45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5602" y="551423"/>
            <a:ext cx="1003173" cy="600189"/>
          </a:xfrm>
          <a:prstGeom prst="rect">
            <a:avLst/>
          </a:prstGeom>
        </p:spPr>
      </p:pic>
      <p:sp>
        <p:nvSpPr>
          <p:cNvPr id="11" name="TextBox 10">
            <a:extLst>
              <a:ext uri="{FF2B5EF4-FFF2-40B4-BE49-F238E27FC236}">
                <a16:creationId xmlns:a16="http://schemas.microsoft.com/office/drawing/2014/main" id="{D5566EA1-C851-3D42-8FEE-5B9429E0FF3C}"/>
              </a:ext>
            </a:extLst>
          </p:cNvPr>
          <p:cNvSpPr txBox="1"/>
          <p:nvPr userDrawn="1"/>
        </p:nvSpPr>
        <p:spPr>
          <a:xfrm>
            <a:off x="504476" y="6389813"/>
            <a:ext cx="3937296" cy="184666"/>
          </a:xfrm>
          <a:prstGeom prst="rect">
            <a:avLst/>
          </a:prstGeom>
          <a:noFill/>
        </p:spPr>
        <p:txBody>
          <a:bodyPr wrap="none" rtlCol="0">
            <a:spAutoFit/>
          </a:bodyPr>
          <a:lstStyle/>
          <a:p>
            <a:pPr algn="l"/>
            <a:r>
              <a:rPr lang="en-US" sz="600" dirty="0">
                <a:solidFill>
                  <a:schemeClr val="tx1"/>
                </a:solidFill>
              </a:rPr>
              <a:t>© 2021, Amazon Web Services, Inc. or its affiliates. All rights reserved. Amazon Confidential and Trademark.</a:t>
            </a:r>
          </a:p>
        </p:txBody>
      </p:sp>
      <p:sp>
        <p:nvSpPr>
          <p:cNvPr id="13" name="TextBox 12">
            <a:extLst>
              <a:ext uri="{FF2B5EF4-FFF2-40B4-BE49-F238E27FC236}">
                <a16:creationId xmlns:a16="http://schemas.microsoft.com/office/drawing/2014/main" id="{60F076A9-6CC5-A74B-ADE1-DFB977B67004}"/>
              </a:ext>
            </a:extLst>
          </p:cNvPr>
          <p:cNvSpPr txBox="1"/>
          <p:nvPr userDrawn="1"/>
        </p:nvSpPr>
        <p:spPr>
          <a:xfrm>
            <a:off x="609599" y="2898178"/>
            <a:ext cx="6867525" cy="923330"/>
          </a:xfrm>
          <a:prstGeom prst="rect">
            <a:avLst/>
          </a:prstGeom>
          <a:noFill/>
        </p:spPr>
        <p:txBody>
          <a:bodyPr wrap="square" lIns="0" rtlCol="0">
            <a:noAutofit/>
          </a:bodyPr>
          <a:lstStyle/>
          <a:p>
            <a:r>
              <a:rPr lang="en-US" sz="4800" dirty="0">
                <a:solidFill>
                  <a:schemeClr val="tx1"/>
                </a:solidFill>
                <a:latin typeface="+mj-lt"/>
              </a:rPr>
              <a:t>Thank you!</a:t>
            </a:r>
          </a:p>
        </p:txBody>
      </p:sp>
    </p:spTree>
    <p:extLst>
      <p:ext uri="{BB962C8B-B14F-4D97-AF65-F5344CB8AC3E}">
        <p14:creationId xmlns:p14="http://schemas.microsoft.com/office/powerpoint/2010/main" val="4113578280"/>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HeaderVersion4">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76AC8A2-CA70-4049-B014-BB9F426BC73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0" y="-3480"/>
            <a:ext cx="12188952" cy="6858000"/>
          </a:xfrm>
          <a:prstGeom prst="rect">
            <a:avLst/>
          </a:prstGeom>
        </p:spPr>
      </p:pic>
      <p:sp>
        <p:nvSpPr>
          <p:cNvPr id="5" name="Slide Number Placeholder 4">
            <a:extLst>
              <a:ext uri="{FF2B5EF4-FFF2-40B4-BE49-F238E27FC236}">
                <a16:creationId xmlns:a16="http://schemas.microsoft.com/office/drawing/2014/main" id="{CF847947-B017-0044-83FA-22F75CBD101C}"/>
              </a:ext>
            </a:extLst>
          </p:cNvPr>
          <p:cNvSpPr>
            <a:spLocks noGrp="1"/>
          </p:cNvSpPr>
          <p:nvPr>
            <p:ph type="sldNum" sz="quarter" idx="12"/>
          </p:nvPr>
        </p:nvSpPr>
        <p:spPr/>
        <p:txBody>
          <a:bodyPr/>
          <a:lstStyle>
            <a:lvl1pPr>
              <a:defRPr>
                <a:solidFill>
                  <a:schemeClr val="bg1"/>
                </a:solidFill>
              </a:defRPr>
            </a:lvl1pPr>
          </a:lstStyle>
          <a:p>
            <a:fld id="{7834CDD4-D76F-4459-B025-0310E913C243}" type="slidenum">
              <a:rPr lang="en-US" smtClean="0"/>
              <a:pPr/>
              <a:t>‹#›</a:t>
            </a:fld>
            <a:endParaRPr lang="en-US"/>
          </a:p>
        </p:txBody>
      </p:sp>
      <p:pic>
        <p:nvPicPr>
          <p:cNvPr id="10" name="Picture 9">
            <a:extLst>
              <a:ext uri="{FF2B5EF4-FFF2-40B4-BE49-F238E27FC236}">
                <a16:creationId xmlns:a16="http://schemas.microsoft.com/office/drawing/2014/main" id="{718B88DC-31B1-2A4B-9234-68F71CED0CA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4360" y="6337372"/>
            <a:ext cx="365760" cy="218831"/>
          </a:xfrm>
          <a:prstGeom prst="rect">
            <a:avLst/>
          </a:prstGeom>
        </p:spPr>
      </p:pic>
      <p:sp>
        <p:nvSpPr>
          <p:cNvPr id="12" name="Title 1">
            <a:extLst>
              <a:ext uri="{FF2B5EF4-FFF2-40B4-BE49-F238E27FC236}">
                <a16:creationId xmlns:a16="http://schemas.microsoft.com/office/drawing/2014/main" id="{743133FB-B5B6-544C-BEF9-36F2AE6B8024}"/>
              </a:ext>
            </a:extLst>
          </p:cNvPr>
          <p:cNvSpPr>
            <a:spLocks noGrp="1"/>
          </p:cNvSpPr>
          <p:nvPr>
            <p:ph type="title" hasCustomPrompt="1"/>
          </p:nvPr>
        </p:nvSpPr>
        <p:spPr>
          <a:xfrm>
            <a:off x="609600" y="2539280"/>
            <a:ext cx="8170258" cy="1625599"/>
          </a:xfrm>
        </p:spPr>
        <p:txBody>
          <a:bodyPr anchor="t"/>
          <a:lstStyle>
            <a:lvl1pPr>
              <a:defRPr sz="4800">
                <a:solidFill>
                  <a:schemeClr val="bg1"/>
                </a:solidFill>
              </a:defRPr>
            </a:lvl1pPr>
          </a:lstStyle>
          <a:p>
            <a:r>
              <a:rPr lang="en-US" dirty="0"/>
              <a:t>Section divider – </a:t>
            </a:r>
            <a:br>
              <a:rPr lang="en-US" dirty="0"/>
            </a:br>
            <a:r>
              <a:rPr lang="en-US" dirty="0"/>
              <a:t>Type section name here</a:t>
            </a:r>
          </a:p>
        </p:txBody>
      </p:sp>
      <p:sp>
        <p:nvSpPr>
          <p:cNvPr id="7" name="TextBox 6">
            <a:extLst>
              <a:ext uri="{FF2B5EF4-FFF2-40B4-BE49-F238E27FC236}">
                <a16:creationId xmlns:a16="http://schemas.microsoft.com/office/drawing/2014/main" id="{1ED8D9B6-EB75-D445-82E0-EC4AB2EC9431}"/>
              </a:ext>
            </a:extLst>
          </p:cNvPr>
          <p:cNvSpPr txBox="1"/>
          <p:nvPr userDrawn="1"/>
        </p:nvSpPr>
        <p:spPr>
          <a:xfrm>
            <a:off x="5122817" y="6389813"/>
            <a:ext cx="1946367" cy="184666"/>
          </a:xfrm>
          <a:prstGeom prst="rect">
            <a:avLst/>
          </a:prstGeom>
          <a:noFill/>
        </p:spPr>
        <p:txBody>
          <a:bodyPr wrap="none" rtlCol="0">
            <a:spAutoFit/>
          </a:bodyPr>
          <a:lstStyle/>
          <a:p>
            <a:pPr algn="ctr"/>
            <a:r>
              <a:rPr lang="en-US" sz="600" dirty="0">
                <a:solidFill>
                  <a:schemeClr val="bg1"/>
                </a:solidFill>
              </a:rPr>
              <a:t>© 2022, Amazon Web Services, Inc. or its affiliates.</a:t>
            </a:r>
          </a:p>
        </p:txBody>
      </p:sp>
    </p:spTree>
    <p:extLst>
      <p:ext uri="{BB962C8B-B14F-4D97-AF65-F5344CB8AC3E}">
        <p14:creationId xmlns:p14="http://schemas.microsoft.com/office/powerpoint/2010/main" val="352930742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608">
          <p15:clr>
            <a:srgbClr val="FBAE40"/>
          </p15:clr>
        </p15:guide>
        <p15:guide id="2" orient="horz" pos="1248">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hankYou3">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B7F715-D5E5-F74A-AAD0-2C9EC8A31A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2465" y="2570"/>
            <a:ext cx="12184018" cy="6856285"/>
          </a:xfrm>
          <a:prstGeom prst="rect">
            <a:avLst/>
          </a:prstGeom>
        </p:spPr>
      </p:pic>
      <p:sp>
        <p:nvSpPr>
          <p:cNvPr id="4" name="Slide Number Placeholder 3">
            <a:extLst>
              <a:ext uri="{FF2B5EF4-FFF2-40B4-BE49-F238E27FC236}">
                <a16:creationId xmlns:a16="http://schemas.microsoft.com/office/drawing/2014/main" id="{CECE3B5C-4111-1A43-92BE-8F5FA4A7CF90}"/>
              </a:ext>
            </a:extLst>
          </p:cNvPr>
          <p:cNvSpPr>
            <a:spLocks noGrp="1"/>
          </p:cNvSpPr>
          <p:nvPr>
            <p:ph type="sldNum" sz="quarter" idx="12"/>
          </p:nvPr>
        </p:nvSpPr>
        <p:spPr/>
        <p:txBody>
          <a:bodyPr/>
          <a:lstStyle/>
          <a:p>
            <a:fld id="{7834CDD4-D76F-4459-B025-0310E913C243}" type="slidenum">
              <a:rPr lang="en-US" smtClean="0"/>
              <a:pPr/>
              <a:t>‹#›</a:t>
            </a:fld>
            <a:endParaRPr lang="en-US"/>
          </a:p>
        </p:txBody>
      </p:sp>
      <p:pic>
        <p:nvPicPr>
          <p:cNvPr id="11" name="Picture 10">
            <a:extLst>
              <a:ext uri="{FF2B5EF4-FFF2-40B4-BE49-F238E27FC236}">
                <a16:creationId xmlns:a16="http://schemas.microsoft.com/office/drawing/2014/main" id="{7615977A-9814-1D4F-A128-E19AFA38EB5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5602" y="551423"/>
            <a:ext cx="1003173" cy="600189"/>
          </a:xfrm>
          <a:prstGeom prst="rect">
            <a:avLst/>
          </a:prstGeom>
        </p:spPr>
      </p:pic>
      <p:sp>
        <p:nvSpPr>
          <p:cNvPr id="10" name="TextBox 9">
            <a:extLst>
              <a:ext uri="{FF2B5EF4-FFF2-40B4-BE49-F238E27FC236}">
                <a16:creationId xmlns:a16="http://schemas.microsoft.com/office/drawing/2014/main" id="{CABD4F48-8813-4B4D-86F2-0474FE924466}"/>
              </a:ext>
            </a:extLst>
          </p:cNvPr>
          <p:cNvSpPr txBox="1"/>
          <p:nvPr userDrawn="1"/>
        </p:nvSpPr>
        <p:spPr>
          <a:xfrm>
            <a:off x="504476" y="6389813"/>
            <a:ext cx="3937296" cy="184666"/>
          </a:xfrm>
          <a:prstGeom prst="rect">
            <a:avLst/>
          </a:prstGeom>
          <a:noFill/>
        </p:spPr>
        <p:txBody>
          <a:bodyPr wrap="none" rtlCol="0">
            <a:spAutoFit/>
          </a:bodyPr>
          <a:lstStyle/>
          <a:p>
            <a:pPr algn="l"/>
            <a:r>
              <a:rPr lang="en-US" sz="600" dirty="0">
                <a:solidFill>
                  <a:schemeClr val="bg1">
                    <a:lumMod val="75000"/>
                  </a:schemeClr>
                </a:solidFill>
              </a:rPr>
              <a:t>© 2021, Amazon Web Services, Inc. or its affiliates. All rights reserved. Amazon Confidential and Trademark.</a:t>
            </a:r>
          </a:p>
        </p:txBody>
      </p:sp>
      <p:sp>
        <p:nvSpPr>
          <p:cNvPr id="13" name="TextBox 12">
            <a:extLst>
              <a:ext uri="{FF2B5EF4-FFF2-40B4-BE49-F238E27FC236}">
                <a16:creationId xmlns:a16="http://schemas.microsoft.com/office/drawing/2014/main" id="{4DF5A466-F67F-7846-9925-BDC901ADE1A5}"/>
              </a:ext>
            </a:extLst>
          </p:cNvPr>
          <p:cNvSpPr txBox="1"/>
          <p:nvPr userDrawn="1"/>
        </p:nvSpPr>
        <p:spPr>
          <a:xfrm>
            <a:off x="609599" y="2461211"/>
            <a:ext cx="6867525" cy="923330"/>
          </a:xfrm>
          <a:prstGeom prst="rect">
            <a:avLst/>
          </a:prstGeom>
          <a:noFill/>
        </p:spPr>
        <p:txBody>
          <a:bodyPr wrap="square" lIns="0" rtlCol="0">
            <a:noAutofit/>
          </a:bodyPr>
          <a:lstStyle/>
          <a:p>
            <a:r>
              <a:rPr lang="en-US" sz="4800" dirty="0">
                <a:solidFill>
                  <a:schemeClr val="bg1"/>
                </a:solidFill>
                <a:latin typeface="+mj-lt"/>
              </a:rPr>
              <a:t>Thank you!</a:t>
            </a:r>
          </a:p>
        </p:txBody>
      </p:sp>
    </p:spTree>
    <p:extLst>
      <p:ext uri="{BB962C8B-B14F-4D97-AF65-F5344CB8AC3E}">
        <p14:creationId xmlns:p14="http://schemas.microsoft.com/office/powerpoint/2010/main" val="57002826"/>
      </p:ext>
    </p:extLst>
  </p:cSld>
  <p:clrMapOvr>
    <a:overrideClrMapping bg1="lt1" tx1="dk1" bg2="lt2" tx2="dk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350393-A79A-9C40-866B-A68329B2DE70}"/>
              </a:ext>
            </a:extLst>
          </p:cNvPr>
          <p:cNvSpPr>
            <a:spLocks noGrp="1"/>
          </p:cNvSpPr>
          <p:nvPr>
            <p:ph type="sldNum" sz="quarter" idx="16"/>
          </p:nvPr>
        </p:nvSpPr>
        <p:spPr/>
        <p:txBody>
          <a:bodyPr/>
          <a:lstStyle>
            <a:lvl1pPr>
              <a:defRPr>
                <a:solidFill>
                  <a:schemeClr val="tx1"/>
                </a:solidFill>
              </a:defRPr>
            </a:lvl1pPr>
          </a:lstStyle>
          <a:p>
            <a:fld id="{7834CDD4-D76F-4459-B025-0310E913C243}" type="slidenum">
              <a:rPr lang="en-US" smtClean="0"/>
              <a:pPr/>
              <a:t>‹#›</a:t>
            </a:fld>
            <a:endParaRPr lang="en-US"/>
          </a:p>
        </p:txBody>
      </p:sp>
    </p:spTree>
    <p:extLst>
      <p:ext uri="{BB962C8B-B14F-4D97-AF65-F5344CB8AC3E}">
        <p14:creationId xmlns:p14="http://schemas.microsoft.com/office/powerpoint/2010/main" val="107880230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317AF-F0F9-4F0C-A17A-347677D68E0A}"/>
              </a:ext>
            </a:extLst>
          </p:cNvPr>
          <p:cNvSpPr>
            <a:spLocks noGrp="1"/>
          </p:cNvSpPr>
          <p:nvPr>
            <p:ph type="title" hasCustomPrompt="1"/>
          </p:nvPr>
        </p:nvSpPr>
        <p:spPr>
          <a:xfrm>
            <a:off x="620712" y="914400"/>
            <a:ext cx="10950577" cy="609600"/>
          </a:xfrm>
        </p:spPr>
        <p:txBody>
          <a:bodyPr anchor="t"/>
          <a:lstStyle>
            <a:lvl1pPr>
              <a:defRPr sz="3200"/>
            </a:lvl1pPr>
          </a:lstStyle>
          <a:p>
            <a:r>
              <a:rPr lang="en-US" dirty="0"/>
              <a:t>Content with caption layout</a:t>
            </a:r>
          </a:p>
        </p:txBody>
      </p:sp>
      <p:sp>
        <p:nvSpPr>
          <p:cNvPr id="3" name="Content Placeholder 2">
            <a:extLst>
              <a:ext uri="{FF2B5EF4-FFF2-40B4-BE49-F238E27FC236}">
                <a16:creationId xmlns:a16="http://schemas.microsoft.com/office/drawing/2014/main" id="{6C576566-CEC8-4063-9FF9-AE08905423D7}"/>
              </a:ext>
            </a:extLst>
          </p:cNvPr>
          <p:cNvSpPr>
            <a:spLocks noGrp="1"/>
          </p:cNvSpPr>
          <p:nvPr>
            <p:ph idx="1" hasCustomPrompt="1"/>
          </p:nvPr>
        </p:nvSpPr>
        <p:spPr>
          <a:xfrm>
            <a:off x="5803900" y="1702024"/>
            <a:ext cx="5767388" cy="4686300"/>
          </a:xfrm>
          <a:prstGeom prst="rect">
            <a:avLst/>
          </a:prstGeom>
        </p:spPr>
        <p:txBody>
          <a:bodyPr/>
          <a:lstStyle>
            <a:lvl1pPr marL="0" indent="0">
              <a:buNone/>
              <a:defRPr sz="24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the icon to add a chart, table or other graphic</a:t>
            </a:r>
          </a:p>
        </p:txBody>
      </p:sp>
      <p:sp>
        <p:nvSpPr>
          <p:cNvPr id="4" name="Text Placeholder 3">
            <a:extLst>
              <a:ext uri="{FF2B5EF4-FFF2-40B4-BE49-F238E27FC236}">
                <a16:creationId xmlns:a16="http://schemas.microsoft.com/office/drawing/2014/main" id="{893F6125-A1B7-4B8A-ACBB-C0DD9DDBB327}"/>
              </a:ext>
            </a:extLst>
          </p:cNvPr>
          <p:cNvSpPr>
            <a:spLocks noGrp="1"/>
          </p:cNvSpPr>
          <p:nvPr>
            <p:ph type="body" sz="half" idx="2" hasCustomPrompt="1"/>
          </p:nvPr>
        </p:nvSpPr>
        <p:spPr>
          <a:xfrm>
            <a:off x="609600" y="1702024"/>
            <a:ext cx="4787900" cy="4686299"/>
          </a:xfrm>
          <a:prstGeom prst="rect">
            <a:avLst/>
          </a:prstGeom>
        </p:spPr>
        <p:txBody>
          <a:bodyPr lIns="0"/>
          <a:lstStyle>
            <a:lvl1pPr marL="0" indent="0">
              <a:spcAft>
                <a:spcPts val="18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Enter text</a:t>
            </a:r>
          </a:p>
        </p:txBody>
      </p:sp>
      <p:sp>
        <p:nvSpPr>
          <p:cNvPr id="7" name="Slide Number Placeholder 6">
            <a:extLst>
              <a:ext uri="{FF2B5EF4-FFF2-40B4-BE49-F238E27FC236}">
                <a16:creationId xmlns:a16="http://schemas.microsoft.com/office/drawing/2014/main" id="{963B1849-45A5-D546-84A7-67AD946B77A3}"/>
              </a:ext>
            </a:extLst>
          </p:cNvPr>
          <p:cNvSpPr>
            <a:spLocks noGrp="1"/>
          </p:cNvSpPr>
          <p:nvPr>
            <p:ph type="sldNum" sz="quarter" idx="16"/>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47754216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82F9-1BFF-4597-97C1-0DBDDC0ED0CF}"/>
              </a:ext>
            </a:extLst>
          </p:cNvPr>
          <p:cNvSpPr>
            <a:spLocks noGrp="1"/>
          </p:cNvSpPr>
          <p:nvPr>
            <p:ph type="title" hasCustomPrompt="1"/>
          </p:nvPr>
        </p:nvSpPr>
        <p:spPr/>
        <p:txBody>
          <a:bodyPr/>
          <a:lstStyle>
            <a:lvl1pPr>
              <a:defRPr/>
            </a:lvl1pPr>
          </a:lstStyle>
          <a:p>
            <a:r>
              <a:rPr lang="en-US" dirty="0"/>
              <a:t>Title and vertical text layout (international)</a:t>
            </a:r>
          </a:p>
        </p:txBody>
      </p:sp>
      <p:sp>
        <p:nvSpPr>
          <p:cNvPr id="3" name="Vertical Text Placeholder 2">
            <a:extLst>
              <a:ext uri="{FF2B5EF4-FFF2-40B4-BE49-F238E27FC236}">
                <a16:creationId xmlns:a16="http://schemas.microsoft.com/office/drawing/2014/main" id="{CD60AD46-E5C5-4ED0-A450-0B2DC3F9FF07}"/>
              </a:ext>
            </a:extLst>
          </p:cNvPr>
          <p:cNvSpPr>
            <a:spLocks noGrp="1"/>
          </p:cNvSpPr>
          <p:nvPr>
            <p:ph type="body" orient="vert" idx="1" hasCustomPrompt="1"/>
          </p:nvPr>
        </p:nvSpPr>
        <p:spPr>
          <a:xfrm>
            <a:off x="609600" y="2019300"/>
            <a:ext cx="10972800" cy="4191000"/>
          </a:xfrm>
          <a:prstGeom prst="rect">
            <a:avLst/>
          </a:prstGeom>
        </p:spPr>
        <p:txBody>
          <a:bodyPr vert="eaVert"/>
          <a:lstStyle>
            <a:lvl1pPr>
              <a:defRPr/>
            </a:lvl1pPr>
          </a:lstStyle>
          <a:p>
            <a:pPr lvl="0"/>
            <a:r>
              <a:rPr lang="en-US" dirty="0"/>
              <a:t>Enter bulleted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785275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E43C3A-0026-48EB-B5D3-CD08B9EB755E}"/>
              </a:ext>
            </a:extLst>
          </p:cNvPr>
          <p:cNvSpPr>
            <a:spLocks noGrp="1"/>
          </p:cNvSpPr>
          <p:nvPr>
            <p:ph type="title" orient="vert" hasCustomPrompt="1"/>
          </p:nvPr>
        </p:nvSpPr>
        <p:spPr>
          <a:xfrm>
            <a:off x="10337800" y="914400"/>
            <a:ext cx="1244600" cy="5262562"/>
          </a:xfrm>
        </p:spPr>
        <p:txBody>
          <a:bodyPr vert="eaVert"/>
          <a:lstStyle>
            <a:lvl1pPr>
              <a:defRPr/>
            </a:lvl1pPr>
          </a:lstStyle>
          <a:p>
            <a:r>
              <a:rPr lang="en-US" dirty="0"/>
              <a:t>Vertical title and text layout (international)</a:t>
            </a:r>
          </a:p>
        </p:txBody>
      </p:sp>
      <p:sp>
        <p:nvSpPr>
          <p:cNvPr id="3" name="Vertical Text Placeholder 2">
            <a:extLst>
              <a:ext uri="{FF2B5EF4-FFF2-40B4-BE49-F238E27FC236}">
                <a16:creationId xmlns:a16="http://schemas.microsoft.com/office/drawing/2014/main" id="{037DD4BE-6749-4AD2-A946-E89FB63F5217}"/>
              </a:ext>
            </a:extLst>
          </p:cNvPr>
          <p:cNvSpPr>
            <a:spLocks noGrp="1"/>
          </p:cNvSpPr>
          <p:nvPr>
            <p:ph type="body" orient="vert" idx="1" hasCustomPrompt="1"/>
          </p:nvPr>
        </p:nvSpPr>
        <p:spPr>
          <a:xfrm>
            <a:off x="609600" y="914399"/>
            <a:ext cx="9728200" cy="5262563"/>
          </a:xfrm>
          <a:prstGeom prst="rect">
            <a:avLst/>
          </a:prstGeom>
        </p:spPr>
        <p:txBody>
          <a:bodyPr vert="eaVert"/>
          <a:lstStyle>
            <a:lvl1pPr>
              <a:defRPr/>
            </a:lvl1pPr>
          </a:lstStyle>
          <a:p>
            <a:pPr lvl="0"/>
            <a:r>
              <a:rPr lang="en-US" dirty="0"/>
              <a:t>Enter vertical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47049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hankYou4">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E7A6CF-C9B0-455A-8447-826F7A27295E}"/>
              </a:ext>
            </a:extLst>
          </p:cNvPr>
          <p:cNvPicPr>
            <a:picLocks noChangeAspect="1"/>
          </p:cNvPicPr>
          <p:nvPr userDrawn="1"/>
        </p:nvPicPr>
        <p:blipFill>
          <a:blip r:embed="rId2">
            <a:extLst>
              <a:ext uri="{28A0092B-C50C-407E-A947-70E740481C1C}">
                <a14:useLocalDpi xmlns:a14="http://schemas.microsoft.com/office/drawing/2010/main" val="0"/>
              </a:ext>
            </a:extLst>
          </a:blip>
          <a:srcRect t="23" b="23"/>
          <a:stretch/>
        </p:blipFill>
        <p:spPr>
          <a:xfrm>
            <a:off x="-2" y="4283"/>
            <a:ext cx="12188952" cy="6858253"/>
          </a:xfrm>
          <a:prstGeom prst="rect">
            <a:avLst/>
          </a:prstGeom>
        </p:spPr>
      </p:pic>
      <p:sp>
        <p:nvSpPr>
          <p:cNvPr id="7" name="TextBox 6">
            <a:extLst>
              <a:ext uri="{FF2B5EF4-FFF2-40B4-BE49-F238E27FC236}">
                <a16:creationId xmlns:a16="http://schemas.microsoft.com/office/drawing/2014/main" id="{C0D4D887-D4C2-413D-AB93-349F52800B10}"/>
              </a:ext>
            </a:extLst>
          </p:cNvPr>
          <p:cNvSpPr txBox="1"/>
          <p:nvPr userDrawn="1"/>
        </p:nvSpPr>
        <p:spPr>
          <a:xfrm>
            <a:off x="609599" y="2898178"/>
            <a:ext cx="6867525" cy="923330"/>
          </a:xfrm>
          <a:prstGeom prst="rect">
            <a:avLst/>
          </a:prstGeom>
          <a:noFill/>
        </p:spPr>
        <p:txBody>
          <a:bodyPr wrap="square" lIns="0" rtlCol="0">
            <a:noAutofit/>
          </a:bodyPr>
          <a:lstStyle/>
          <a:p>
            <a:r>
              <a:rPr lang="en-US" sz="4800" dirty="0">
                <a:solidFill>
                  <a:schemeClr val="tx1"/>
                </a:solidFill>
                <a:latin typeface="+mj-lt"/>
              </a:rPr>
              <a:t>Thank you!</a:t>
            </a:r>
          </a:p>
        </p:txBody>
      </p:sp>
      <p:sp>
        <p:nvSpPr>
          <p:cNvPr id="4" name="Slide Number Placeholder 3">
            <a:extLst>
              <a:ext uri="{FF2B5EF4-FFF2-40B4-BE49-F238E27FC236}">
                <a16:creationId xmlns:a16="http://schemas.microsoft.com/office/drawing/2014/main" id="{51E04F47-873D-C04B-9B71-4A2058AEB577}"/>
              </a:ext>
            </a:extLst>
          </p:cNvPr>
          <p:cNvSpPr>
            <a:spLocks noGrp="1"/>
          </p:cNvSpPr>
          <p:nvPr>
            <p:ph type="sldNum" sz="quarter" idx="12"/>
          </p:nvPr>
        </p:nvSpPr>
        <p:spPr/>
        <p:txBody>
          <a:bodyPr/>
          <a:lstStyle/>
          <a:p>
            <a:fld id="{7834CDD4-D76F-4459-B025-0310E913C243}" type="slidenum">
              <a:rPr lang="en-US" smtClean="0"/>
              <a:pPr/>
              <a:t>‹#›</a:t>
            </a:fld>
            <a:endParaRPr lang="en-US"/>
          </a:p>
        </p:txBody>
      </p:sp>
      <p:pic>
        <p:nvPicPr>
          <p:cNvPr id="12" name="Picture 11">
            <a:extLst>
              <a:ext uri="{FF2B5EF4-FFF2-40B4-BE49-F238E27FC236}">
                <a16:creationId xmlns:a16="http://schemas.microsoft.com/office/drawing/2014/main" id="{EA2BB051-B327-4340-8578-C950C494D45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5602" y="551423"/>
            <a:ext cx="1003173" cy="600189"/>
          </a:xfrm>
          <a:prstGeom prst="rect">
            <a:avLst/>
          </a:prstGeom>
        </p:spPr>
      </p:pic>
      <p:sp>
        <p:nvSpPr>
          <p:cNvPr id="11" name="TextBox 10">
            <a:extLst>
              <a:ext uri="{FF2B5EF4-FFF2-40B4-BE49-F238E27FC236}">
                <a16:creationId xmlns:a16="http://schemas.microsoft.com/office/drawing/2014/main" id="{72A18BD8-6B06-B44E-998C-EEA4C6146AFA}"/>
              </a:ext>
            </a:extLst>
          </p:cNvPr>
          <p:cNvSpPr txBox="1"/>
          <p:nvPr userDrawn="1"/>
        </p:nvSpPr>
        <p:spPr>
          <a:xfrm>
            <a:off x="504476" y="6389813"/>
            <a:ext cx="3937296" cy="184666"/>
          </a:xfrm>
          <a:prstGeom prst="rect">
            <a:avLst/>
          </a:prstGeom>
          <a:noFill/>
        </p:spPr>
        <p:txBody>
          <a:bodyPr wrap="none" rtlCol="0">
            <a:spAutoFit/>
          </a:bodyPr>
          <a:lstStyle/>
          <a:p>
            <a:pPr algn="l"/>
            <a:r>
              <a:rPr lang="en-US" sz="600" dirty="0">
                <a:solidFill>
                  <a:schemeClr val="tx1"/>
                </a:solidFill>
              </a:rPr>
              <a:t>© 2021, Amazon Web Services, Inc. or its affiliates. All rights reserved. Amazon Confidential and Trademark.</a:t>
            </a:r>
          </a:p>
        </p:txBody>
      </p:sp>
    </p:spTree>
    <p:extLst>
      <p:ext uri="{BB962C8B-B14F-4D97-AF65-F5344CB8AC3E}">
        <p14:creationId xmlns:p14="http://schemas.microsoft.com/office/powerpoint/2010/main" val="3910433373"/>
      </p:ext>
    </p:extLst>
  </p:cSld>
  <p:clrMapOvr>
    <a:overrideClrMapping bg1="dk1" tx1="lt1" bg2="dk2" tx2="lt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hankYou5">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91E2C7D-813B-4A05-B7BB-C93AB010A65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2465" y="2570"/>
            <a:ext cx="12184018" cy="6856285"/>
          </a:xfrm>
          <a:prstGeom prst="rect">
            <a:avLst/>
          </a:prstGeom>
        </p:spPr>
      </p:pic>
      <p:sp>
        <p:nvSpPr>
          <p:cNvPr id="4" name="Slide Number Placeholder 3">
            <a:extLst>
              <a:ext uri="{FF2B5EF4-FFF2-40B4-BE49-F238E27FC236}">
                <a16:creationId xmlns:a16="http://schemas.microsoft.com/office/drawing/2014/main" id="{CECE3B5C-4111-1A43-92BE-8F5FA4A7CF90}"/>
              </a:ext>
            </a:extLst>
          </p:cNvPr>
          <p:cNvSpPr>
            <a:spLocks noGrp="1"/>
          </p:cNvSpPr>
          <p:nvPr>
            <p:ph type="sldNum" sz="quarter" idx="12"/>
          </p:nvPr>
        </p:nvSpPr>
        <p:spPr/>
        <p:txBody>
          <a:bodyPr/>
          <a:lstStyle/>
          <a:p>
            <a:fld id="{7834CDD4-D76F-4459-B025-0310E913C243}" type="slidenum">
              <a:rPr lang="en-US" smtClean="0"/>
              <a:pPr/>
              <a:t>‹#›</a:t>
            </a:fld>
            <a:endParaRPr lang="en-US"/>
          </a:p>
        </p:txBody>
      </p:sp>
      <p:pic>
        <p:nvPicPr>
          <p:cNvPr id="11" name="Picture 10">
            <a:extLst>
              <a:ext uri="{FF2B5EF4-FFF2-40B4-BE49-F238E27FC236}">
                <a16:creationId xmlns:a16="http://schemas.microsoft.com/office/drawing/2014/main" id="{7615977A-9814-1D4F-A128-E19AFA38EB5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5602" y="551423"/>
            <a:ext cx="1003173" cy="600189"/>
          </a:xfrm>
          <a:prstGeom prst="rect">
            <a:avLst/>
          </a:prstGeom>
        </p:spPr>
      </p:pic>
      <p:sp>
        <p:nvSpPr>
          <p:cNvPr id="10" name="TextBox 9">
            <a:extLst>
              <a:ext uri="{FF2B5EF4-FFF2-40B4-BE49-F238E27FC236}">
                <a16:creationId xmlns:a16="http://schemas.microsoft.com/office/drawing/2014/main" id="{CABD4F48-8813-4B4D-86F2-0474FE924466}"/>
              </a:ext>
            </a:extLst>
          </p:cNvPr>
          <p:cNvSpPr txBox="1"/>
          <p:nvPr userDrawn="1"/>
        </p:nvSpPr>
        <p:spPr>
          <a:xfrm>
            <a:off x="504476" y="6389813"/>
            <a:ext cx="3937296" cy="184666"/>
          </a:xfrm>
          <a:prstGeom prst="rect">
            <a:avLst/>
          </a:prstGeom>
          <a:noFill/>
        </p:spPr>
        <p:txBody>
          <a:bodyPr wrap="none" rtlCol="0">
            <a:spAutoFit/>
          </a:bodyPr>
          <a:lstStyle/>
          <a:p>
            <a:pPr algn="l"/>
            <a:r>
              <a:rPr lang="en-US" sz="600" dirty="0">
                <a:solidFill>
                  <a:schemeClr val="bg1"/>
                </a:solidFill>
              </a:rPr>
              <a:t>© 2021, Amazon Web Services, Inc. or its affiliates. All rights reserved. Amazon Confidential and Trademark.</a:t>
            </a:r>
          </a:p>
        </p:txBody>
      </p:sp>
      <p:sp>
        <p:nvSpPr>
          <p:cNvPr id="13" name="TextBox 12">
            <a:extLst>
              <a:ext uri="{FF2B5EF4-FFF2-40B4-BE49-F238E27FC236}">
                <a16:creationId xmlns:a16="http://schemas.microsoft.com/office/drawing/2014/main" id="{4DF5A466-F67F-7846-9925-BDC901ADE1A5}"/>
              </a:ext>
            </a:extLst>
          </p:cNvPr>
          <p:cNvSpPr txBox="1"/>
          <p:nvPr userDrawn="1"/>
        </p:nvSpPr>
        <p:spPr>
          <a:xfrm>
            <a:off x="609599" y="2461211"/>
            <a:ext cx="6867525" cy="923330"/>
          </a:xfrm>
          <a:prstGeom prst="rect">
            <a:avLst/>
          </a:prstGeom>
          <a:noFill/>
        </p:spPr>
        <p:txBody>
          <a:bodyPr wrap="square" lIns="0" rtlCol="0">
            <a:noAutofit/>
          </a:bodyPr>
          <a:lstStyle/>
          <a:p>
            <a:r>
              <a:rPr lang="en-US" sz="4800" dirty="0">
                <a:solidFill>
                  <a:schemeClr val="bg1"/>
                </a:solidFill>
                <a:latin typeface="+mj-lt"/>
              </a:rPr>
              <a:t>Thank you!</a:t>
            </a:r>
          </a:p>
        </p:txBody>
      </p:sp>
    </p:spTree>
    <p:extLst>
      <p:ext uri="{BB962C8B-B14F-4D97-AF65-F5344CB8AC3E}">
        <p14:creationId xmlns:p14="http://schemas.microsoft.com/office/powerpoint/2010/main" val="3775121437"/>
      </p:ext>
    </p:extLst>
  </p:cSld>
  <p:clrMapOvr>
    <a:overrideClrMapping bg1="lt1" tx1="dk1" bg2="lt2" tx2="dk2" accent1="accent1" accent2="accent2" accent3="accent3" accent4="accent4" accent5="accent5" accent6="accent6" hlink="hlink" folHlink="folHlink"/>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able_of_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457200" y="153248"/>
            <a:ext cx="11258550" cy="82782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457200" y="1371600"/>
            <a:ext cx="11258550" cy="3905251"/>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0657175"/>
      </p:ext>
    </p:extLst>
  </p:cSld>
  <p:clrMapOvr>
    <a:overrideClrMapping bg1="dk1" tx1="lt1" bg2="dk2" tx2="lt2" accent1="accent1" accent2="accent2" accent3="accent3" accent4="accent4" accent5="accent5" accent6="accent6" hlink="hlink" folHlink="folHlink"/>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Blank_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457199" y="153248"/>
            <a:ext cx="11262360" cy="753435"/>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extBox 3">
            <a:extLst>
              <a:ext uri="{FF2B5EF4-FFF2-40B4-BE49-F238E27FC236}">
                <a16:creationId xmlns:a16="http://schemas.microsoft.com/office/drawing/2014/main" id="{C680CA43-5C49-A347-BAC4-268F3B7F1BC4}"/>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2022, Amazon Web Services, Inc. or its Affiliates. </a:t>
            </a:r>
          </a:p>
        </p:txBody>
      </p:sp>
      <p:pic>
        <p:nvPicPr>
          <p:cNvPr id="5" name="Picture 4">
            <a:extLst>
              <a:ext uri="{FF2B5EF4-FFF2-40B4-BE49-F238E27FC236}">
                <a16:creationId xmlns:a16="http://schemas.microsoft.com/office/drawing/2014/main" id="{95568472-78C1-FD4C-80A1-628CA86D3F0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565955631"/>
      </p:ext>
    </p:extLst>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_Divider_Slide">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22E1C8C4-E63C-3F41-ABD7-B5CC6193865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2150287895"/>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HeaderVersion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63C40C-65D6-43B9-9CA7-C72FC88C03C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1" y="2971"/>
            <a:ext cx="12188952" cy="6858000"/>
          </a:xfrm>
          <a:prstGeom prst="rect">
            <a:avLst/>
          </a:prstGeom>
        </p:spPr>
      </p:pic>
      <p:sp>
        <p:nvSpPr>
          <p:cNvPr id="2" name="Title 1">
            <a:extLst>
              <a:ext uri="{FF2B5EF4-FFF2-40B4-BE49-F238E27FC236}">
                <a16:creationId xmlns:a16="http://schemas.microsoft.com/office/drawing/2014/main" id="{E162F3E8-1253-4748-A4CA-00B845807C26}"/>
              </a:ext>
            </a:extLst>
          </p:cNvPr>
          <p:cNvSpPr>
            <a:spLocks noGrp="1"/>
          </p:cNvSpPr>
          <p:nvPr>
            <p:ph type="title" hasCustomPrompt="1"/>
          </p:nvPr>
        </p:nvSpPr>
        <p:spPr>
          <a:xfrm>
            <a:off x="609600" y="2539280"/>
            <a:ext cx="8170258" cy="1625599"/>
          </a:xfrm>
        </p:spPr>
        <p:txBody>
          <a:bodyPr anchor="t"/>
          <a:lstStyle>
            <a:lvl1pPr>
              <a:defRPr sz="4800"/>
            </a:lvl1pPr>
          </a:lstStyle>
          <a:p>
            <a:r>
              <a:rPr lang="en-US" dirty="0"/>
              <a:t>Section divider – </a:t>
            </a:r>
            <a:br>
              <a:rPr lang="en-US" dirty="0"/>
            </a:br>
            <a:r>
              <a:rPr lang="en-US" dirty="0"/>
              <a:t>Type section name here</a:t>
            </a:r>
          </a:p>
        </p:txBody>
      </p:sp>
      <p:sp>
        <p:nvSpPr>
          <p:cNvPr id="5" name="Slide Number Placeholder 4">
            <a:extLst>
              <a:ext uri="{FF2B5EF4-FFF2-40B4-BE49-F238E27FC236}">
                <a16:creationId xmlns:a16="http://schemas.microsoft.com/office/drawing/2014/main" id="{A7029803-42D7-A244-9477-DD91AA020F97}"/>
              </a:ext>
            </a:extLst>
          </p:cNvPr>
          <p:cNvSpPr>
            <a:spLocks noGrp="1"/>
          </p:cNvSpPr>
          <p:nvPr>
            <p:ph type="sldNum" sz="quarter" idx="12"/>
          </p:nvPr>
        </p:nvSpPr>
        <p:spPr/>
        <p:txBody>
          <a:bodyPr/>
          <a:lstStyle/>
          <a:p>
            <a:fld id="{7834CDD4-D76F-4459-B025-0310E913C243}" type="slidenum">
              <a:rPr lang="en-US" smtClean="0"/>
              <a:pPr/>
              <a:t>‹#›</a:t>
            </a:fld>
            <a:endParaRPr lang="en-US"/>
          </a:p>
        </p:txBody>
      </p:sp>
      <p:pic>
        <p:nvPicPr>
          <p:cNvPr id="10" name="Picture 9">
            <a:extLst>
              <a:ext uri="{FF2B5EF4-FFF2-40B4-BE49-F238E27FC236}">
                <a16:creationId xmlns:a16="http://schemas.microsoft.com/office/drawing/2014/main" id="{34A097F0-00F1-034C-8A54-B8F8BFEC0550}"/>
              </a:ext>
            </a:extLst>
          </p:cNvPr>
          <p:cNvPicPr>
            <a:picLocks noChangeAspect="1"/>
          </p:cNvPicPr>
          <p:nvPr userDrawn="1"/>
        </p:nvPicPr>
        <p:blipFill>
          <a:blip r:embed="rId3">
            <a:alphaModFix/>
          </a:blip>
          <a:stretch>
            <a:fillRect/>
          </a:stretch>
        </p:blipFill>
        <p:spPr>
          <a:xfrm>
            <a:off x="597695" y="6337372"/>
            <a:ext cx="365760" cy="220242"/>
          </a:xfrm>
          <a:prstGeom prst="rect">
            <a:avLst/>
          </a:prstGeom>
        </p:spPr>
      </p:pic>
      <p:sp>
        <p:nvSpPr>
          <p:cNvPr id="7" name="TextBox 6">
            <a:extLst>
              <a:ext uri="{FF2B5EF4-FFF2-40B4-BE49-F238E27FC236}">
                <a16:creationId xmlns:a16="http://schemas.microsoft.com/office/drawing/2014/main" id="{D51404CF-411A-D545-8536-E2FC9E5CDD1A}"/>
              </a:ext>
            </a:extLst>
          </p:cNvPr>
          <p:cNvSpPr txBox="1"/>
          <p:nvPr userDrawn="1"/>
        </p:nvSpPr>
        <p:spPr>
          <a:xfrm>
            <a:off x="5122817" y="6389813"/>
            <a:ext cx="1946367" cy="184666"/>
          </a:xfrm>
          <a:prstGeom prst="rect">
            <a:avLst/>
          </a:prstGeom>
          <a:noFill/>
        </p:spPr>
        <p:txBody>
          <a:bodyPr wrap="none" rtlCol="0">
            <a:spAutoFit/>
          </a:bodyPr>
          <a:lstStyle/>
          <a:p>
            <a:pPr algn="ctr"/>
            <a:r>
              <a:rPr lang="en-US" sz="600" dirty="0">
                <a:solidFill>
                  <a:schemeClr val="tx1"/>
                </a:solidFill>
              </a:rPr>
              <a:t>© 2022, Amazon Web Services, Inc. or its affiliates.</a:t>
            </a:r>
          </a:p>
        </p:txBody>
      </p:sp>
    </p:spTree>
    <p:extLst>
      <p:ext uri="{BB962C8B-B14F-4D97-AF65-F5344CB8AC3E}">
        <p14:creationId xmlns:p14="http://schemas.microsoft.com/office/powerpoint/2010/main" val="343492244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608" userDrawn="1">
          <p15:clr>
            <a:srgbClr val="FBAE40"/>
          </p15:clr>
        </p15:guide>
        <p15:guide id="2" orient="horz" pos="1248">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One_Bulleted_Lis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9550" cy="727655"/>
          </a:xfrm>
        </p:spPr>
        <p:txBody>
          <a:bodyPr/>
          <a:lstStyle/>
          <a:p>
            <a:r>
              <a:rPr lang="en-US" dirty="0"/>
              <a:t>Click to edit Master title style</a:t>
            </a:r>
          </a:p>
        </p:txBody>
      </p:sp>
      <p:sp>
        <p:nvSpPr>
          <p:cNvPr id="3" name="Content Placeholder 2"/>
          <p:cNvSpPr>
            <a:spLocks noGrp="1"/>
          </p:cNvSpPr>
          <p:nvPr>
            <p:ph sz="half" idx="1"/>
          </p:nvPr>
        </p:nvSpPr>
        <p:spPr>
          <a:xfrm>
            <a:off x="457200" y="1371600"/>
            <a:ext cx="11258550" cy="4525963"/>
          </a:xfrm>
          <a:prstGeom prst="rect">
            <a:avLst/>
          </a:prstGeom>
        </p:spPr>
        <p:txBody>
          <a:bodyPr>
            <a:normAutofit/>
          </a:bodyPr>
          <a:lstStyle>
            <a:lvl1pPr>
              <a:defRPr sz="2667"/>
            </a:lvl1pPr>
            <a:lvl2pPr>
              <a:defRPr sz="2417"/>
            </a:lvl2pPr>
            <a:lvl3pPr>
              <a:defRPr sz="2167"/>
            </a:lvl3pPr>
            <a:lvl4pPr marL="1828727" indent="0">
              <a:buNone/>
              <a:defRPr sz="2167"/>
            </a:lvl4pPr>
            <a:lvl5pPr>
              <a:defRPr sz="2133"/>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826757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HeaderVersion3">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F620CA3-C3D8-47D2-8499-ADB14419D9E3}"/>
              </a:ext>
            </a:extLst>
          </p:cNvPr>
          <p:cNvPicPr>
            <a:picLocks/>
          </p:cNvPicPr>
          <p:nvPr userDrawn="1"/>
        </p:nvPicPr>
        <p:blipFill>
          <a:blip r:embed="rId2">
            <a:extLst>
              <a:ext uri="{28A0092B-C50C-407E-A947-70E740481C1C}">
                <a14:useLocalDpi xmlns:a14="http://schemas.microsoft.com/office/drawing/2010/main" val="0"/>
              </a:ext>
            </a:extLst>
          </a:blip>
          <a:srcRect/>
          <a:stretch/>
        </p:blipFill>
        <p:spPr bwMode="ltGray">
          <a:xfrm>
            <a:off x="-1" y="0"/>
            <a:ext cx="12188952" cy="6858000"/>
          </a:xfrm>
          <a:prstGeom prst="rect">
            <a:avLst/>
          </a:prstGeom>
        </p:spPr>
      </p:pic>
      <p:sp>
        <p:nvSpPr>
          <p:cNvPr id="5" name="Slide Number Placeholder 4">
            <a:extLst>
              <a:ext uri="{FF2B5EF4-FFF2-40B4-BE49-F238E27FC236}">
                <a16:creationId xmlns:a16="http://schemas.microsoft.com/office/drawing/2014/main" id="{9B09CFD5-CA68-9A4F-A271-166BC5EB6ECC}"/>
              </a:ext>
            </a:extLst>
          </p:cNvPr>
          <p:cNvSpPr>
            <a:spLocks noGrp="1"/>
          </p:cNvSpPr>
          <p:nvPr>
            <p:ph type="sldNum" sz="quarter" idx="12"/>
          </p:nvPr>
        </p:nvSpPr>
        <p:spPr/>
        <p:txBody>
          <a:bodyPr/>
          <a:lstStyle/>
          <a:p>
            <a:fld id="{7834CDD4-D76F-4459-B025-0310E913C243}" type="slidenum">
              <a:rPr lang="en-US" smtClean="0"/>
              <a:pPr/>
              <a:t>‹#›</a:t>
            </a:fld>
            <a:endParaRPr lang="en-US"/>
          </a:p>
        </p:txBody>
      </p:sp>
      <p:pic>
        <p:nvPicPr>
          <p:cNvPr id="10" name="Picture 9">
            <a:extLst>
              <a:ext uri="{FF2B5EF4-FFF2-40B4-BE49-F238E27FC236}">
                <a16:creationId xmlns:a16="http://schemas.microsoft.com/office/drawing/2014/main" id="{6EC07FF5-1395-694C-AD1A-EB08FD3EEA60}"/>
              </a:ext>
            </a:extLst>
          </p:cNvPr>
          <p:cNvPicPr>
            <a:picLocks noChangeAspect="1"/>
          </p:cNvPicPr>
          <p:nvPr userDrawn="1"/>
        </p:nvPicPr>
        <p:blipFill>
          <a:blip r:embed="rId3">
            <a:alphaModFix/>
          </a:blip>
          <a:stretch>
            <a:fillRect/>
          </a:stretch>
        </p:blipFill>
        <p:spPr>
          <a:xfrm>
            <a:off x="597695" y="6337372"/>
            <a:ext cx="365760" cy="220242"/>
          </a:xfrm>
          <a:prstGeom prst="rect">
            <a:avLst/>
          </a:prstGeom>
        </p:spPr>
      </p:pic>
      <p:sp>
        <p:nvSpPr>
          <p:cNvPr id="12" name="Title 1">
            <a:extLst>
              <a:ext uri="{FF2B5EF4-FFF2-40B4-BE49-F238E27FC236}">
                <a16:creationId xmlns:a16="http://schemas.microsoft.com/office/drawing/2014/main" id="{223F21CE-6BBE-5340-B859-D838137E7A75}"/>
              </a:ext>
            </a:extLst>
          </p:cNvPr>
          <p:cNvSpPr>
            <a:spLocks noGrp="1"/>
          </p:cNvSpPr>
          <p:nvPr>
            <p:ph type="title" hasCustomPrompt="1"/>
          </p:nvPr>
        </p:nvSpPr>
        <p:spPr>
          <a:xfrm>
            <a:off x="609600" y="2539280"/>
            <a:ext cx="8170258" cy="1625599"/>
          </a:xfrm>
        </p:spPr>
        <p:txBody>
          <a:bodyPr anchor="t"/>
          <a:lstStyle>
            <a:lvl1pPr>
              <a:defRPr sz="4800"/>
            </a:lvl1pPr>
          </a:lstStyle>
          <a:p>
            <a:r>
              <a:rPr lang="en-US" dirty="0"/>
              <a:t>Section divider – </a:t>
            </a:r>
            <a:br>
              <a:rPr lang="en-US" dirty="0"/>
            </a:br>
            <a:r>
              <a:rPr lang="en-US" dirty="0"/>
              <a:t>Type section name here</a:t>
            </a:r>
          </a:p>
        </p:txBody>
      </p:sp>
      <p:sp>
        <p:nvSpPr>
          <p:cNvPr id="8" name="TextBox 7">
            <a:extLst>
              <a:ext uri="{FF2B5EF4-FFF2-40B4-BE49-F238E27FC236}">
                <a16:creationId xmlns:a16="http://schemas.microsoft.com/office/drawing/2014/main" id="{26BDCDEA-C55D-0745-8193-7579F7A6CA2E}"/>
              </a:ext>
            </a:extLst>
          </p:cNvPr>
          <p:cNvSpPr txBox="1"/>
          <p:nvPr userDrawn="1"/>
        </p:nvSpPr>
        <p:spPr>
          <a:xfrm>
            <a:off x="5122817" y="6389813"/>
            <a:ext cx="1946367" cy="184666"/>
          </a:xfrm>
          <a:prstGeom prst="rect">
            <a:avLst/>
          </a:prstGeom>
          <a:noFill/>
        </p:spPr>
        <p:txBody>
          <a:bodyPr wrap="none" rtlCol="0">
            <a:spAutoFit/>
          </a:bodyPr>
          <a:lstStyle/>
          <a:p>
            <a:pPr algn="ctr"/>
            <a:r>
              <a:rPr lang="en-US" sz="600" dirty="0">
                <a:solidFill>
                  <a:schemeClr val="tx1"/>
                </a:solidFill>
              </a:rPr>
              <a:t>© 2022, Amazon Web Services, Inc. or its affiliates.</a:t>
            </a:r>
          </a:p>
        </p:txBody>
      </p:sp>
    </p:spTree>
    <p:extLst>
      <p:ext uri="{BB962C8B-B14F-4D97-AF65-F5344CB8AC3E}">
        <p14:creationId xmlns:p14="http://schemas.microsoft.com/office/powerpoint/2010/main" val="3195135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608">
          <p15:clr>
            <a:srgbClr val="FBAE40"/>
          </p15:clr>
        </p15:guide>
        <p15:guide id="2" orient="horz" pos="1248">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slideLayout" Target="../slideLayouts/slideLayout63.xml"/><Relationship Id="rId39" Type="http://schemas.openxmlformats.org/officeDocument/2006/relationships/slideLayout" Target="../slideLayouts/slideLayout76.xml"/><Relationship Id="rId21" Type="http://schemas.openxmlformats.org/officeDocument/2006/relationships/slideLayout" Target="../slideLayouts/slideLayout58.xml"/><Relationship Id="rId34" Type="http://schemas.openxmlformats.org/officeDocument/2006/relationships/slideLayout" Target="../slideLayouts/slideLayout71.xml"/><Relationship Id="rId42" Type="http://schemas.openxmlformats.org/officeDocument/2006/relationships/slideLayout" Target="../slideLayouts/slideLayout79.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9" Type="http://schemas.openxmlformats.org/officeDocument/2006/relationships/slideLayout" Target="../slideLayouts/slideLayout66.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32" Type="http://schemas.openxmlformats.org/officeDocument/2006/relationships/slideLayout" Target="../slideLayouts/slideLayout69.xml"/><Relationship Id="rId37" Type="http://schemas.openxmlformats.org/officeDocument/2006/relationships/slideLayout" Target="../slideLayouts/slideLayout74.xml"/><Relationship Id="rId40" Type="http://schemas.openxmlformats.org/officeDocument/2006/relationships/slideLayout" Target="../slideLayouts/slideLayout77.xml"/><Relationship Id="rId45" Type="http://schemas.openxmlformats.org/officeDocument/2006/relationships/image" Target="../media/image1.emf"/><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28" Type="http://schemas.openxmlformats.org/officeDocument/2006/relationships/slideLayout" Target="../slideLayouts/slideLayout65.xml"/><Relationship Id="rId36" Type="http://schemas.openxmlformats.org/officeDocument/2006/relationships/slideLayout" Target="../slideLayouts/slideLayout73.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31" Type="http://schemas.openxmlformats.org/officeDocument/2006/relationships/slideLayout" Target="../slideLayouts/slideLayout68.xml"/><Relationship Id="rId44" Type="http://schemas.openxmlformats.org/officeDocument/2006/relationships/theme" Target="../theme/theme2.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slideLayout" Target="../slideLayouts/slideLayout64.xml"/><Relationship Id="rId30" Type="http://schemas.openxmlformats.org/officeDocument/2006/relationships/slideLayout" Target="../slideLayouts/slideLayout67.xml"/><Relationship Id="rId35" Type="http://schemas.openxmlformats.org/officeDocument/2006/relationships/slideLayout" Target="../slideLayouts/slideLayout72.xml"/><Relationship Id="rId43" Type="http://schemas.openxmlformats.org/officeDocument/2006/relationships/slideLayout" Target="../slideLayouts/slideLayout80.xml"/><Relationship Id="rId8" Type="http://schemas.openxmlformats.org/officeDocument/2006/relationships/slideLayout" Target="../slideLayouts/slideLayout45.xml"/><Relationship Id="rId3" Type="http://schemas.openxmlformats.org/officeDocument/2006/relationships/slideLayout" Target="../slideLayouts/slideLayout40.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33" Type="http://schemas.openxmlformats.org/officeDocument/2006/relationships/slideLayout" Target="../slideLayouts/slideLayout70.xml"/><Relationship Id="rId38" Type="http://schemas.openxmlformats.org/officeDocument/2006/relationships/slideLayout" Target="../slideLayouts/slideLayout75.xml"/><Relationship Id="rId46" Type="http://schemas.openxmlformats.org/officeDocument/2006/relationships/image" Target="../media/image3.emf"/><Relationship Id="rId20" Type="http://schemas.openxmlformats.org/officeDocument/2006/relationships/slideLayout" Target="../slideLayouts/slideLayout57.xml"/><Relationship Id="rId41"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73374A-1D85-4AF4-93EB-177AFDFEB932}"/>
              </a:ext>
            </a:extLst>
          </p:cNvPr>
          <p:cNvSpPr>
            <a:spLocks noGrp="1"/>
          </p:cNvSpPr>
          <p:nvPr>
            <p:ph type="title"/>
          </p:nvPr>
        </p:nvSpPr>
        <p:spPr>
          <a:xfrm>
            <a:off x="609600" y="914400"/>
            <a:ext cx="10972800" cy="609601"/>
          </a:xfrm>
          <a:prstGeom prst="rect">
            <a:avLst/>
          </a:prstGeom>
        </p:spPr>
        <p:txBody>
          <a:bodyPr vert="horz" lIns="0" tIns="45720" rIns="91440" bIns="4572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29F94A6-4861-47A6-BF4F-FA44CC1AC184}"/>
              </a:ext>
            </a:extLst>
          </p:cNvPr>
          <p:cNvSpPr>
            <a:spLocks noGrp="1"/>
          </p:cNvSpPr>
          <p:nvPr>
            <p:ph type="body" idx="1"/>
          </p:nvPr>
        </p:nvSpPr>
        <p:spPr>
          <a:xfrm>
            <a:off x="609600" y="1711804"/>
            <a:ext cx="10972800" cy="4191000"/>
          </a:xfrm>
          <a:prstGeom prst="rect">
            <a:avLst/>
          </a:prstGeom>
        </p:spPr>
        <p:txBody>
          <a:bodyPr vert="horz" lIns="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76010534-7DDF-46A1-99EF-4E3A14AD3E0B}"/>
              </a:ext>
            </a:extLst>
          </p:cNvPr>
          <p:cNvSpPr>
            <a:spLocks noGrp="1"/>
          </p:cNvSpPr>
          <p:nvPr>
            <p:ph type="sldNum" sz="quarter" idx="4"/>
          </p:nvPr>
        </p:nvSpPr>
        <p:spPr>
          <a:xfrm>
            <a:off x="8929200" y="6289500"/>
            <a:ext cx="2743200" cy="365125"/>
          </a:xfrm>
          <a:prstGeom prst="rect">
            <a:avLst/>
          </a:prstGeom>
        </p:spPr>
        <p:txBody>
          <a:bodyPr vert="horz" lIns="91440" tIns="45720" rIns="91440" bIns="45720" rtlCol="0" anchor="ctr"/>
          <a:lstStyle>
            <a:lvl1pPr algn="r">
              <a:defRPr sz="900">
                <a:solidFill>
                  <a:schemeClr val="tx1"/>
                </a:solidFill>
              </a:defRPr>
            </a:lvl1pPr>
          </a:lstStyle>
          <a:p>
            <a:fld id="{7834CDD4-D76F-4459-B025-0310E913C243}" type="slidenum">
              <a:rPr lang="en-US" smtClean="0"/>
              <a:pPr/>
              <a:t>‹#›</a:t>
            </a:fld>
            <a:endParaRPr lang="en-US" dirty="0"/>
          </a:p>
        </p:txBody>
      </p:sp>
      <p:pic>
        <p:nvPicPr>
          <p:cNvPr id="14" name="Picture 13">
            <a:extLst>
              <a:ext uri="{FF2B5EF4-FFF2-40B4-BE49-F238E27FC236}">
                <a16:creationId xmlns:a16="http://schemas.microsoft.com/office/drawing/2014/main" id="{744A728C-839E-224B-A873-5E8A32675C78}"/>
              </a:ext>
            </a:extLst>
          </p:cNvPr>
          <p:cNvPicPr>
            <a:picLocks noChangeAspect="1"/>
          </p:cNvPicPr>
          <p:nvPr userDrawn="1"/>
        </p:nvPicPr>
        <p:blipFill>
          <a:blip r:embed="rId39">
            <a:alphaModFix/>
          </a:blip>
          <a:stretch>
            <a:fillRect/>
          </a:stretch>
        </p:blipFill>
        <p:spPr>
          <a:xfrm>
            <a:off x="595295" y="6338002"/>
            <a:ext cx="365760" cy="220243"/>
          </a:xfrm>
          <a:prstGeom prst="rect">
            <a:avLst/>
          </a:prstGeom>
        </p:spPr>
      </p:pic>
      <p:sp>
        <p:nvSpPr>
          <p:cNvPr id="15" name="TextBox 14">
            <a:extLst>
              <a:ext uri="{FF2B5EF4-FFF2-40B4-BE49-F238E27FC236}">
                <a16:creationId xmlns:a16="http://schemas.microsoft.com/office/drawing/2014/main" id="{C78DC50E-59F0-1C4D-975D-5A1942C18DA3}"/>
              </a:ext>
            </a:extLst>
          </p:cNvPr>
          <p:cNvSpPr txBox="1"/>
          <p:nvPr userDrawn="1"/>
        </p:nvSpPr>
        <p:spPr>
          <a:xfrm>
            <a:off x="5122817" y="6389813"/>
            <a:ext cx="1946367" cy="184666"/>
          </a:xfrm>
          <a:prstGeom prst="rect">
            <a:avLst/>
          </a:prstGeom>
          <a:noFill/>
        </p:spPr>
        <p:txBody>
          <a:bodyPr wrap="none" rtlCol="0">
            <a:spAutoFit/>
          </a:bodyPr>
          <a:lstStyle/>
          <a:p>
            <a:pPr algn="ctr"/>
            <a:r>
              <a:rPr lang="en-US" sz="600" dirty="0"/>
              <a:t>© 2022, Amazon Web Services, Inc. or its affiliates.</a:t>
            </a:r>
          </a:p>
        </p:txBody>
      </p:sp>
    </p:spTree>
    <p:extLst>
      <p:ext uri="{BB962C8B-B14F-4D97-AF65-F5344CB8AC3E}">
        <p14:creationId xmlns:p14="http://schemas.microsoft.com/office/powerpoint/2010/main" val="2323541968"/>
      </p:ext>
    </p:extLst>
  </p:cSld>
  <p:clrMap bg1="lt1" tx1="dk1" bg2="lt2" tx2="dk2" accent1="accent1" accent2="accent2" accent3="accent3" accent4="accent4" accent5="accent5" accent6="accent6" hlink="hlink" folHlink="folHlink"/>
  <p:sldLayoutIdLst>
    <p:sldLayoutId id="2147483660" r:id="rId1"/>
    <p:sldLayoutId id="2147483663" r:id="rId2"/>
    <p:sldLayoutId id="2147483661" r:id="rId3"/>
    <p:sldLayoutId id="2147483662" r:id="rId4"/>
    <p:sldLayoutId id="2147483722" r:id="rId5"/>
    <p:sldLayoutId id="2147483651" r:id="rId6"/>
    <p:sldLayoutId id="2147483666" r:id="rId7"/>
    <p:sldLayoutId id="2147483664" r:id="rId8"/>
    <p:sldLayoutId id="2147483665" r:id="rId9"/>
    <p:sldLayoutId id="2147483721" r:id="rId10"/>
    <p:sldLayoutId id="2147483652" r:id="rId11"/>
    <p:sldLayoutId id="2147483653" r:id="rId12"/>
    <p:sldLayoutId id="2147483667" r:id="rId13"/>
    <p:sldLayoutId id="2147483668" r:id="rId14"/>
    <p:sldLayoutId id="2147483669" r:id="rId15"/>
    <p:sldLayoutId id="2147483657" r:id="rId16"/>
    <p:sldLayoutId id="2147483670" r:id="rId17"/>
    <p:sldLayoutId id="2147483671" r:id="rId18"/>
    <p:sldLayoutId id="2147483672" r:id="rId19"/>
    <p:sldLayoutId id="2147483673" r:id="rId20"/>
    <p:sldLayoutId id="2147483674" r:id="rId21"/>
    <p:sldLayoutId id="2147483675" r:id="rId22"/>
    <p:sldLayoutId id="2147483676" r:id="rId23"/>
    <p:sldLayoutId id="2147483650" r:id="rId24"/>
    <p:sldLayoutId id="2147483677" r:id="rId25"/>
    <p:sldLayoutId id="2147483654" r:id="rId26"/>
    <p:sldLayoutId id="2147483678" r:id="rId27"/>
    <p:sldLayoutId id="2147483679" r:id="rId28"/>
    <p:sldLayoutId id="2147483680" r:id="rId29"/>
    <p:sldLayoutId id="2147483681" r:id="rId30"/>
    <p:sldLayoutId id="2147483682" r:id="rId31"/>
    <p:sldLayoutId id="2147483720" r:id="rId32"/>
    <p:sldLayoutId id="2147483655" r:id="rId33"/>
    <p:sldLayoutId id="2147483656" r:id="rId34"/>
    <p:sldLayoutId id="2147483658" r:id="rId35"/>
    <p:sldLayoutId id="2147483659" r:id="rId36"/>
    <p:sldLayoutId id="2147483718" r:id="rId37"/>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900"/>
        </a:spcAft>
        <a:buClr>
          <a:schemeClr val="tx1"/>
        </a:buClr>
        <a:buSzPct val="90000"/>
        <a:buFont typeface="Amazon Ember" panose="020B0603020204020204" pitchFamily="34" charset="0"/>
        <a:buChar char="•"/>
        <a:defRPr sz="2800" b="0" kern="120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900"/>
        </a:spcAft>
        <a:buClr>
          <a:schemeClr val="tx1"/>
        </a:buClr>
        <a:buSzPct val="90000"/>
        <a:buFont typeface="Wingdings" panose="05000000000000000000" pitchFamily="2" charset="2"/>
        <a:buChar char="§"/>
        <a:defRPr sz="2400" kern="1200">
          <a:solidFill>
            <a:schemeClr val="tx1"/>
          </a:solidFill>
          <a:latin typeface="+mn-lt"/>
          <a:ea typeface="+mn-ea"/>
          <a:cs typeface="+mn-cs"/>
        </a:defRPr>
      </a:lvl2pPr>
      <a:lvl3pPr marL="731520" indent="-228600" algn="l" defTabSz="914400" rtl="0" eaLnBrk="1" latinLnBrk="0" hangingPunct="1">
        <a:lnSpc>
          <a:spcPct val="100000"/>
        </a:lnSpc>
        <a:spcBef>
          <a:spcPts val="0"/>
        </a:spcBef>
        <a:spcAft>
          <a:spcPts val="600"/>
        </a:spcAft>
        <a:buClr>
          <a:schemeClr val="tx1"/>
        </a:buClr>
        <a:buFont typeface="Amazon Ember" panose="020B0603020204020204" pitchFamily="34" charset="0"/>
        <a:buChar char="–"/>
        <a:defRPr sz="2000" kern="1200">
          <a:solidFill>
            <a:schemeClr val="tx1"/>
          </a:solidFill>
          <a:latin typeface="+mn-lt"/>
          <a:ea typeface="+mn-ea"/>
          <a:cs typeface="+mn-cs"/>
        </a:defRPr>
      </a:lvl3pPr>
      <a:lvl4pPr marL="1005840" indent="-228600" algn="l" defTabSz="914400" rtl="0" eaLnBrk="1" latinLnBrk="0" hangingPunct="1">
        <a:lnSpc>
          <a:spcPct val="100000"/>
        </a:lnSpc>
        <a:spcBef>
          <a:spcPts val="0"/>
        </a:spcBef>
        <a:spcAft>
          <a:spcPts val="600"/>
        </a:spcAft>
        <a:buClr>
          <a:schemeClr val="tx1"/>
        </a:buClr>
        <a:buFont typeface="Amazon Ember" panose="020B0603020204020204" pitchFamily="34" charset="0"/>
        <a:buChar char="•"/>
        <a:defRPr sz="18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600"/>
        </a:spcAft>
        <a:buClr>
          <a:schemeClr val="tx1"/>
        </a:buClr>
        <a:buFont typeface="Amazon Ember" panose="020B0603020204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mazon Ember" panose="020B0603020204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mazon Ember" panose="020B0603020204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mazon Ember" panose="020B0603020204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mazon Ember" panose="020B0603020204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orient="horz" pos="312" userDrawn="1">
          <p15:clr>
            <a:srgbClr val="F26B43"/>
          </p15:clr>
        </p15:guide>
        <p15:guide id="3" pos="7296" userDrawn="1">
          <p15:clr>
            <a:srgbClr val="F26B43"/>
          </p15:clr>
        </p15:guide>
        <p15:guide id="4" orient="horz" pos="3912" userDrawn="1">
          <p15:clr>
            <a:srgbClr val="F26B43"/>
          </p15:clr>
        </p15:guide>
        <p15:guide id="5" orient="horz" pos="576" userDrawn="1">
          <p15:clr>
            <a:srgbClr val="F26B43"/>
          </p15:clr>
        </p15:guide>
        <p15:guide id="6" orient="horz" pos="960" userDrawn="1">
          <p15:clr>
            <a:srgbClr val="F26B43"/>
          </p15:clr>
        </p15:guide>
        <p15:guide id="7" orient="horz" pos="1272" userDrawn="1">
          <p15:clr>
            <a:srgbClr val="F26B43"/>
          </p15:clr>
        </p15:guide>
        <p15:guide id="8" orient="horz" pos="410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73374A-1D85-4AF4-93EB-177AFDFEB932}"/>
              </a:ext>
            </a:extLst>
          </p:cNvPr>
          <p:cNvSpPr>
            <a:spLocks noGrp="1"/>
          </p:cNvSpPr>
          <p:nvPr>
            <p:ph type="title"/>
          </p:nvPr>
        </p:nvSpPr>
        <p:spPr>
          <a:xfrm>
            <a:off x="609600" y="914400"/>
            <a:ext cx="10972800" cy="609601"/>
          </a:xfrm>
          <a:prstGeom prst="rect">
            <a:avLst/>
          </a:prstGeom>
        </p:spPr>
        <p:txBody>
          <a:bodyPr vert="horz" lIns="0" tIns="45720" rIns="91440" bIns="45720" rtlCol="0" anchor="t">
            <a:noAutofit/>
          </a:bodyPr>
          <a:lstStyle/>
          <a:p>
            <a:r>
              <a:rPr lang="en-US" dirty="0" err="1"/>
              <a:t>Fugiat</a:t>
            </a:r>
            <a:r>
              <a:rPr lang="en-US" dirty="0"/>
              <a:t> </a:t>
            </a:r>
            <a:r>
              <a:rPr lang="en-US" dirty="0" err="1"/>
              <a:t>Nulla</a:t>
            </a:r>
            <a:r>
              <a:rPr lang="en-US" dirty="0"/>
              <a:t> </a:t>
            </a:r>
            <a:r>
              <a:rPr lang="en-US" dirty="0" err="1">
                <a:solidFill>
                  <a:srgbClr val="FF9900"/>
                </a:solidFill>
              </a:rPr>
              <a:t>Pariatur</a:t>
            </a:r>
            <a:endParaRPr lang="en-US" dirty="0"/>
          </a:p>
        </p:txBody>
      </p:sp>
      <p:sp>
        <p:nvSpPr>
          <p:cNvPr id="3" name="Text Placeholder 2">
            <a:extLst>
              <a:ext uri="{FF2B5EF4-FFF2-40B4-BE49-F238E27FC236}">
                <a16:creationId xmlns:a16="http://schemas.microsoft.com/office/drawing/2014/main" id="{529F94A6-4861-47A6-BF4F-FA44CC1AC184}"/>
              </a:ext>
            </a:extLst>
          </p:cNvPr>
          <p:cNvSpPr>
            <a:spLocks noGrp="1"/>
          </p:cNvSpPr>
          <p:nvPr>
            <p:ph type="body" idx="1"/>
          </p:nvPr>
        </p:nvSpPr>
        <p:spPr>
          <a:xfrm>
            <a:off x="609600" y="1711803"/>
            <a:ext cx="10972800" cy="4191000"/>
          </a:xfrm>
          <a:prstGeom prst="rect">
            <a:avLst/>
          </a:prstGeom>
        </p:spPr>
        <p:txBody>
          <a:bodyPr vert="horz" lIns="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76010534-7DDF-46A1-99EF-4E3A14AD3E0B}"/>
              </a:ext>
            </a:extLst>
          </p:cNvPr>
          <p:cNvSpPr>
            <a:spLocks noGrp="1"/>
          </p:cNvSpPr>
          <p:nvPr>
            <p:ph type="sldNum" sz="quarter" idx="4"/>
          </p:nvPr>
        </p:nvSpPr>
        <p:spPr>
          <a:xfrm>
            <a:off x="8929200" y="6289500"/>
            <a:ext cx="2743200" cy="365125"/>
          </a:xfrm>
          <a:prstGeom prst="rect">
            <a:avLst/>
          </a:prstGeom>
        </p:spPr>
        <p:txBody>
          <a:bodyPr vert="horz" lIns="91440" tIns="45720" rIns="91440" bIns="45720" rtlCol="0" anchor="ctr"/>
          <a:lstStyle>
            <a:lvl1pPr algn="r">
              <a:defRPr sz="900">
                <a:solidFill>
                  <a:schemeClr val="tx1"/>
                </a:solidFill>
              </a:defRPr>
            </a:lvl1pPr>
          </a:lstStyle>
          <a:p>
            <a:fld id="{7834CDD4-D76F-4459-B025-0310E913C243}" type="slidenum">
              <a:rPr lang="en-US" smtClean="0"/>
              <a:pPr/>
              <a:t>‹#›</a:t>
            </a:fld>
            <a:endParaRPr lang="en-US" dirty="0"/>
          </a:p>
        </p:txBody>
      </p:sp>
      <p:pic>
        <p:nvPicPr>
          <p:cNvPr id="14" name="Picture 13">
            <a:extLst>
              <a:ext uri="{FF2B5EF4-FFF2-40B4-BE49-F238E27FC236}">
                <a16:creationId xmlns:a16="http://schemas.microsoft.com/office/drawing/2014/main" id="{2DD756C0-7588-C447-97FD-04C999D305AC}"/>
              </a:ext>
            </a:extLst>
          </p:cNvPr>
          <p:cNvPicPr>
            <a:picLocks noChangeAspect="1"/>
          </p:cNvPicPr>
          <p:nvPr userDrawn="1"/>
        </p:nvPicPr>
        <p:blipFill>
          <a:blip r:embed="rId45">
            <a:alphaModFix/>
          </a:blip>
          <a:stretch>
            <a:fillRect/>
          </a:stretch>
        </p:blipFill>
        <p:spPr>
          <a:xfrm>
            <a:off x="595295" y="6338002"/>
            <a:ext cx="365760" cy="220243"/>
          </a:xfrm>
          <a:prstGeom prst="rect">
            <a:avLst/>
          </a:prstGeom>
        </p:spPr>
      </p:pic>
      <p:sp>
        <p:nvSpPr>
          <p:cNvPr id="15" name="TextBox 14">
            <a:extLst>
              <a:ext uri="{FF2B5EF4-FFF2-40B4-BE49-F238E27FC236}">
                <a16:creationId xmlns:a16="http://schemas.microsoft.com/office/drawing/2014/main" id="{40CA9CB8-C72F-B243-8D80-102C068AE055}"/>
              </a:ext>
            </a:extLst>
          </p:cNvPr>
          <p:cNvSpPr txBox="1"/>
          <p:nvPr userDrawn="1"/>
        </p:nvSpPr>
        <p:spPr>
          <a:xfrm>
            <a:off x="1141084" y="6389813"/>
            <a:ext cx="3937296" cy="184666"/>
          </a:xfrm>
          <a:prstGeom prst="rect">
            <a:avLst/>
          </a:prstGeom>
          <a:noFill/>
        </p:spPr>
        <p:txBody>
          <a:bodyPr wrap="none" rtlCol="0">
            <a:spAutoFit/>
          </a:bodyPr>
          <a:lstStyle/>
          <a:p>
            <a:pPr algn="l"/>
            <a:r>
              <a:rPr lang="en-US" sz="600" dirty="0"/>
              <a:t>© 2022, Amazon Web Services, Inc. or its affiliates. All rights reserved. Amazon Confidential and Trademark.</a:t>
            </a:r>
          </a:p>
        </p:txBody>
      </p:sp>
      <p:pic>
        <p:nvPicPr>
          <p:cNvPr id="17" name="Picture 16">
            <a:extLst>
              <a:ext uri="{FF2B5EF4-FFF2-40B4-BE49-F238E27FC236}">
                <a16:creationId xmlns:a16="http://schemas.microsoft.com/office/drawing/2014/main" id="{9793147F-BA8C-1046-8D20-D9B84AFEEBAD}"/>
              </a:ext>
            </a:extLst>
          </p:cNvPr>
          <p:cNvPicPr>
            <a:picLocks noChangeAspect="1"/>
          </p:cNvPicPr>
          <p:nvPr userDrawn="1"/>
        </p:nvPicPr>
        <p:blipFill>
          <a:blip r:embed="rId46"/>
          <a:stretch>
            <a:fillRect/>
          </a:stretch>
        </p:blipFill>
        <p:spPr>
          <a:xfrm>
            <a:off x="594360" y="6337372"/>
            <a:ext cx="365760" cy="218590"/>
          </a:xfrm>
          <a:prstGeom prst="rect">
            <a:avLst/>
          </a:prstGeom>
          <a:solidFill>
            <a:srgbClr val="262161"/>
          </a:solidFill>
        </p:spPr>
      </p:pic>
    </p:spTree>
    <p:extLst>
      <p:ext uri="{BB962C8B-B14F-4D97-AF65-F5344CB8AC3E}">
        <p14:creationId xmlns:p14="http://schemas.microsoft.com/office/powerpoint/2010/main" val="2210606410"/>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723" r:id="rId5"/>
    <p:sldLayoutId id="2147483730" r:id="rId6"/>
    <p:sldLayoutId id="2147483688" r:id="rId7"/>
    <p:sldLayoutId id="2147483689" r:id="rId8"/>
    <p:sldLayoutId id="2147483690" r:id="rId9"/>
    <p:sldLayoutId id="2147483691" r:id="rId10"/>
    <p:sldLayoutId id="214748373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 id="2147483703" r:id="rId23"/>
    <p:sldLayoutId id="2147483704" r:id="rId24"/>
    <p:sldLayoutId id="2147483705" r:id="rId25"/>
    <p:sldLayoutId id="2147483706" r:id="rId26"/>
    <p:sldLayoutId id="2147483707" r:id="rId27"/>
    <p:sldLayoutId id="2147483708" r:id="rId28"/>
    <p:sldLayoutId id="2147483709" r:id="rId29"/>
    <p:sldLayoutId id="2147483710" r:id="rId30"/>
    <p:sldLayoutId id="2147483711" r:id="rId31"/>
    <p:sldLayoutId id="2147483712" r:id="rId32"/>
    <p:sldLayoutId id="2147483725" r:id="rId33"/>
    <p:sldLayoutId id="2147483713" r:id="rId34"/>
    <p:sldLayoutId id="2147483714" r:id="rId35"/>
    <p:sldLayoutId id="2147483715" r:id="rId36"/>
    <p:sldLayoutId id="2147483716" r:id="rId37"/>
    <p:sldLayoutId id="2147483732" r:id="rId38"/>
    <p:sldLayoutId id="2147483733" r:id="rId39"/>
    <p:sldLayoutId id="2147483735" r:id="rId40"/>
    <p:sldLayoutId id="2147483736" r:id="rId41"/>
    <p:sldLayoutId id="2147483737" r:id="rId42"/>
    <p:sldLayoutId id="2147483738" r:id="rId43"/>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900"/>
        </a:spcAft>
        <a:buClrTx/>
        <a:buSzPct val="90000"/>
        <a:buFont typeface="Amazon Ember" panose="020B0603020204020204" pitchFamily="34" charset="0"/>
        <a:buChar char="•"/>
        <a:defRPr sz="2800" b="0" kern="120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900"/>
        </a:spcAft>
        <a:buClrTx/>
        <a:buSzPct val="90000"/>
        <a:buFont typeface="Wingdings" panose="05000000000000000000" pitchFamily="2" charset="2"/>
        <a:buChar char="§"/>
        <a:defRPr sz="2400" kern="1200">
          <a:solidFill>
            <a:schemeClr val="tx1"/>
          </a:solidFill>
          <a:latin typeface="+mn-lt"/>
          <a:ea typeface="+mn-ea"/>
          <a:cs typeface="+mn-cs"/>
        </a:defRPr>
      </a:lvl2pPr>
      <a:lvl3pPr marL="731520" indent="-228600" algn="l" defTabSz="914400" rtl="0" eaLnBrk="1" latinLnBrk="0" hangingPunct="1">
        <a:lnSpc>
          <a:spcPct val="100000"/>
        </a:lnSpc>
        <a:spcBef>
          <a:spcPts val="0"/>
        </a:spcBef>
        <a:spcAft>
          <a:spcPts val="600"/>
        </a:spcAft>
        <a:buClr>
          <a:schemeClr val="bg1"/>
        </a:buClr>
        <a:buFont typeface="Amazon Ember" panose="020B0603020204020204" pitchFamily="34" charset="0"/>
        <a:buChar char="–"/>
        <a:defRPr sz="2000" kern="1200">
          <a:solidFill>
            <a:schemeClr val="tx1"/>
          </a:solidFill>
          <a:latin typeface="+mn-lt"/>
          <a:ea typeface="+mn-ea"/>
          <a:cs typeface="+mn-cs"/>
        </a:defRPr>
      </a:lvl3pPr>
      <a:lvl4pPr marL="1005840" indent="-228600" algn="l" defTabSz="914400" rtl="0" eaLnBrk="1" latinLnBrk="0" hangingPunct="1">
        <a:lnSpc>
          <a:spcPct val="100000"/>
        </a:lnSpc>
        <a:spcBef>
          <a:spcPts val="0"/>
        </a:spcBef>
        <a:spcAft>
          <a:spcPts val="600"/>
        </a:spcAft>
        <a:buClrTx/>
        <a:buFont typeface="Amazon Ember" panose="020B0603020204020204" pitchFamily="34" charset="0"/>
        <a:buChar char="•"/>
        <a:defRPr sz="18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600"/>
        </a:spcAft>
        <a:buClrTx/>
        <a:buFont typeface="Amazon Ember" panose="020B0603020204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mazon Ember" panose="020B0603020204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mazon Ember" panose="020B0603020204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mazon Ember" panose="020B0603020204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mazon Ember" panose="020B0603020204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orient="horz" pos="312" userDrawn="1">
          <p15:clr>
            <a:srgbClr val="F26B43"/>
          </p15:clr>
        </p15:guide>
        <p15:guide id="3" pos="7296" userDrawn="1">
          <p15:clr>
            <a:srgbClr val="F26B43"/>
          </p15:clr>
        </p15:guide>
        <p15:guide id="4" orient="horz" pos="3912" userDrawn="1">
          <p15:clr>
            <a:srgbClr val="F26B43"/>
          </p15:clr>
        </p15:guide>
        <p15:guide id="5" orient="horz" pos="576" userDrawn="1">
          <p15:clr>
            <a:srgbClr val="F26B43"/>
          </p15:clr>
        </p15:guide>
        <p15:guide id="6" orient="horz" pos="960" userDrawn="1">
          <p15:clr>
            <a:srgbClr val="F26B43"/>
          </p15:clr>
        </p15:guide>
        <p15:guide id="7" orient="horz" pos="1272" userDrawn="1">
          <p15:clr>
            <a:srgbClr val="F26B43"/>
          </p15:clr>
        </p15:guide>
        <p15:guide id="8" orient="horz" pos="410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BED2ED47-1A4E-024D-977E-D93A831E63CE}"/>
              </a:ext>
            </a:extLst>
          </p:cNvPr>
          <p:cNvSpPr>
            <a:spLocks noGrp="1"/>
          </p:cNvSpPr>
          <p:nvPr>
            <p:ph type="subTitle" idx="1"/>
          </p:nvPr>
        </p:nvSpPr>
        <p:spPr>
          <a:xfrm>
            <a:off x="584200" y="1765315"/>
            <a:ext cx="9652000" cy="643362"/>
          </a:xfrm>
        </p:spPr>
        <p:txBody>
          <a:bodyPr/>
          <a:lstStyle/>
          <a:p>
            <a:r>
              <a:rPr lang="en-US" sz="4800" dirty="0">
                <a:latin typeface="+mj-lt"/>
                <a:ea typeface="+mj-ea"/>
                <a:cs typeface="+mj-cs"/>
              </a:rPr>
              <a:t>S3 </a:t>
            </a:r>
            <a:r>
              <a:rPr lang="en-US" sz="4800" dirty="0" err="1">
                <a:latin typeface="+mj-lt"/>
                <a:ea typeface="+mj-ea"/>
                <a:cs typeface="+mj-cs"/>
              </a:rPr>
              <a:t>LifeCycle</a:t>
            </a:r>
            <a:r>
              <a:rPr lang="en-US" sz="4800" dirty="0">
                <a:latin typeface="+mj-lt"/>
                <a:ea typeface="+mj-ea"/>
                <a:cs typeface="+mj-cs"/>
              </a:rPr>
              <a:t> Automation</a:t>
            </a:r>
          </a:p>
        </p:txBody>
      </p:sp>
      <p:sp>
        <p:nvSpPr>
          <p:cNvPr id="8" name="Text Placeholder 7">
            <a:extLst>
              <a:ext uri="{FF2B5EF4-FFF2-40B4-BE49-F238E27FC236}">
                <a16:creationId xmlns:a16="http://schemas.microsoft.com/office/drawing/2014/main" id="{9F3B2B85-592B-2445-BFEA-D29B3176EE6E}"/>
              </a:ext>
            </a:extLst>
          </p:cNvPr>
          <p:cNvSpPr>
            <a:spLocks noGrp="1"/>
          </p:cNvSpPr>
          <p:nvPr>
            <p:ph type="body" sz="quarter" idx="13"/>
          </p:nvPr>
        </p:nvSpPr>
        <p:spPr>
          <a:xfrm>
            <a:off x="609600" y="4245250"/>
            <a:ext cx="4800600" cy="409575"/>
          </a:xfrm>
        </p:spPr>
        <p:txBody>
          <a:bodyPr/>
          <a:lstStyle/>
          <a:p>
            <a:r>
              <a:rPr lang="en-US" b="1" dirty="0"/>
              <a:t>Michael </a:t>
            </a:r>
            <a:r>
              <a:rPr lang="en-US" b="1" dirty="0" err="1"/>
              <a:t>Reiber</a:t>
            </a:r>
            <a:r>
              <a:rPr lang="en-US" b="1" dirty="0"/>
              <a:t> Storage SA</a:t>
            </a:r>
          </a:p>
        </p:txBody>
      </p:sp>
      <p:sp>
        <p:nvSpPr>
          <p:cNvPr id="9" name="Text Placeholder 8">
            <a:extLst>
              <a:ext uri="{FF2B5EF4-FFF2-40B4-BE49-F238E27FC236}">
                <a16:creationId xmlns:a16="http://schemas.microsoft.com/office/drawing/2014/main" id="{3E5A8B49-E93D-6A4B-8DC5-40DB738B707C}"/>
              </a:ext>
            </a:extLst>
          </p:cNvPr>
          <p:cNvSpPr>
            <a:spLocks noGrp="1"/>
          </p:cNvSpPr>
          <p:nvPr>
            <p:ph type="body" sz="quarter" idx="14"/>
          </p:nvPr>
        </p:nvSpPr>
        <p:spPr>
          <a:xfrm>
            <a:off x="609600" y="4577630"/>
            <a:ext cx="4800600" cy="409575"/>
          </a:xfrm>
        </p:spPr>
        <p:txBody>
          <a:bodyPr/>
          <a:lstStyle/>
          <a:p>
            <a:r>
              <a:rPr lang="en-US" dirty="0"/>
              <a:t>Presenter</a:t>
            </a:r>
          </a:p>
        </p:txBody>
      </p:sp>
      <p:sp>
        <p:nvSpPr>
          <p:cNvPr id="10" name="Text Placeholder 2">
            <a:extLst>
              <a:ext uri="{FF2B5EF4-FFF2-40B4-BE49-F238E27FC236}">
                <a16:creationId xmlns:a16="http://schemas.microsoft.com/office/drawing/2014/main" id="{E74F986B-3724-4F47-9804-9B74E30154CB}"/>
              </a:ext>
            </a:extLst>
          </p:cNvPr>
          <p:cNvSpPr txBox="1">
            <a:spLocks/>
          </p:cNvSpPr>
          <p:nvPr/>
        </p:nvSpPr>
        <p:spPr>
          <a:xfrm>
            <a:off x="1836049" y="555588"/>
            <a:ext cx="1153893" cy="399098"/>
          </a:xfrm>
          <a:prstGeom prst="rect">
            <a:avLst/>
          </a:prstGeom>
        </p:spPr>
        <p:txBody>
          <a:bodyPr vert="horz" lIns="0" tIns="45720" rIns="91440" bIns="45720" rtlCol="0">
            <a:noAutofit/>
          </a:bodyPr>
          <a:lstStyle>
            <a:lvl1pPr marL="0" indent="0" algn="l" defTabSz="914400" rtl="0" eaLnBrk="1" latinLnBrk="0" hangingPunct="1">
              <a:lnSpc>
                <a:spcPct val="100000"/>
              </a:lnSpc>
              <a:spcBef>
                <a:spcPts val="0"/>
              </a:spcBef>
              <a:spcAft>
                <a:spcPts val="900"/>
              </a:spcAft>
              <a:buClrTx/>
              <a:buSzPct val="90000"/>
              <a:buFont typeface="Amazon Ember" panose="020B0603020204020204" pitchFamily="34" charset="0"/>
              <a:buNone/>
              <a:defRPr sz="2000" b="0" kern="1200">
                <a:solidFill>
                  <a:schemeClr val="tx1"/>
                </a:solidFill>
                <a:latin typeface="+mn-lt"/>
                <a:ea typeface="+mn-ea"/>
                <a:cs typeface="+mn-cs"/>
              </a:defRPr>
            </a:lvl1pPr>
            <a:lvl2pPr marL="228600" indent="0" algn="l" defTabSz="914400" rtl="0" eaLnBrk="1" latinLnBrk="0" hangingPunct="1">
              <a:lnSpc>
                <a:spcPct val="100000"/>
              </a:lnSpc>
              <a:spcBef>
                <a:spcPts val="0"/>
              </a:spcBef>
              <a:spcAft>
                <a:spcPts val="900"/>
              </a:spcAft>
              <a:buClrTx/>
              <a:buSzPct val="90000"/>
              <a:buFont typeface="Wingdings" panose="05000000000000000000" pitchFamily="2" charset="2"/>
              <a:buNone/>
              <a:defRPr sz="2400" kern="1200">
                <a:solidFill>
                  <a:schemeClr val="tx1"/>
                </a:solidFill>
                <a:latin typeface="+mn-lt"/>
                <a:ea typeface="+mn-ea"/>
                <a:cs typeface="+mn-cs"/>
              </a:defRPr>
            </a:lvl2pPr>
            <a:lvl3pPr marL="502920" indent="0" algn="l" defTabSz="914400" rtl="0" eaLnBrk="1" latinLnBrk="0" hangingPunct="1">
              <a:lnSpc>
                <a:spcPct val="100000"/>
              </a:lnSpc>
              <a:spcBef>
                <a:spcPts val="0"/>
              </a:spcBef>
              <a:spcAft>
                <a:spcPts val="600"/>
              </a:spcAft>
              <a:buClr>
                <a:schemeClr val="bg1"/>
              </a:buClr>
              <a:buFont typeface="Amazon Ember" panose="020B0603020204020204" pitchFamily="34" charset="0"/>
              <a:buNone/>
              <a:defRPr sz="2000" kern="1200">
                <a:solidFill>
                  <a:schemeClr val="tx1"/>
                </a:solidFill>
                <a:latin typeface="+mn-lt"/>
                <a:ea typeface="+mn-ea"/>
                <a:cs typeface="+mn-cs"/>
              </a:defRPr>
            </a:lvl3pPr>
            <a:lvl4pPr marL="777240" indent="0" algn="l" defTabSz="914400" rtl="0" eaLnBrk="1" latinLnBrk="0" hangingPunct="1">
              <a:lnSpc>
                <a:spcPct val="100000"/>
              </a:lnSpc>
              <a:spcBef>
                <a:spcPts val="0"/>
              </a:spcBef>
              <a:spcAft>
                <a:spcPts val="600"/>
              </a:spcAft>
              <a:buClrTx/>
              <a:buFont typeface="Amazon Ember" panose="020B0603020204020204" pitchFamily="34" charset="0"/>
              <a:buNone/>
              <a:defRPr sz="1800" kern="1200">
                <a:solidFill>
                  <a:schemeClr val="tx1"/>
                </a:solidFill>
                <a:latin typeface="+mn-lt"/>
                <a:ea typeface="+mn-ea"/>
                <a:cs typeface="+mn-cs"/>
              </a:defRPr>
            </a:lvl4pPr>
            <a:lvl5pPr marL="1051560" indent="0" algn="l" defTabSz="914400" rtl="0" eaLnBrk="1" latinLnBrk="0" hangingPunct="1">
              <a:lnSpc>
                <a:spcPct val="100000"/>
              </a:lnSpc>
              <a:spcBef>
                <a:spcPts val="0"/>
              </a:spcBef>
              <a:spcAft>
                <a:spcPts val="600"/>
              </a:spcAft>
              <a:buClrTx/>
              <a:buFont typeface="Amazon Ember" panose="020B0603020204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mazon Ember" panose="020B0603020204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mazon Ember" panose="020B0603020204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mazon Ember" panose="020B0603020204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mazon Ember" panose="020B0603020204020204" pitchFamily="34" charset="0"/>
              <a:buChar char="•"/>
              <a:defRPr sz="1800" kern="1200">
                <a:solidFill>
                  <a:schemeClr val="tx1"/>
                </a:solidFill>
                <a:latin typeface="+mn-lt"/>
                <a:ea typeface="+mn-ea"/>
                <a:cs typeface="+mn-cs"/>
              </a:defRPr>
            </a:lvl9pPr>
          </a:lstStyle>
          <a:p>
            <a:r>
              <a:rPr lang="en-US" b="1">
                <a:latin typeface="Amazon Ember Light" panose="020B0403020204020204" pitchFamily="34" charset="0"/>
                <a:ea typeface="Amazon Ember Light" panose="020B0403020204020204" pitchFamily="34" charset="0"/>
                <a:cs typeface="Amazon Ember Light" panose="020B0403020204020204" pitchFamily="34" charset="0"/>
              </a:rPr>
              <a:t>storage</a:t>
            </a:r>
            <a:endParaRPr lang="en-US" b="1"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732446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E3D0FC-547F-3140-891C-4BD27A477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1995" y="-199036"/>
            <a:ext cx="7519929" cy="7256072"/>
          </a:xfrm>
          <a:prstGeom prst="rect">
            <a:avLst/>
          </a:prstGeom>
        </p:spPr>
      </p:pic>
      <p:sp>
        <p:nvSpPr>
          <p:cNvPr id="6" name="Subtitle 6">
            <a:extLst>
              <a:ext uri="{FF2B5EF4-FFF2-40B4-BE49-F238E27FC236}">
                <a16:creationId xmlns:a16="http://schemas.microsoft.com/office/drawing/2014/main" id="{4D969BD5-6438-FB4E-B7EF-55F6CC7B2A1D}"/>
              </a:ext>
            </a:extLst>
          </p:cNvPr>
          <p:cNvSpPr>
            <a:spLocks noGrp="1"/>
          </p:cNvSpPr>
          <p:nvPr>
            <p:ph type="subTitle" idx="1"/>
          </p:nvPr>
        </p:nvSpPr>
        <p:spPr>
          <a:xfrm>
            <a:off x="151073" y="2326599"/>
            <a:ext cx="4034098" cy="2204802"/>
          </a:xfrm>
        </p:spPr>
        <p:txBody>
          <a:bodyPr/>
          <a:lstStyle/>
          <a:p>
            <a:pPr algn="ctr"/>
            <a:r>
              <a:rPr lang="en-US" dirty="0">
                <a:latin typeface="+mj-lt"/>
                <a:ea typeface="+mj-ea"/>
                <a:cs typeface="+mj-cs"/>
              </a:rPr>
              <a:t>Compliance Rules by Geography:</a:t>
            </a:r>
          </a:p>
        </p:txBody>
      </p:sp>
    </p:spTree>
    <p:extLst>
      <p:ext uri="{BB962C8B-B14F-4D97-AF65-F5344CB8AC3E}">
        <p14:creationId xmlns:p14="http://schemas.microsoft.com/office/powerpoint/2010/main" val="1340868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40000"/>
            <a:lumOff val="60000"/>
          </a:schemeClr>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AC3EB36-53D6-D34C-9B7B-4676771DFB87}"/>
              </a:ext>
            </a:extLst>
          </p:cNvPr>
          <p:cNvGraphicFramePr>
            <a:graphicFrameLocks noGrp="1"/>
          </p:cNvGraphicFramePr>
          <p:nvPr>
            <p:extLst>
              <p:ext uri="{D42A27DB-BD31-4B8C-83A1-F6EECF244321}">
                <p14:modId xmlns:p14="http://schemas.microsoft.com/office/powerpoint/2010/main" val="1524607037"/>
              </p:ext>
            </p:extLst>
          </p:nvPr>
        </p:nvGraphicFramePr>
        <p:xfrm>
          <a:off x="609600" y="330369"/>
          <a:ext cx="10972800" cy="3017520"/>
        </p:xfrm>
        <a:graphic>
          <a:graphicData uri="http://schemas.openxmlformats.org/drawingml/2006/table">
            <a:tbl>
              <a:tblPr/>
              <a:tblGrid>
                <a:gridCol w="3754056">
                  <a:extLst>
                    <a:ext uri="{9D8B030D-6E8A-4147-A177-3AD203B41FA5}">
                      <a16:colId xmlns:a16="http://schemas.microsoft.com/office/drawing/2014/main" val="2492693473"/>
                    </a:ext>
                  </a:extLst>
                </a:gridCol>
                <a:gridCol w="7218744">
                  <a:extLst>
                    <a:ext uri="{9D8B030D-6E8A-4147-A177-3AD203B41FA5}">
                      <a16:colId xmlns:a16="http://schemas.microsoft.com/office/drawing/2014/main" val="378297950"/>
                    </a:ext>
                  </a:extLst>
                </a:gridCol>
              </a:tblGrid>
              <a:tr h="0">
                <a:tc>
                  <a:txBody>
                    <a:bodyPr/>
                    <a:lstStyle/>
                    <a:p>
                      <a:r>
                        <a:rPr lang="en-US" dirty="0" err="1">
                          <a:effectLst/>
                        </a:rPr>
                        <a:t>GeoArea</a:t>
                      </a:r>
                      <a:r>
                        <a:rPr lang="en-US" dirty="0">
                          <a:effectLst/>
                        </a:rPr>
                        <a:t>: </a:t>
                      </a:r>
                      <a:endParaRPr lang="en-US" b="1" dirty="0">
                        <a:effectLst/>
                      </a:endParaRPr>
                    </a:p>
                  </a:txBody>
                  <a:tcPr marL="0" marR="0" marT="0" marB="0" anchor="ctr">
                    <a:lnL>
                      <a:noFill/>
                    </a:lnL>
                    <a:lnR>
                      <a:noFill/>
                    </a:lnR>
                    <a:lnT>
                      <a:noFill/>
                    </a:lnT>
                    <a:lnB>
                      <a:noFill/>
                    </a:lnB>
                  </a:tcPr>
                </a:tc>
                <a:tc>
                  <a:txBody>
                    <a:bodyPr/>
                    <a:lstStyle/>
                    <a:p>
                      <a:r>
                        <a:rPr lang="en-US" b="1" dirty="0"/>
                        <a:t>USA</a:t>
                      </a:r>
                    </a:p>
                  </a:txBody>
                  <a:tcPr marL="0" marR="0" marT="0" marB="0" anchor="ctr">
                    <a:lnL>
                      <a:noFill/>
                    </a:lnL>
                    <a:lnR>
                      <a:noFill/>
                    </a:lnR>
                    <a:lnT>
                      <a:noFill/>
                    </a:lnT>
                    <a:lnB>
                      <a:noFill/>
                    </a:lnB>
                  </a:tcPr>
                </a:tc>
                <a:extLst>
                  <a:ext uri="{0D108BD9-81ED-4DB2-BD59-A6C34878D82A}">
                    <a16:rowId xmlns:a16="http://schemas.microsoft.com/office/drawing/2014/main" val="3045240245"/>
                  </a:ext>
                </a:extLst>
              </a:tr>
              <a:tr h="0">
                <a:tc>
                  <a:txBody>
                    <a:bodyPr/>
                    <a:lstStyle/>
                    <a:p>
                      <a:r>
                        <a:rPr lang="en-US" dirty="0">
                          <a:effectLst/>
                        </a:rPr>
                        <a:t>Description</a:t>
                      </a:r>
                    </a:p>
                  </a:txBody>
                  <a:tcPr marL="0" marR="0" marT="0" marB="0" anchor="ctr">
                    <a:lnL>
                      <a:noFill/>
                    </a:lnL>
                    <a:lnR>
                      <a:noFill/>
                    </a:lnR>
                    <a:lnT>
                      <a:noFill/>
                    </a:lnT>
                    <a:lnB>
                      <a:noFill/>
                    </a:lnB>
                  </a:tcPr>
                </a:tc>
                <a:tc>
                  <a:txBody>
                    <a:bodyPr/>
                    <a:lstStyle/>
                    <a:p>
                      <a:r>
                        <a:rPr lang="en-US" b="1" dirty="0"/>
                        <a:t>"Governance mode for USA"</a:t>
                      </a:r>
                    </a:p>
                  </a:txBody>
                  <a:tcPr marL="0" marR="0" marT="0" marB="0" anchor="ctr">
                    <a:lnL>
                      <a:noFill/>
                    </a:lnL>
                    <a:lnR>
                      <a:noFill/>
                    </a:lnR>
                    <a:lnT>
                      <a:noFill/>
                    </a:lnT>
                    <a:lnB>
                      <a:noFill/>
                    </a:lnB>
                  </a:tcPr>
                </a:tc>
                <a:extLst>
                  <a:ext uri="{0D108BD9-81ED-4DB2-BD59-A6C34878D82A}">
                    <a16:rowId xmlns:a16="http://schemas.microsoft.com/office/drawing/2014/main" val="2103918429"/>
                  </a:ext>
                </a:extLst>
              </a:tr>
              <a:tr h="0">
                <a:tc>
                  <a:txBody>
                    <a:bodyPr/>
                    <a:lstStyle/>
                    <a:p>
                      <a:r>
                        <a:rPr lang="en-US" dirty="0">
                          <a:effectLst/>
                        </a:rPr>
                        <a:t>Version</a:t>
                      </a:r>
                    </a:p>
                  </a:txBody>
                  <a:tcPr marL="0" marR="0" marT="0" marB="0" anchor="ctr">
                    <a:lnL>
                      <a:noFill/>
                    </a:lnL>
                    <a:lnR>
                      <a:noFill/>
                    </a:lnR>
                    <a:lnT>
                      <a:noFill/>
                    </a:lnT>
                    <a:lnB>
                      <a:noFill/>
                    </a:lnB>
                  </a:tcPr>
                </a:tc>
                <a:tc>
                  <a:txBody>
                    <a:bodyPr/>
                    <a:lstStyle/>
                    <a:p>
                      <a:r>
                        <a:rPr lang="en-US" b="1" dirty="0"/>
                        <a:t>1</a:t>
                      </a:r>
                    </a:p>
                  </a:txBody>
                  <a:tcPr marL="0" marR="0" marT="0" marB="0" anchor="ctr">
                    <a:lnL>
                      <a:noFill/>
                    </a:lnL>
                    <a:lnR>
                      <a:noFill/>
                    </a:lnR>
                    <a:lnT>
                      <a:noFill/>
                    </a:lnT>
                    <a:lnB>
                      <a:noFill/>
                    </a:lnB>
                  </a:tcPr>
                </a:tc>
                <a:extLst>
                  <a:ext uri="{0D108BD9-81ED-4DB2-BD59-A6C34878D82A}">
                    <a16:rowId xmlns:a16="http://schemas.microsoft.com/office/drawing/2014/main" val="1291421686"/>
                  </a:ext>
                </a:extLst>
              </a:tr>
              <a:tr h="0">
                <a:tc>
                  <a:txBody>
                    <a:bodyPr/>
                    <a:lstStyle/>
                    <a:p>
                      <a:r>
                        <a:rPr lang="en-US">
                          <a:effectLst/>
                        </a:rPr>
                        <a:t>LastUpdate</a:t>
                      </a:r>
                    </a:p>
                  </a:txBody>
                  <a:tcPr marL="0" marR="0" marT="0" marB="0" anchor="ctr">
                    <a:lnL>
                      <a:noFill/>
                    </a:lnL>
                    <a:lnR>
                      <a:noFill/>
                    </a:lnR>
                    <a:lnT>
                      <a:noFill/>
                    </a:lnT>
                    <a:lnB>
                      <a:noFill/>
                    </a:lnB>
                  </a:tcPr>
                </a:tc>
                <a:tc>
                  <a:txBody>
                    <a:bodyPr/>
                    <a:lstStyle/>
                    <a:p>
                      <a:r>
                        <a:rPr lang="en-US" dirty="0"/>
                        <a:t>"</a:t>
                      </a:r>
                      <a:r>
                        <a:rPr lang="en-US" b="1" dirty="0"/>
                        <a:t>07/03/2022, 15:00:00"</a:t>
                      </a:r>
                    </a:p>
                  </a:txBody>
                  <a:tcPr marL="0" marR="0" marT="0" marB="0" anchor="ctr">
                    <a:lnL>
                      <a:noFill/>
                    </a:lnL>
                    <a:lnR>
                      <a:noFill/>
                    </a:lnR>
                    <a:lnT>
                      <a:noFill/>
                    </a:lnT>
                    <a:lnB>
                      <a:noFill/>
                    </a:lnB>
                  </a:tcPr>
                </a:tc>
                <a:extLst>
                  <a:ext uri="{0D108BD9-81ED-4DB2-BD59-A6C34878D82A}">
                    <a16:rowId xmlns:a16="http://schemas.microsoft.com/office/drawing/2014/main" val="3260932179"/>
                  </a:ext>
                </a:extLst>
              </a:tr>
              <a:tr h="0">
                <a:tc>
                  <a:txBody>
                    <a:bodyPr/>
                    <a:lstStyle/>
                    <a:p>
                      <a:r>
                        <a:rPr lang="en-US">
                          <a:effectLst/>
                        </a:rPr>
                        <a:t>awsRegions</a:t>
                      </a:r>
                    </a:p>
                  </a:txBody>
                  <a:tcPr marL="0" marR="0" marT="0" marB="0" anchor="ctr">
                    <a:lnL>
                      <a:noFill/>
                    </a:lnL>
                    <a:lnR>
                      <a:noFill/>
                    </a:lnR>
                    <a:lnT>
                      <a:noFill/>
                    </a:lnT>
                    <a:lnB>
                      <a:noFill/>
                    </a:lnB>
                  </a:tcPr>
                </a:tc>
                <a:tc>
                  <a:txBody>
                    <a:bodyPr/>
                    <a:lstStyle/>
                    <a:p>
                      <a:endParaRPr lang="en-US"/>
                    </a:p>
                  </a:txBody>
                  <a:tcPr marL="0" marR="0" marT="0" marB="0" anchor="ctr">
                    <a:lnL>
                      <a:noFill/>
                    </a:lnL>
                    <a:lnR>
                      <a:noFill/>
                    </a:lnR>
                    <a:lnT>
                      <a:noFill/>
                    </a:lnT>
                    <a:lnB>
                      <a:noFill/>
                    </a:lnB>
                  </a:tcPr>
                </a:tc>
                <a:extLst>
                  <a:ext uri="{0D108BD9-81ED-4DB2-BD59-A6C34878D82A}">
                    <a16:rowId xmlns:a16="http://schemas.microsoft.com/office/drawing/2014/main" val="652927534"/>
                  </a:ext>
                </a:extLst>
              </a:tr>
              <a:tr h="0">
                <a:tc>
                  <a:txBody>
                    <a:bodyPr/>
                    <a:lstStyle/>
                    <a:p>
                      <a:endParaRPr lang="en-US" dirty="0">
                        <a:effectLst/>
                      </a:endParaRPr>
                    </a:p>
                  </a:txBody>
                  <a:tcPr marL="0" marR="0" marT="0" marB="0" anchor="ctr">
                    <a:lnL>
                      <a:noFill/>
                    </a:lnL>
                    <a:lnR>
                      <a:noFill/>
                    </a:lnR>
                    <a:lnT>
                      <a:noFill/>
                    </a:lnT>
                    <a:lnB>
                      <a:noFill/>
                    </a:lnB>
                  </a:tcPr>
                </a:tc>
                <a:tc>
                  <a:txBody>
                    <a:bodyPr/>
                    <a:lstStyle/>
                    <a:p>
                      <a:r>
                        <a:rPr lang="en-US" b="1"/>
                        <a:t>"us-east-1"</a:t>
                      </a:r>
                    </a:p>
                  </a:txBody>
                  <a:tcPr marL="0" marR="0" marT="0" marB="0" anchor="ctr">
                    <a:lnL>
                      <a:noFill/>
                    </a:lnL>
                    <a:lnR>
                      <a:noFill/>
                    </a:lnR>
                    <a:lnT>
                      <a:noFill/>
                    </a:lnT>
                    <a:lnB>
                      <a:noFill/>
                    </a:lnB>
                  </a:tcPr>
                </a:tc>
                <a:extLst>
                  <a:ext uri="{0D108BD9-81ED-4DB2-BD59-A6C34878D82A}">
                    <a16:rowId xmlns:a16="http://schemas.microsoft.com/office/drawing/2014/main" val="3805544963"/>
                  </a:ext>
                </a:extLst>
              </a:tr>
              <a:tr h="0">
                <a:tc>
                  <a:txBody>
                    <a:bodyPr/>
                    <a:lstStyle/>
                    <a:p>
                      <a:endParaRPr lang="en-US" dirty="0">
                        <a:effectLst/>
                      </a:endParaRPr>
                    </a:p>
                  </a:txBody>
                  <a:tcPr marL="0" marR="0" marT="0" marB="0" anchor="ctr">
                    <a:lnL>
                      <a:noFill/>
                    </a:lnL>
                    <a:lnR>
                      <a:noFill/>
                    </a:lnR>
                    <a:lnT>
                      <a:noFill/>
                    </a:lnT>
                    <a:lnB>
                      <a:noFill/>
                    </a:lnB>
                  </a:tcPr>
                </a:tc>
                <a:tc>
                  <a:txBody>
                    <a:bodyPr/>
                    <a:lstStyle/>
                    <a:p>
                      <a:r>
                        <a:rPr lang="en-US" b="1"/>
                        <a:t>"us-east-2"</a:t>
                      </a:r>
                    </a:p>
                  </a:txBody>
                  <a:tcPr marL="0" marR="0" marT="0" marB="0" anchor="ctr">
                    <a:lnL>
                      <a:noFill/>
                    </a:lnL>
                    <a:lnR>
                      <a:noFill/>
                    </a:lnR>
                    <a:lnT>
                      <a:noFill/>
                    </a:lnT>
                    <a:lnB>
                      <a:noFill/>
                    </a:lnB>
                  </a:tcPr>
                </a:tc>
                <a:extLst>
                  <a:ext uri="{0D108BD9-81ED-4DB2-BD59-A6C34878D82A}">
                    <a16:rowId xmlns:a16="http://schemas.microsoft.com/office/drawing/2014/main" val="4247137611"/>
                  </a:ext>
                </a:extLst>
              </a:tr>
              <a:tr h="0">
                <a:tc>
                  <a:txBody>
                    <a:bodyPr/>
                    <a:lstStyle/>
                    <a:p>
                      <a:endParaRPr lang="en-US" dirty="0">
                        <a:effectLst/>
                      </a:endParaRPr>
                    </a:p>
                  </a:txBody>
                  <a:tcPr marL="0" marR="0" marT="0" marB="0" anchor="ctr">
                    <a:lnL>
                      <a:noFill/>
                    </a:lnL>
                    <a:lnR>
                      <a:noFill/>
                    </a:lnR>
                    <a:lnT>
                      <a:noFill/>
                    </a:lnT>
                    <a:lnB>
                      <a:noFill/>
                    </a:lnB>
                  </a:tcPr>
                </a:tc>
                <a:tc>
                  <a:txBody>
                    <a:bodyPr/>
                    <a:lstStyle/>
                    <a:p>
                      <a:r>
                        <a:rPr lang="en-US" b="1" dirty="0"/>
                        <a:t>"us-west-1"</a:t>
                      </a:r>
                    </a:p>
                  </a:txBody>
                  <a:tcPr marL="0" marR="0" marT="0" marB="0" anchor="ctr">
                    <a:lnL>
                      <a:noFill/>
                    </a:lnL>
                    <a:lnR>
                      <a:noFill/>
                    </a:lnR>
                    <a:lnT>
                      <a:noFill/>
                    </a:lnT>
                    <a:lnB>
                      <a:noFill/>
                    </a:lnB>
                  </a:tcPr>
                </a:tc>
                <a:extLst>
                  <a:ext uri="{0D108BD9-81ED-4DB2-BD59-A6C34878D82A}">
                    <a16:rowId xmlns:a16="http://schemas.microsoft.com/office/drawing/2014/main" val="1122370905"/>
                  </a:ext>
                </a:extLst>
              </a:tr>
              <a:tr h="0">
                <a:tc>
                  <a:txBody>
                    <a:bodyPr/>
                    <a:lstStyle/>
                    <a:p>
                      <a:endParaRPr lang="en-US" dirty="0">
                        <a:effectLst/>
                      </a:endParaRPr>
                    </a:p>
                  </a:txBody>
                  <a:tcPr marL="0" marR="0" marT="0" marB="0" anchor="ctr">
                    <a:lnL>
                      <a:noFill/>
                    </a:lnL>
                    <a:lnR>
                      <a:noFill/>
                    </a:lnR>
                    <a:lnT>
                      <a:noFill/>
                    </a:lnT>
                    <a:lnB>
                      <a:noFill/>
                    </a:lnB>
                  </a:tcPr>
                </a:tc>
                <a:tc>
                  <a:txBody>
                    <a:bodyPr/>
                    <a:lstStyle/>
                    <a:p>
                      <a:r>
                        <a:rPr lang="en-US" b="1" dirty="0"/>
                        <a:t>"us-west-2"</a:t>
                      </a:r>
                    </a:p>
                  </a:txBody>
                  <a:tcPr marL="0" marR="0" marT="0" marB="0" anchor="ctr">
                    <a:lnL>
                      <a:noFill/>
                    </a:lnL>
                    <a:lnR>
                      <a:noFill/>
                    </a:lnR>
                    <a:lnT>
                      <a:noFill/>
                    </a:lnT>
                    <a:lnB>
                      <a:noFill/>
                    </a:lnB>
                  </a:tcPr>
                </a:tc>
                <a:extLst>
                  <a:ext uri="{0D108BD9-81ED-4DB2-BD59-A6C34878D82A}">
                    <a16:rowId xmlns:a16="http://schemas.microsoft.com/office/drawing/2014/main" val="1751531974"/>
                  </a:ext>
                </a:extLst>
              </a:tr>
              <a:tr h="0">
                <a:tc>
                  <a:txBody>
                    <a:bodyPr/>
                    <a:lstStyle/>
                    <a:p>
                      <a:r>
                        <a:rPr lang="en-US" dirty="0">
                          <a:effectLst/>
                        </a:rPr>
                        <a:t>Rules</a:t>
                      </a:r>
                    </a:p>
                  </a:txBody>
                  <a:tcPr marL="0" marR="0" marT="0" marB="0" anchor="ctr">
                    <a:lnL>
                      <a:noFill/>
                    </a:lnL>
                    <a:lnR>
                      <a:noFill/>
                    </a:lnR>
                    <a:lnT>
                      <a:noFill/>
                    </a:lnT>
                    <a:lnB>
                      <a:noFill/>
                    </a:lnB>
                  </a:tcPr>
                </a:tc>
                <a:tc>
                  <a:txBody>
                    <a:bodyPr/>
                    <a:lstStyle/>
                    <a:p>
                      <a:endParaRPr lang="en-US"/>
                    </a:p>
                  </a:txBody>
                  <a:tcPr marL="0" marR="0" marT="0" marB="0" anchor="ctr">
                    <a:lnL>
                      <a:noFill/>
                    </a:lnL>
                    <a:lnR>
                      <a:noFill/>
                    </a:lnR>
                    <a:lnT>
                      <a:noFill/>
                    </a:lnT>
                    <a:lnB>
                      <a:noFill/>
                    </a:lnB>
                  </a:tcPr>
                </a:tc>
                <a:extLst>
                  <a:ext uri="{0D108BD9-81ED-4DB2-BD59-A6C34878D82A}">
                    <a16:rowId xmlns:a16="http://schemas.microsoft.com/office/drawing/2014/main" val="3058311218"/>
                  </a:ext>
                </a:extLst>
              </a:tr>
              <a:tr h="0">
                <a:tc>
                  <a:txBody>
                    <a:bodyPr/>
                    <a:lstStyle/>
                    <a:p>
                      <a:endParaRPr lang="en-US" dirty="0">
                        <a:effectLst/>
                      </a:endParaRPr>
                    </a:p>
                  </a:txBody>
                  <a:tcPr marL="0" marR="0" marT="0" marB="0" anchor="ctr">
                    <a:lnL>
                      <a:noFill/>
                    </a:lnL>
                    <a:lnR>
                      <a:noFill/>
                    </a:lnR>
                    <a:lnT>
                      <a:noFill/>
                    </a:lnT>
                    <a:lnB>
                      <a:noFill/>
                    </a:lnB>
                  </a:tcPr>
                </a:tc>
                <a:tc>
                  <a:txBody>
                    <a:bodyPr/>
                    <a:lstStyle/>
                    <a:p>
                      <a:r>
                        <a:rPr lang="en-US" b="1" dirty="0"/>
                        <a:t>"Type1"</a:t>
                      </a:r>
                    </a:p>
                  </a:txBody>
                  <a:tcPr marL="0" marR="0" marT="0" marB="0" anchor="ctr">
                    <a:lnL>
                      <a:noFill/>
                    </a:lnL>
                    <a:lnR>
                      <a:noFill/>
                    </a:lnR>
                    <a:lnT>
                      <a:noFill/>
                    </a:lnT>
                    <a:lnB>
                      <a:noFill/>
                    </a:lnB>
                  </a:tcPr>
                </a:tc>
                <a:extLst>
                  <a:ext uri="{0D108BD9-81ED-4DB2-BD59-A6C34878D82A}">
                    <a16:rowId xmlns:a16="http://schemas.microsoft.com/office/drawing/2014/main" val="3543333201"/>
                  </a:ext>
                </a:extLst>
              </a:tr>
            </a:tbl>
          </a:graphicData>
        </a:graphic>
      </p:graphicFrame>
      <p:graphicFrame>
        <p:nvGraphicFramePr>
          <p:cNvPr id="5" name="Table 4">
            <a:extLst>
              <a:ext uri="{FF2B5EF4-FFF2-40B4-BE49-F238E27FC236}">
                <a16:creationId xmlns:a16="http://schemas.microsoft.com/office/drawing/2014/main" id="{6106D346-A86E-C94F-8281-3A074C20E098}"/>
              </a:ext>
            </a:extLst>
          </p:cNvPr>
          <p:cNvGraphicFramePr>
            <a:graphicFrameLocks noGrp="1"/>
          </p:cNvGraphicFramePr>
          <p:nvPr>
            <p:extLst>
              <p:ext uri="{D42A27DB-BD31-4B8C-83A1-F6EECF244321}">
                <p14:modId xmlns:p14="http://schemas.microsoft.com/office/powerpoint/2010/main" val="458530100"/>
              </p:ext>
            </p:extLst>
          </p:nvPr>
        </p:nvGraphicFramePr>
        <p:xfrm>
          <a:off x="517002" y="4417390"/>
          <a:ext cx="10972800" cy="1371600"/>
        </p:xfrm>
        <a:graphic>
          <a:graphicData uri="http://schemas.openxmlformats.org/drawingml/2006/table">
            <a:tbl>
              <a:tblPr/>
              <a:tblGrid>
                <a:gridCol w="3811930">
                  <a:extLst>
                    <a:ext uri="{9D8B030D-6E8A-4147-A177-3AD203B41FA5}">
                      <a16:colId xmlns:a16="http://schemas.microsoft.com/office/drawing/2014/main" val="2451307688"/>
                    </a:ext>
                  </a:extLst>
                </a:gridCol>
                <a:gridCol w="7160870">
                  <a:extLst>
                    <a:ext uri="{9D8B030D-6E8A-4147-A177-3AD203B41FA5}">
                      <a16:colId xmlns:a16="http://schemas.microsoft.com/office/drawing/2014/main" val="2417043636"/>
                    </a:ext>
                  </a:extLst>
                </a:gridCol>
              </a:tblGrid>
              <a:tr h="0">
                <a:tc>
                  <a:txBody>
                    <a:bodyPr/>
                    <a:lstStyle/>
                    <a:p>
                      <a:r>
                        <a:rPr lang="en-US" b="0" dirty="0">
                          <a:effectLst/>
                        </a:rPr>
                        <a:t>Rule</a:t>
                      </a:r>
                    </a:p>
                  </a:txBody>
                  <a:tcPr marL="0" marR="0" marT="0" marB="0" anchor="ctr">
                    <a:lnL>
                      <a:noFill/>
                    </a:lnL>
                    <a:lnR>
                      <a:noFill/>
                    </a:lnR>
                    <a:lnT>
                      <a:noFill/>
                    </a:lnT>
                    <a:lnB>
                      <a:noFill/>
                    </a:lnB>
                  </a:tcPr>
                </a:tc>
                <a:tc>
                  <a:txBody>
                    <a:bodyPr/>
                    <a:lstStyle/>
                    <a:p>
                      <a:r>
                        <a:rPr lang="en-US" b="1" dirty="0"/>
                        <a:t>Type1</a:t>
                      </a:r>
                    </a:p>
                  </a:txBody>
                  <a:tcPr marL="0" marR="0" marT="0" marB="0" anchor="ctr">
                    <a:lnL>
                      <a:noFill/>
                    </a:lnL>
                    <a:lnR>
                      <a:noFill/>
                    </a:lnR>
                    <a:lnT>
                      <a:noFill/>
                    </a:lnT>
                    <a:lnB>
                      <a:noFill/>
                    </a:lnB>
                  </a:tcPr>
                </a:tc>
                <a:extLst>
                  <a:ext uri="{0D108BD9-81ED-4DB2-BD59-A6C34878D82A}">
                    <a16:rowId xmlns:a16="http://schemas.microsoft.com/office/drawing/2014/main" val="3136131430"/>
                  </a:ext>
                </a:extLst>
              </a:tr>
              <a:tr h="0">
                <a:tc>
                  <a:txBody>
                    <a:bodyPr/>
                    <a:lstStyle/>
                    <a:p>
                      <a:r>
                        <a:rPr lang="en-US" dirty="0" err="1">
                          <a:effectLst/>
                        </a:rPr>
                        <a:t>minRetention</a:t>
                      </a:r>
                      <a:endParaRPr lang="en-US" dirty="0">
                        <a:effectLst/>
                      </a:endParaRPr>
                    </a:p>
                  </a:txBody>
                  <a:tcPr marL="0" marR="0" marT="0" marB="0" anchor="ctr">
                    <a:lnL>
                      <a:noFill/>
                    </a:lnL>
                    <a:lnR>
                      <a:noFill/>
                    </a:lnR>
                    <a:lnT>
                      <a:noFill/>
                    </a:lnT>
                    <a:lnB>
                      <a:noFill/>
                    </a:lnB>
                  </a:tcPr>
                </a:tc>
                <a:tc>
                  <a:txBody>
                    <a:bodyPr/>
                    <a:lstStyle/>
                    <a:p>
                      <a:r>
                        <a:rPr lang="en-US" b="1" dirty="0"/>
                        <a:t>299</a:t>
                      </a:r>
                    </a:p>
                  </a:txBody>
                  <a:tcPr marL="0" marR="0" marT="0" marB="0" anchor="ctr">
                    <a:lnL>
                      <a:noFill/>
                    </a:lnL>
                    <a:lnR>
                      <a:noFill/>
                    </a:lnR>
                    <a:lnT>
                      <a:noFill/>
                    </a:lnT>
                    <a:lnB>
                      <a:noFill/>
                    </a:lnB>
                  </a:tcPr>
                </a:tc>
                <a:extLst>
                  <a:ext uri="{0D108BD9-81ED-4DB2-BD59-A6C34878D82A}">
                    <a16:rowId xmlns:a16="http://schemas.microsoft.com/office/drawing/2014/main" val="3440783442"/>
                  </a:ext>
                </a:extLst>
              </a:tr>
              <a:tr h="107154">
                <a:tc>
                  <a:txBody>
                    <a:bodyPr/>
                    <a:lstStyle/>
                    <a:p>
                      <a:r>
                        <a:rPr lang="en-US">
                          <a:effectLst/>
                        </a:rPr>
                        <a:t>Description</a:t>
                      </a:r>
                    </a:p>
                  </a:txBody>
                  <a:tcPr marL="0" marR="0" marT="0" marB="0" anchor="ctr">
                    <a:lnL>
                      <a:noFill/>
                    </a:lnL>
                    <a:lnR>
                      <a:noFill/>
                    </a:lnR>
                    <a:lnT>
                      <a:noFill/>
                    </a:lnT>
                    <a:lnB>
                      <a:noFill/>
                    </a:lnB>
                  </a:tcPr>
                </a:tc>
                <a:tc>
                  <a:txBody>
                    <a:bodyPr/>
                    <a:lstStyle/>
                    <a:p>
                      <a:r>
                        <a:rPr lang="en-US" b="1" dirty="0"/>
                        <a:t>"Type1 Governance Rule"</a:t>
                      </a:r>
                    </a:p>
                  </a:txBody>
                  <a:tcPr marL="0" marR="0" marT="0" marB="0" anchor="ctr">
                    <a:lnL>
                      <a:noFill/>
                    </a:lnL>
                    <a:lnR>
                      <a:noFill/>
                    </a:lnR>
                    <a:lnT>
                      <a:noFill/>
                    </a:lnT>
                    <a:lnB>
                      <a:noFill/>
                    </a:lnB>
                  </a:tcPr>
                </a:tc>
                <a:extLst>
                  <a:ext uri="{0D108BD9-81ED-4DB2-BD59-A6C34878D82A}">
                    <a16:rowId xmlns:a16="http://schemas.microsoft.com/office/drawing/2014/main" val="1281701199"/>
                  </a:ext>
                </a:extLst>
              </a:tr>
              <a:tr h="0">
                <a:tc>
                  <a:txBody>
                    <a:bodyPr/>
                    <a:lstStyle/>
                    <a:p>
                      <a:r>
                        <a:rPr lang="en-US">
                          <a:effectLst/>
                        </a:rPr>
                        <a:t>Version</a:t>
                      </a:r>
                    </a:p>
                  </a:txBody>
                  <a:tcPr marL="0" marR="0" marT="0" marB="0" anchor="ctr">
                    <a:lnL>
                      <a:noFill/>
                    </a:lnL>
                    <a:lnR>
                      <a:noFill/>
                    </a:lnR>
                    <a:lnT>
                      <a:noFill/>
                    </a:lnT>
                    <a:lnB>
                      <a:noFill/>
                    </a:lnB>
                  </a:tcPr>
                </a:tc>
                <a:tc>
                  <a:txBody>
                    <a:bodyPr/>
                    <a:lstStyle/>
                    <a:p>
                      <a:r>
                        <a:rPr lang="en-US" b="1" dirty="0"/>
                        <a:t>1</a:t>
                      </a:r>
                    </a:p>
                  </a:txBody>
                  <a:tcPr marL="0" marR="0" marT="0" marB="0" anchor="ctr">
                    <a:lnL>
                      <a:noFill/>
                    </a:lnL>
                    <a:lnR>
                      <a:noFill/>
                    </a:lnR>
                    <a:lnT>
                      <a:noFill/>
                    </a:lnT>
                    <a:lnB>
                      <a:noFill/>
                    </a:lnB>
                  </a:tcPr>
                </a:tc>
                <a:extLst>
                  <a:ext uri="{0D108BD9-81ED-4DB2-BD59-A6C34878D82A}">
                    <a16:rowId xmlns:a16="http://schemas.microsoft.com/office/drawing/2014/main" val="3374780864"/>
                  </a:ext>
                </a:extLst>
              </a:tr>
              <a:tr h="0">
                <a:tc>
                  <a:txBody>
                    <a:bodyPr/>
                    <a:lstStyle/>
                    <a:p>
                      <a:r>
                        <a:rPr lang="en-US" dirty="0" err="1">
                          <a:effectLst/>
                        </a:rPr>
                        <a:t>LastUpdate</a:t>
                      </a:r>
                      <a:endParaRPr lang="en-US" dirty="0">
                        <a:effectLst/>
                      </a:endParaRPr>
                    </a:p>
                  </a:txBody>
                  <a:tcPr marL="0" marR="0" marT="0" marB="0" anchor="ctr">
                    <a:lnL>
                      <a:noFill/>
                    </a:lnL>
                    <a:lnR>
                      <a:noFill/>
                    </a:lnR>
                    <a:lnT>
                      <a:noFill/>
                    </a:lnT>
                    <a:lnB>
                      <a:noFill/>
                    </a:lnB>
                  </a:tcPr>
                </a:tc>
                <a:tc>
                  <a:txBody>
                    <a:bodyPr/>
                    <a:lstStyle/>
                    <a:p>
                      <a:r>
                        <a:rPr lang="en-US" b="1" dirty="0"/>
                        <a:t>"07/03/2022, 15:00:00"</a:t>
                      </a:r>
                    </a:p>
                  </a:txBody>
                  <a:tcPr marL="0" marR="0" marT="0" marB="0" anchor="ctr">
                    <a:lnL>
                      <a:noFill/>
                    </a:lnL>
                    <a:lnR>
                      <a:noFill/>
                    </a:lnR>
                    <a:lnT>
                      <a:noFill/>
                    </a:lnT>
                    <a:lnB>
                      <a:noFill/>
                    </a:lnB>
                  </a:tcPr>
                </a:tc>
                <a:extLst>
                  <a:ext uri="{0D108BD9-81ED-4DB2-BD59-A6C34878D82A}">
                    <a16:rowId xmlns:a16="http://schemas.microsoft.com/office/drawing/2014/main" val="1147804404"/>
                  </a:ext>
                </a:extLst>
              </a:tr>
            </a:tbl>
          </a:graphicData>
        </a:graphic>
      </p:graphicFrame>
      <p:cxnSp>
        <p:nvCxnSpPr>
          <p:cNvPr id="7" name="Straight Connector 6">
            <a:extLst>
              <a:ext uri="{FF2B5EF4-FFF2-40B4-BE49-F238E27FC236}">
                <a16:creationId xmlns:a16="http://schemas.microsoft.com/office/drawing/2014/main" id="{B65EB765-B291-6A44-8B4F-47F0C12BE81D}"/>
              </a:ext>
            </a:extLst>
          </p:cNvPr>
          <p:cNvCxnSpPr>
            <a:cxnSpLocks/>
          </p:cNvCxnSpPr>
          <p:nvPr/>
        </p:nvCxnSpPr>
        <p:spPr>
          <a:xfrm flipV="1">
            <a:off x="405114" y="3684104"/>
            <a:ext cx="11177286" cy="10082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565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6">
            <a:extLst>
              <a:ext uri="{FF2B5EF4-FFF2-40B4-BE49-F238E27FC236}">
                <a16:creationId xmlns:a16="http://schemas.microsoft.com/office/drawing/2014/main" id="{4D969BD5-6438-FB4E-B7EF-55F6CC7B2A1D}"/>
              </a:ext>
            </a:extLst>
          </p:cNvPr>
          <p:cNvSpPr>
            <a:spLocks noGrp="1"/>
          </p:cNvSpPr>
          <p:nvPr>
            <p:ph type="subTitle" idx="1"/>
          </p:nvPr>
        </p:nvSpPr>
        <p:spPr>
          <a:xfrm>
            <a:off x="98064" y="1719016"/>
            <a:ext cx="11630110" cy="3740880"/>
          </a:xfrm>
        </p:spPr>
        <p:txBody>
          <a:bodyPr/>
          <a:lstStyle/>
          <a:p>
            <a:r>
              <a:rPr lang="en-US" dirty="0">
                <a:latin typeface="+mj-lt"/>
                <a:ea typeface="+mj-ea"/>
                <a:cs typeface="+mj-cs"/>
              </a:rPr>
              <a:t>Use Case:</a:t>
            </a:r>
          </a:p>
          <a:p>
            <a:pPr algn="r"/>
            <a:r>
              <a:rPr lang="en-US" sz="2800" dirty="0">
                <a:latin typeface="+mj-lt"/>
                <a:ea typeface="+mj-ea"/>
                <a:cs typeface="+mj-cs"/>
              </a:rPr>
              <a:t>Applying S3 Life Cycle Policies (LCP) on existing S3 Data Sets</a:t>
            </a:r>
          </a:p>
          <a:p>
            <a:pPr algn="r"/>
            <a:endParaRPr lang="en-US" dirty="0">
              <a:latin typeface="+mj-lt"/>
              <a:ea typeface="+mj-ea"/>
              <a:cs typeface="+mj-cs"/>
            </a:endParaRPr>
          </a:p>
          <a:p>
            <a:pPr algn="r"/>
            <a:r>
              <a:rPr lang="en-US" sz="2800" dirty="0">
                <a:latin typeface="+mj-lt"/>
                <a:ea typeface="+mj-ea"/>
                <a:cs typeface="+mj-cs"/>
              </a:rPr>
              <a:t>Applying S3 LCP for new S3 Data Sets</a:t>
            </a:r>
          </a:p>
          <a:p>
            <a:pPr algn="r"/>
            <a:endParaRPr lang="en-US" sz="2800" dirty="0">
              <a:latin typeface="+mj-lt"/>
              <a:ea typeface="+mj-ea"/>
              <a:cs typeface="+mj-cs"/>
            </a:endParaRPr>
          </a:p>
          <a:p>
            <a:pPr algn="r"/>
            <a:r>
              <a:rPr lang="en-US" sz="2800" dirty="0">
                <a:latin typeface="+mj-lt"/>
                <a:ea typeface="+mj-ea"/>
                <a:cs typeface="+mj-cs"/>
              </a:rPr>
              <a:t>Applying S3 LCP for data sets migrating to S3 (pre-Aged data)</a:t>
            </a:r>
          </a:p>
        </p:txBody>
      </p:sp>
    </p:spTree>
    <p:extLst>
      <p:ext uri="{BB962C8B-B14F-4D97-AF65-F5344CB8AC3E}">
        <p14:creationId xmlns:p14="http://schemas.microsoft.com/office/powerpoint/2010/main" val="3793888900"/>
      </p:ext>
    </p:extLst>
  </p:cSld>
  <p:clrMapOvr>
    <a:masterClrMapping/>
  </p:clrMapOvr>
</p:sld>
</file>

<file path=ppt/theme/theme1.xml><?xml version="1.0" encoding="utf-8"?>
<a:theme xmlns:a="http://schemas.openxmlformats.org/drawingml/2006/main" name="OneBrandConfidential_Light">
  <a:themeElements>
    <a:clrScheme name="OB">
      <a:dk1>
        <a:srgbClr val="232F3E"/>
      </a:dk1>
      <a:lt1>
        <a:srgbClr val="FFFFFF"/>
      </a:lt1>
      <a:dk2>
        <a:srgbClr val="262261"/>
      </a:dk2>
      <a:lt2>
        <a:srgbClr val="F1F3F3"/>
      </a:lt2>
      <a:accent1>
        <a:srgbClr val="005176"/>
      </a:accent1>
      <a:accent2>
        <a:srgbClr val="C9208A"/>
      </a:accent2>
      <a:accent3>
        <a:srgbClr val="504BAB"/>
      </a:accent3>
      <a:accent4>
        <a:srgbClr val="FF9900"/>
      </a:accent4>
      <a:accent5>
        <a:srgbClr val="36C2B3"/>
      </a:accent5>
      <a:accent6>
        <a:srgbClr val="005176"/>
      </a:accent6>
      <a:hlink>
        <a:srgbClr val="FF6633"/>
      </a:hlink>
      <a:folHlink>
        <a:srgbClr val="FF6633"/>
      </a:folHlink>
    </a:clrScheme>
    <a:fontScheme name="Ember Heavy and Normal">
      <a:majorFont>
        <a:latin typeface="Amazon Ember Heavy"/>
        <a:ea typeface=""/>
        <a:cs typeface=""/>
      </a:majorFont>
      <a:minorFont>
        <a:latin typeface="Amazon Emb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Aft>
            <a:spcPts val="1200"/>
          </a:spcAft>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tlCol="0">
        <a:spAutoFit/>
      </a:bodyPr>
      <a:lstStyle>
        <a:defPPr algn="l">
          <a:spcAft>
            <a:spcPts val="1200"/>
          </a:spcAft>
          <a:defRPr dirty="0" err="1" smtClean="0"/>
        </a:defPPr>
      </a:lstStyle>
    </a:txDef>
  </a:objectDefaults>
  <a:extraClrSchemeLst/>
  <a:extLst>
    <a:ext uri="{05A4C25C-085E-4340-85A3-A5531E510DB2}">
      <thm15:themeFamily xmlns:thm15="http://schemas.microsoft.com/office/thememl/2012/main" name="OB_DeckTemplate_Non-Confidential_10-19-2021" id="{BC8811F7-002D-A246-BAC2-452B7ED68588}" vid="{E9A27A45-699A-4B44-BFBF-C608BE457A26}"/>
    </a:ext>
  </a:extLst>
</a:theme>
</file>

<file path=ppt/theme/theme2.xml><?xml version="1.0" encoding="utf-8"?>
<a:theme xmlns:a="http://schemas.openxmlformats.org/drawingml/2006/main" name="OneBrandConfidential_Dark">
  <a:themeElements>
    <a:clrScheme name="AWS Brand Colors">
      <a:dk1>
        <a:srgbClr val="232F3E"/>
      </a:dk1>
      <a:lt1>
        <a:srgbClr val="FFFFFF"/>
      </a:lt1>
      <a:dk2>
        <a:srgbClr val="262261"/>
      </a:dk2>
      <a:lt2>
        <a:srgbClr val="F1F3F3"/>
      </a:lt2>
      <a:accent1>
        <a:srgbClr val="504BAB"/>
      </a:accent1>
      <a:accent2>
        <a:srgbClr val="C9208A"/>
      </a:accent2>
      <a:accent3>
        <a:srgbClr val="F3E502"/>
      </a:accent3>
      <a:accent4>
        <a:srgbClr val="ADE322"/>
      </a:accent4>
      <a:accent5>
        <a:srgbClr val="36C2B3"/>
      </a:accent5>
      <a:accent6>
        <a:srgbClr val="008296"/>
      </a:accent6>
      <a:hlink>
        <a:srgbClr val="FF6633"/>
      </a:hlink>
      <a:folHlink>
        <a:srgbClr val="FF6633"/>
      </a:folHlink>
    </a:clrScheme>
    <a:fontScheme name="Ember Heavy and Normal">
      <a:majorFont>
        <a:latin typeface="Amazon Ember Heavy"/>
        <a:ea typeface=""/>
        <a:cs typeface=""/>
      </a:majorFont>
      <a:minorFont>
        <a:latin typeface="Amazon Emb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Aft>
            <a:spcPts val="1200"/>
          </a:spcAft>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tlCol="0">
        <a:spAutoFit/>
      </a:bodyPr>
      <a:lstStyle>
        <a:defPPr algn="l">
          <a:spcAft>
            <a:spcPts val="1200"/>
          </a:spcAft>
          <a:defRPr dirty="0" err="1" smtClean="0"/>
        </a:defPPr>
      </a:lstStyle>
    </a:txDef>
  </a:objectDefaults>
  <a:extraClrSchemeLst/>
  <a:extLst>
    <a:ext uri="{05A4C25C-085E-4340-85A3-A5531E510DB2}">
      <thm15:themeFamily xmlns:thm15="http://schemas.microsoft.com/office/thememl/2012/main" name="OB_DeckTemplate_Non-Confidential_10-19-2021" id="{BC8811F7-002D-A246-BAC2-452B7ED68588}" vid="{E364A29D-ED93-C241-BC29-F8A901E90DBD}"/>
    </a:ext>
  </a:extLst>
</a:theme>
</file>

<file path=ppt/theme/theme3.xml><?xml version="1.0" encoding="utf-8"?>
<a:theme xmlns:a="http://schemas.openxmlformats.org/drawingml/2006/main" name="Office Theme">
  <a:themeElements>
    <a:clrScheme name="OneBrand2021">
      <a:dk1>
        <a:srgbClr val="232F3E"/>
      </a:dk1>
      <a:lt1>
        <a:srgbClr val="FFFFFF"/>
      </a:lt1>
      <a:dk2>
        <a:srgbClr val="262261"/>
      </a:dk2>
      <a:lt2>
        <a:srgbClr val="F1F3F3"/>
      </a:lt2>
      <a:accent1>
        <a:srgbClr val="A6E7CE"/>
      </a:accent1>
      <a:accent2>
        <a:srgbClr val="36C2B3"/>
      </a:accent2>
      <a:accent3>
        <a:srgbClr val="008296"/>
      </a:accent3>
      <a:accent4>
        <a:srgbClr val="00464F"/>
      </a:accent4>
      <a:accent5>
        <a:srgbClr val="FF9900"/>
      </a:accent5>
      <a:accent6>
        <a:srgbClr val="FE591D"/>
      </a:accent6>
      <a:hlink>
        <a:srgbClr val="00A0C8"/>
      </a:hlink>
      <a:folHlink>
        <a:srgbClr val="00A0C8"/>
      </a:folHlink>
    </a:clrScheme>
    <a:fontScheme name="Ember Heavy and Normal">
      <a:majorFont>
        <a:latin typeface="Amazon Ember Heavy"/>
        <a:ea typeface=""/>
        <a:cs typeface=""/>
      </a:majorFont>
      <a:minorFont>
        <a:latin typeface="Amazon Emb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neBrand2021">
      <a:dk1>
        <a:srgbClr val="232F3E"/>
      </a:dk1>
      <a:lt1>
        <a:srgbClr val="FFFFFF"/>
      </a:lt1>
      <a:dk2>
        <a:srgbClr val="262261"/>
      </a:dk2>
      <a:lt2>
        <a:srgbClr val="F1F3F3"/>
      </a:lt2>
      <a:accent1>
        <a:srgbClr val="A6E7CE"/>
      </a:accent1>
      <a:accent2>
        <a:srgbClr val="36C2B3"/>
      </a:accent2>
      <a:accent3>
        <a:srgbClr val="008296"/>
      </a:accent3>
      <a:accent4>
        <a:srgbClr val="00464F"/>
      </a:accent4>
      <a:accent5>
        <a:srgbClr val="FF9900"/>
      </a:accent5>
      <a:accent6>
        <a:srgbClr val="FE591D"/>
      </a:accent6>
      <a:hlink>
        <a:srgbClr val="00A0C8"/>
      </a:hlink>
      <a:folHlink>
        <a:srgbClr val="00A0C8"/>
      </a:folHlink>
    </a:clrScheme>
    <a:fontScheme name="Ember Heavy and Normal">
      <a:majorFont>
        <a:latin typeface="Amazon Ember Heavy"/>
        <a:ea typeface=""/>
        <a:cs typeface=""/>
      </a:majorFont>
      <a:minorFont>
        <a:latin typeface="Amazon Emb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OB_DeckTemplate_Non-Confidential_10-19-2021</Template>
  <TotalTime>52770</TotalTime>
  <Words>720</Words>
  <Application>Microsoft Macintosh PowerPoint</Application>
  <PresentationFormat>Widescreen</PresentationFormat>
  <Paragraphs>61</Paragraphs>
  <Slides>4</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vt:i4>
      </vt:variant>
    </vt:vector>
  </HeadingPairs>
  <TitlesOfParts>
    <vt:vector size="10" baseType="lpstr">
      <vt:lpstr>Amazon Ember</vt:lpstr>
      <vt:lpstr>Amazon Ember Heavy</vt:lpstr>
      <vt:lpstr>Wingdings</vt:lpstr>
      <vt:lpstr>Amazon Ember Light</vt:lpstr>
      <vt:lpstr>OneBrandConfidential_Light</vt:lpstr>
      <vt:lpstr>OneBrandConfidential_Dark</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template includes:</dc:title>
  <dc:creator>Novacco, Gina</dc:creator>
  <cp:lastModifiedBy>Microsoft Office User</cp:lastModifiedBy>
  <cp:revision>185</cp:revision>
  <dcterms:created xsi:type="dcterms:W3CDTF">2021-12-15T20:34:15Z</dcterms:created>
  <dcterms:modified xsi:type="dcterms:W3CDTF">2022-09-04T07:00:00Z</dcterms:modified>
</cp:coreProperties>
</file>