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2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A8A688-99F2-4B2E-9500-E75E0E9CA3E7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C935DC-5FDF-4A00-A1AC-9BF5809D5D6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w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6C7D9F-E82B-DD4E-B329-C8F32BA28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Programare</a:t>
            </a:r>
            <a:r>
              <a:rPr lang="en-GB" dirty="0"/>
              <a:t> </a:t>
            </a:r>
            <a:r>
              <a:rPr lang="en-GB" dirty="0" err="1"/>
              <a:t>Orientată</a:t>
            </a:r>
            <a:r>
              <a:rPr lang="en-GB" dirty="0"/>
              <a:t> pe </a:t>
            </a:r>
            <a:r>
              <a:rPr lang="en-GB" dirty="0" err="1"/>
              <a:t>Obiecte</a:t>
            </a:r>
            <a:r>
              <a:rPr lang="en-GB" dirty="0"/>
              <a:t>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9C757C7-50C1-64AD-A456-3291EE774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Laborator</a:t>
            </a:r>
            <a:r>
              <a:rPr lang="en-GB" dirty="0"/>
              <a:t> CTI 262</a:t>
            </a:r>
          </a:p>
          <a:p>
            <a:r>
              <a:rPr lang="en-GB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8488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676E11-3E00-F5C4-25DB-D24493FC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Mediul</a:t>
            </a:r>
            <a:r>
              <a:rPr lang="en-GB" dirty="0"/>
              <a:t> de </a:t>
            </a:r>
            <a:r>
              <a:rPr lang="en-GB" dirty="0" err="1"/>
              <a:t>lucru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0B0E22-C772-D012-2FF3-A300BE64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orelor</a:t>
            </a:r>
            <a:r>
              <a:rPr lang="en-GB" dirty="0"/>
              <a:t> de </a:t>
            </a:r>
            <a:r>
              <a:rPr lang="en-GB" dirty="0" err="1"/>
              <a:t>laborator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lucra</a:t>
            </a:r>
            <a:r>
              <a:rPr lang="en-GB" dirty="0"/>
              <a:t> cu: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Visual Studio Code (</a:t>
            </a:r>
            <a:r>
              <a:rPr lang="en-GB" dirty="0">
                <a:hlinkClick r:id="rId2"/>
              </a:rPr>
              <a:t>https://code.visualstudio.com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Compilatorul</a:t>
            </a:r>
            <a:r>
              <a:rPr lang="en-GB" dirty="0"/>
              <a:t> de C++ </a:t>
            </a:r>
            <a:r>
              <a:rPr lang="en-GB" dirty="0" err="1"/>
              <a:t>furnizat</a:t>
            </a:r>
            <a:r>
              <a:rPr lang="en-GB" dirty="0"/>
              <a:t> de MSYS2 (</a:t>
            </a:r>
            <a:r>
              <a:rPr lang="en-GB" dirty="0">
                <a:hlinkClick r:id="rId3"/>
              </a:rPr>
              <a:t>https://www.msys2.org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0" dirty="0">
                <a:effectLst/>
              </a:rPr>
              <a:t>Git (</a:t>
            </a:r>
            <a:r>
              <a:rPr lang="en-GB" i="0" dirty="0">
                <a:effectLst/>
                <a:hlinkClick r:id="rId4"/>
              </a:rPr>
              <a:t>https://git-scm.com/download/win</a:t>
            </a:r>
            <a:r>
              <a:rPr lang="en-GB" i="0" dirty="0">
                <a:effectLst/>
              </a:rPr>
              <a:t>)</a:t>
            </a:r>
          </a:p>
          <a:p>
            <a:endParaRPr lang="en-GB" i="0" dirty="0">
              <a:effectLst/>
            </a:endParaRPr>
          </a:p>
          <a:p>
            <a:r>
              <a:rPr lang="en-GB" dirty="0"/>
              <a:t>Pentru </a:t>
            </a:r>
            <a:r>
              <a:rPr lang="en-GB" dirty="0" err="1"/>
              <a:t>realizarea</a:t>
            </a:r>
            <a:r>
              <a:rPr lang="en-GB" dirty="0"/>
              <a:t> </a:t>
            </a:r>
            <a:r>
              <a:rPr lang="en-GB" dirty="0" err="1"/>
              <a:t>proiectelor</a:t>
            </a:r>
            <a:r>
              <a:rPr lang="en-GB" dirty="0"/>
              <a:t> </a:t>
            </a:r>
            <a:r>
              <a:rPr lang="en-GB" dirty="0" err="1"/>
              <a:t>puteți</a:t>
            </a:r>
            <a:r>
              <a:rPr lang="en-GB" dirty="0"/>
              <a:t>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orice</a:t>
            </a:r>
            <a:r>
              <a:rPr lang="en-GB" dirty="0"/>
              <a:t> </a:t>
            </a:r>
            <a:r>
              <a:rPr lang="en-GB" dirty="0" err="1"/>
              <a:t>medii</a:t>
            </a:r>
            <a:r>
              <a:rPr lang="en-GB" dirty="0"/>
              <a:t> de </a:t>
            </a:r>
            <a:r>
              <a:rPr lang="en-GB" dirty="0" err="1"/>
              <a:t>programare</a:t>
            </a:r>
            <a:r>
              <a:rPr lang="en-GB" dirty="0"/>
              <a:t> </a:t>
            </a:r>
            <a:r>
              <a:rPr lang="en-GB" dirty="0" err="1"/>
              <a:t>preferați</a:t>
            </a:r>
            <a:r>
              <a:rPr lang="en-GB" dirty="0"/>
              <a:t> (</a:t>
            </a:r>
            <a:r>
              <a:rPr lang="en-GB" dirty="0" err="1"/>
              <a:t>Clion</a:t>
            </a:r>
            <a:r>
              <a:rPr lang="en-GB" dirty="0"/>
              <a:t>, Code::Blocks</a:t>
            </a:r>
            <a:r>
              <a:rPr lang="en-GB"/>
              <a:t>, Eclipse, etc.)</a:t>
            </a:r>
            <a:endParaRPr lang="en-GB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3255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ă">
  <a:themeElements>
    <a:clrScheme name="Retrospectivă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81</Words>
  <Application>Microsoft Office PowerPoint</Application>
  <PresentationFormat>Ecran lat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Retrospectivă</vt:lpstr>
      <vt:lpstr>Programare Orientată pe Obiecte </vt:lpstr>
      <vt:lpstr>Mediul de lucru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Orientată pe Obiecte </dc:title>
  <dc:creator>Dorian Lazar</dc:creator>
  <cp:lastModifiedBy>Dorian Lazar</cp:lastModifiedBy>
  <cp:revision>1</cp:revision>
  <dcterms:created xsi:type="dcterms:W3CDTF">2023-10-05T20:30:14Z</dcterms:created>
  <dcterms:modified xsi:type="dcterms:W3CDTF">2023-10-05T20:41:15Z</dcterms:modified>
</cp:coreProperties>
</file>