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3D2A-704D-40D3-802D-84E383C8201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F8C2D44-7D88-49B8-9811-AFB76BD9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49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3D2A-704D-40D3-802D-84E383C8201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8C2D44-7D88-49B8-9811-AFB76BD9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60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3D2A-704D-40D3-802D-84E383C8201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8C2D44-7D88-49B8-9811-AFB76BD97D3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6552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3D2A-704D-40D3-802D-84E383C8201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8C2D44-7D88-49B8-9811-AFB76BD9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8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3D2A-704D-40D3-802D-84E383C8201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8C2D44-7D88-49B8-9811-AFB76BD97D32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5932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3D2A-704D-40D3-802D-84E383C8201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8C2D44-7D88-49B8-9811-AFB76BD9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732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3D2A-704D-40D3-802D-84E383C8201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2D44-7D88-49B8-9811-AFB76BD9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704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3D2A-704D-40D3-802D-84E383C8201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2D44-7D88-49B8-9811-AFB76BD9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39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3D2A-704D-40D3-802D-84E383C8201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2D44-7D88-49B8-9811-AFB76BD9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3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3D2A-704D-40D3-802D-84E383C8201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8C2D44-7D88-49B8-9811-AFB76BD9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08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3D2A-704D-40D3-802D-84E383C8201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8C2D44-7D88-49B8-9811-AFB76BD9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21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3D2A-704D-40D3-802D-84E383C8201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8C2D44-7D88-49B8-9811-AFB76BD9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39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3D2A-704D-40D3-802D-84E383C8201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2D44-7D88-49B8-9811-AFB76BD9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83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3D2A-704D-40D3-802D-84E383C8201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2D44-7D88-49B8-9811-AFB76BD9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4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3D2A-704D-40D3-802D-84E383C8201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2D44-7D88-49B8-9811-AFB76BD9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21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3D2A-704D-40D3-802D-84E383C8201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8C2D44-7D88-49B8-9811-AFB76BD9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90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F3D2A-704D-40D3-802D-84E383C8201D}" type="datetimeFigureOut">
              <a:rPr lang="ru-RU" smtClean="0"/>
              <a:t>12.06.2020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F8C2D44-7D88-49B8-9811-AFB76BD97D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01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E9666-B7E1-44CC-8D9D-0BFBAEA76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Информационная система авиастроительного предприятия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8846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2D45E-0CA2-4F9D-B67C-73F5447E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входа в приложение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DED23FF-D6DA-4BDB-99EF-CC54CA9D7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860" y="2438400"/>
            <a:ext cx="6873161" cy="3578086"/>
          </a:xfrm>
        </p:spPr>
      </p:pic>
    </p:spTree>
    <p:extLst>
      <p:ext uri="{BB962C8B-B14F-4D97-AF65-F5344CB8AC3E}">
        <p14:creationId xmlns:p14="http://schemas.microsoft.com/office/powerpoint/2010/main" val="207317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4C768-92A5-4D36-8707-53FDA88C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вывода ошибок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AEB72D7-9EF4-4E6C-9ED2-1BD2D92E1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86" y="2690191"/>
            <a:ext cx="6651585" cy="3432313"/>
          </a:xfrm>
        </p:spPr>
      </p:pic>
    </p:spTree>
    <p:extLst>
      <p:ext uri="{BB962C8B-B14F-4D97-AF65-F5344CB8AC3E}">
        <p14:creationId xmlns:p14="http://schemas.microsoft.com/office/powerpoint/2010/main" val="41529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BB8021-1179-4654-89B3-01E7969A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Минимальное диалоговое окно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DB1F4E-4D68-47FA-BA94-0C682F4C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29" y="2338073"/>
            <a:ext cx="8428383" cy="3751093"/>
          </a:xfrm>
        </p:spPr>
      </p:pic>
    </p:spTree>
    <p:extLst>
      <p:ext uri="{BB962C8B-B14F-4D97-AF65-F5344CB8AC3E}">
        <p14:creationId xmlns:p14="http://schemas.microsoft.com/office/powerpoint/2010/main" val="198531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DAD24-9735-44F3-85EB-A7B6EF9B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 выбора конфигураций для требуемого запроса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17344E-7362-47E9-A0D4-6A441A438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305" y="2238181"/>
            <a:ext cx="6662417" cy="4254694"/>
          </a:xfrm>
        </p:spPr>
      </p:pic>
    </p:spTree>
    <p:extLst>
      <p:ext uri="{BB962C8B-B14F-4D97-AF65-F5344CB8AC3E}">
        <p14:creationId xmlns:p14="http://schemas.microsoft.com/office/powerpoint/2010/main" val="317065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1AE1C-0126-4EAE-AD66-AA431CA9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форма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1CE0F4E-3F3E-4C22-8D27-101423D31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60" y="1888435"/>
            <a:ext cx="8044070" cy="4838463"/>
          </a:xfrm>
        </p:spPr>
      </p:pic>
    </p:spTree>
    <p:extLst>
      <p:ext uri="{BB962C8B-B14F-4D97-AF65-F5344CB8AC3E}">
        <p14:creationId xmlns:p14="http://schemas.microsoft.com/office/powerpoint/2010/main" val="345487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372FA-7423-4D9E-B82E-8F97BFFC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для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30B8A2-ECA3-41FE-BEA9-DCCE4D0D7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База данных, в которой хранится информация о структурном представлении предприятия, а также данные работников, участвующих в процессе выполнения работы;   </a:t>
            </a:r>
          </a:p>
          <a:p>
            <a:pPr lvl="0"/>
            <a:r>
              <a:rPr lang="ru-RU" dirty="0"/>
              <a:t>Приложение, предоставляющее интерфейс, взаимодействующее с базой данных, для получения информации по запросам, возможным для роли зарегистрированного пользователя  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37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B062E-E402-483C-9C38-869AEBE9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ru-RU" dirty="0"/>
              <a:t>модель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B2EB010-7272-43BD-A614-9577707FD6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78" y="1690688"/>
            <a:ext cx="7164049" cy="448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01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BCE35-E100-4A6A-A6E2-48525127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Супертип-подтип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CA350E-67CD-4044-ADD5-CE6FE123D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02" y="2133600"/>
            <a:ext cx="6627422" cy="3778250"/>
          </a:xfrm>
        </p:spPr>
      </p:pic>
    </p:spTree>
    <p:extLst>
      <p:ext uri="{BB962C8B-B14F-4D97-AF65-F5344CB8AC3E}">
        <p14:creationId xmlns:p14="http://schemas.microsoft.com/office/powerpoint/2010/main" val="43499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9CC12-AD5F-4DC4-8962-20A1BBBE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пользователей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3F3FA11-D824-414F-ABAB-9DB54A9A51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749" y="1444488"/>
            <a:ext cx="4704522" cy="4732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4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CF2B5-146E-4206-9859-DD704BF7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базы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BEF55F7-A753-42CF-B8E4-A8D97A419E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270" y="1690688"/>
            <a:ext cx="5225269" cy="448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310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FF826-7E0A-4A19-B134-8FFB938B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целостности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0595C-87E8-46EC-AB50-D4A5A80FC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Уникальное имя продукции между всеми подтипами</a:t>
            </a:r>
          </a:p>
          <a:p>
            <a:pPr lvl="0"/>
            <a:r>
              <a:rPr lang="ru-RU" dirty="0"/>
              <a:t>При добавлении работника в бригаду проверка на принадлежность к другой бригаде</a:t>
            </a:r>
          </a:p>
          <a:p>
            <a:pPr lvl="0"/>
            <a:r>
              <a:rPr lang="ru-RU" dirty="0"/>
              <a:t>При назначении человека технического персонала на должность мастера, начальника участка, начальника цеха, проверять наличие должности у человека из двух оставшихся вариантов.</a:t>
            </a:r>
          </a:p>
          <a:p>
            <a:pPr lvl="0"/>
            <a:r>
              <a:rPr lang="ru-RU" dirty="0"/>
              <a:t>При добавлении этапа разработки изделия проверка уникальности цеха для списка работ и выбранного изделия</a:t>
            </a:r>
          </a:p>
          <a:p>
            <a:r>
              <a:rPr lang="ru-RU" dirty="0"/>
              <a:t>При добавлении этапа испытания изделия проверка на обслуживание цеха, в котором происходила сборка изделия, лабораторией</a:t>
            </a:r>
          </a:p>
        </p:txBody>
      </p:sp>
    </p:spTree>
    <p:extLst>
      <p:ext uri="{BB962C8B-B14F-4D97-AF65-F5344CB8AC3E}">
        <p14:creationId xmlns:p14="http://schemas.microsoft.com/office/powerpoint/2010/main" val="299191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9B82B-5CA8-4938-830E-B681F888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400B2B-338C-4BDD-8CAD-D1FF498D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была возможность учитывать обслуживает ли лаборатория цех, была добавлена таблица «</a:t>
            </a:r>
            <a:r>
              <a:rPr lang="en-US" dirty="0"/>
              <a:t>LAB</a:t>
            </a:r>
            <a:r>
              <a:rPr lang="ru-RU" dirty="0"/>
              <a:t>_</a:t>
            </a:r>
            <a:r>
              <a:rPr lang="en-US" dirty="0"/>
              <a:t>SUP</a:t>
            </a:r>
            <a:r>
              <a:rPr lang="ru-RU" dirty="0"/>
              <a:t>_</a:t>
            </a:r>
            <a:r>
              <a:rPr lang="en-US" dirty="0"/>
              <a:t>WS</a:t>
            </a:r>
            <a:r>
              <a:rPr lang="ru-RU" dirty="0"/>
              <a:t>», которая содержит атрибуты уникального идентификатора цеха и лаборатории. </a:t>
            </a:r>
          </a:p>
          <a:p>
            <a:r>
              <a:rPr lang="ru-RU" dirty="0"/>
              <a:t>При разработке базы данных возникли трудности при реализации циклической зависимости между таблицами «</a:t>
            </a:r>
            <a:r>
              <a:rPr lang="en-US" dirty="0"/>
              <a:t>TEAMS</a:t>
            </a:r>
            <a:r>
              <a:rPr lang="ru-RU" dirty="0"/>
              <a:t>» и «</a:t>
            </a:r>
            <a:r>
              <a:rPr lang="en-US" dirty="0"/>
              <a:t>WORKERS</a:t>
            </a:r>
            <a:r>
              <a:rPr lang="ru-RU" dirty="0"/>
              <a:t>». Для разрешения данного конфликта был использован триггер, который после добавления новой записи в «</a:t>
            </a:r>
            <a:r>
              <a:rPr lang="en-US" dirty="0"/>
              <a:t>TEAMS</a:t>
            </a:r>
            <a:r>
              <a:rPr lang="ru-RU" dirty="0"/>
              <a:t>» обновляет таблицу «</a:t>
            </a:r>
            <a:r>
              <a:rPr lang="en-US" dirty="0"/>
              <a:t>WORKERS</a:t>
            </a:r>
            <a:r>
              <a:rPr lang="ru-RU" dirty="0"/>
              <a:t>», аналогичный триггер использовался для добавления новой записи в «</a:t>
            </a:r>
            <a:r>
              <a:rPr lang="en-US" dirty="0"/>
              <a:t>WORKERS</a:t>
            </a:r>
            <a:r>
              <a:rPr lang="ru-RU" dirty="0"/>
              <a:t>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82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6BCF5-6F14-4C0B-95DB-6E29D1C4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графические формы</a:t>
            </a:r>
          </a:p>
        </p:txBody>
      </p:sp>
    </p:spTree>
    <p:extLst>
      <p:ext uri="{BB962C8B-B14F-4D97-AF65-F5344CB8AC3E}">
        <p14:creationId xmlns:p14="http://schemas.microsoft.com/office/powerpoint/2010/main" val="76398014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327</TotalTime>
  <Words>238</Words>
  <Application>Microsoft Office PowerPoint</Application>
  <PresentationFormat>Широкоэкранный</PresentationFormat>
  <Paragraphs>23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Легкий дым</vt:lpstr>
      <vt:lpstr>Информационная система авиастроительного предприятия</vt:lpstr>
      <vt:lpstr>Требования для реализации</vt:lpstr>
      <vt:lpstr>ER-модель</vt:lpstr>
      <vt:lpstr>Супертип-подтип</vt:lpstr>
      <vt:lpstr>Роли пользователей</vt:lpstr>
      <vt:lpstr>Разработка базы данных</vt:lpstr>
      <vt:lpstr>Проверка целостности данных</vt:lpstr>
      <vt:lpstr>Особенности разработки</vt:lpstr>
      <vt:lpstr>Основные графические формы</vt:lpstr>
      <vt:lpstr>Форма входа в приложение</vt:lpstr>
      <vt:lpstr>Форма вывода ошибок</vt:lpstr>
      <vt:lpstr>Минимальное диалоговое окно</vt:lpstr>
      <vt:lpstr>Форма выбора конфигураций для требуемого запроса </vt:lpstr>
      <vt:lpstr>Информационная форма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авиастроительного предприятия</dc:title>
  <dc:creator>Бречка Антон</dc:creator>
  <cp:lastModifiedBy>Бречка Антон</cp:lastModifiedBy>
  <cp:revision>7</cp:revision>
  <dcterms:created xsi:type="dcterms:W3CDTF">2020-06-12T03:08:32Z</dcterms:created>
  <dcterms:modified xsi:type="dcterms:W3CDTF">2020-06-12T08:36:02Z</dcterms:modified>
</cp:coreProperties>
</file>