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5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C2"/>
    <a:srgbClr val="005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4" autoAdjust="0"/>
    <p:restoredTop sz="94184" autoAdjust="0"/>
  </p:normalViewPr>
  <p:slideViewPr>
    <p:cSldViewPr>
      <p:cViewPr varScale="1">
        <p:scale>
          <a:sx n="92" d="100"/>
          <a:sy n="92" d="100"/>
        </p:scale>
        <p:origin x="17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15/9/6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前端职能课堂分享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371600" y="3598168"/>
            <a:ext cx="6400800" cy="83894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丁强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73741"/>
            <a:ext cx="8229600" cy="20631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Chrome</a:t>
            </a:r>
            <a:r>
              <a:rPr lang="zh-CN" altLang="en-US" b="1" dirty="0"/>
              <a:t>渲染分析</a:t>
            </a:r>
            <a:r>
              <a:rPr lang="zh-CN" altLang="en-US" b="1" dirty="0" smtClean="0"/>
              <a:t>之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Timeline</a:t>
            </a:r>
            <a:r>
              <a:rPr lang="zh-CN" altLang="en-US" b="1" dirty="0"/>
              <a:t>工具的使用</a:t>
            </a:r>
            <a:br>
              <a:rPr lang="zh-CN" altLang="en-US" b="1" dirty="0"/>
            </a:br>
            <a:endParaRPr lang="zh-CN" altLang="en-US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15" y="2204864"/>
            <a:ext cx="8215370" cy="3240360"/>
          </a:xfrm>
        </p:spPr>
        <p:txBody>
          <a:bodyPr tIns="46800" bIns="46800"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这个工具真的很强大，</a:t>
            </a:r>
            <a:r>
              <a:rPr lang="en-US" altLang="zh-CN" dirty="0"/>
              <a:t>Timeline</a:t>
            </a:r>
            <a:r>
              <a:rPr lang="zh-CN" altLang="en-US" dirty="0"/>
              <a:t>工具栏提供了对于在装载你的</a:t>
            </a:r>
            <a:r>
              <a:rPr lang="en-US" altLang="zh-CN" dirty="0"/>
              <a:t>Web</a:t>
            </a:r>
            <a:r>
              <a:rPr lang="zh-CN" altLang="en-US" dirty="0"/>
              <a:t>应用的过程中，时间花费情况的概览，这些应用包括</a:t>
            </a:r>
            <a:r>
              <a:rPr lang="zh-CN" altLang="en-US" dirty="0">
                <a:solidFill>
                  <a:srgbClr val="FF0000"/>
                </a:solidFill>
              </a:rPr>
              <a:t>处理</a:t>
            </a:r>
            <a:r>
              <a:rPr lang="en-US" altLang="zh-CN" dirty="0">
                <a:solidFill>
                  <a:srgbClr val="FF0000"/>
                </a:solidFill>
              </a:rPr>
              <a:t>DOM</a:t>
            </a:r>
            <a:r>
              <a:rPr lang="zh-CN" altLang="en-US" dirty="0">
                <a:solidFill>
                  <a:srgbClr val="FF0000"/>
                </a:solidFill>
              </a:rPr>
              <a:t>事件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页面布局渲染或者向屏幕绘制元素</a:t>
            </a:r>
            <a:r>
              <a:rPr lang="zh-CN" altLang="en-US" dirty="0"/>
              <a:t>。</a:t>
            </a:r>
            <a:r>
              <a:rPr lang="en-US" altLang="zh-CN" dirty="0"/>
              <a:t>Timeline</a:t>
            </a:r>
            <a:r>
              <a:rPr lang="zh-CN" altLang="en-US" dirty="0"/>
              <a:t>可以通过事件，框架，和实时内存用量</a:t>
            </a:r>
            <a:r>
              <a:rPr lang="en-US" altLang="zh-CN" dirty="0"/>
              <a:t>3</a:t>
            </a:r>
            <a:r>
              <a:rPr lang="zh-CN" altLang="en-US" dirty="0"/>
              <a:t>个方面的数据来监测网页，通过这些数据，我们可以方便的找出页面中存在问题的地方。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602128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                                                                                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Timeline</a:t>
            </a:r>
            <a:r>
              <a:rPr lang="zh-CN" altLang="en-US" b="1" dirty="0"/>
              <a:t>面</a:t>
            </a:r>
            <a:r>
              <a:rPr lang="zh-CN" altLang="en-US" b="1" dirty="0" smtClean="0"/>
              <a:t>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/>
              <a:t>打开</a:t>
            </a:r>
            <a:r>
              <a:rPr lang="en-US" altLang="zh-CN" sz="1200" dirty="0"/>
              <a:t>chrome</a:t>
            </a:r>
            <a:r>
              <a:rPr lang="zh-CN" altLang="en-US" sz="1200" dirty="0"/>
              <a:t>开发者工具，切换到</a:t>
            </a:r>
            <a:r>
              <a:rPr lang="en-US" altLang="zh-CN" sz="1200" dirty="0" smtClean="0"/>
              <a:t>Timeline</a:t>
            </a:r>
            <a:r>
              <a:rPr lang="zh-CN" altLang="en-US" sz="1200" dirty="0"/>
              <a:t>选项卡，界面如下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pPr marL="0" indent="0">
              <a:buNone/>
            </a:pPr>
            <a:endParaRPr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378"/>
            <a:ext cx="9144000" cy="37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从上图可以看出</a:t>
            </a:r>
            <a:r>
              <a:rPr lang="en-US" altLang="zh-CN" dirty="0" smtClean="0"/>
              <a:t>Timeline</a:t>
            </a:r>
            <a:r>
              <a:rPr lang="zh-CN" altLang="en-US" dirty="0" smtClean="0"/>
              <a:t>功能很多</a:t>
            </a:r>
            <a:r>
              <a:rPr lang="zh-CN" altLang="en-US" dirty="0"/>
              <a:t>，</a:t>
            </a:r>
            <a:r>
              <a:rPr lang="zh-CN" altLang="en-US" dirty="0" smtClean="0"/>
              <a:t>非常复杂。下面我们就来一步一步探索如何使用它。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6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000" b="1" dirty="0">
                <a:solidFill>
                  <a:srgbClr val="FF0000"/>
                </a:solidFill>
              </a:rPr>
              <a:t>强烈建议在浏览器隐身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模式下</a:t>
            </a:r>
            <a:r>
              <a:rPr lang="zh-CN" altLang="en-US" sz="1000" b="1" dirty="0">
                <a:solidFill>
                  <a:srgbClr val="FF0000"/>
                </a:solidFill>
              </a:rPr>
              <a:t>使用这个工具，并且禁用一切无关的插件，因为这些插件会影响测试的结果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。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0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d:\我的配置\桌面\timeline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685800"/>
            <a:ext cx="677227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89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3" name="Picture 5" descr="d:\我的配置\桌面\ma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7057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3212976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蓝色：加载；</a:t>
            </a:r>
            <a:br>
              <a:rPr lang="zh-CN" altLang="en-US" dirty="0"/>
            </a:br>
            <a:r>
              <a:rPr lang="zh-CN" altLang="en-US" dirty="0"/>
              <a:t>黄色：脚本；</a:t>
            </a:r>
            <a:br>
              <a:rPr lang="zh-CN" altLang="en-US" dirty="0"/>
            </a:br>
            <a:r>
              <a:rPr lang="zh-CN" altLang="en-US" dirty="0"/>
              <a:t>紫色：渲染；</a:t>
            </a:r>
            <a:br>
              <a:rPr lang="zh-CN" altLang="en-US" dirty="0"/>
            </a:br>
            <a:r>
              <a:rPr lang="zh-CN" altLang="en-US" dirty="0"/>
              <a:t>绿色：绘制</a:t>
            </a:r>
          </a:p>
        </p:txBody>
      </p:sp>
    </p:spTree>
    <p:extLst>
      <p:ext uri="{BB962C8B-B14F-4D97-AF65-F5344CB8AC3E}">
        <p14:creationId xmlns:p14="http://schemas.microsoft.com/office/powerpoint/2010/main" val="28257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163</Words>
  <Application>Microsoft Macintosh PowerPoint</Application>
  <PresentationFormat>全屏显示(4:3)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Calibri</vt:lpstr>
      <vt:lpstr>宋体</vt:lpstr>
      <vt:lpstr>微软雅黑</vt:lpstr>
      <vt:lpstr>Arial</vt:lpstr>
      <vt:lpstr>Office 主题</vt:lpstr>
      <vt:lpstr>前端职能课堂分享</vt:lpstr>
      <vt:lpstr>Chrome渲染分析之 Timeline工具的使用 </vt:lpstr>
      <vt:lpstr>Timeline面板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研发序列网站设计部—宋从磊</dc:creator>
  <cp:lastModifiedBy>Microsoft Office 用户</cp:lastModifiedBy>
  <cp:revision>699</cp:revision>
  <dcterms:created xsi:type="dcterms:W3CDTF">2012-08-21T00:43:05Z</dcterms:created>
  <dcterms:modified xsi:type="dcterms:W3CDTF">2015-09-06T14:54:08Z</dcterms:modified>
</cp:coreProperties>
</file>