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58"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C2"/>
    <a:srgbClr val="005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4" autoAdjust="0"/>
    <p:restoredTop sz="94184" autoAdjust="0"/>
  </p:normalViewPr>
  <p:slideViewPr>
    <p:cSldViewPr>
      <p:cViewPr varScale="1">
        <p:scale>
          <a:sx n="106" d="100"/>
          <a:sy n="106" d="100"/>
        </p:scale>
        <p:origin x="-181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2015-09-07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2015-09-07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2015-09-07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2015-09-07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2015-09-07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2015-09-07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2015-09-07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2015-09-07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2015-09-07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2015-09-07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2015-09-07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2015-09-07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标题 5"/>
          <p:cNvSpPr>
            <a:spLocks noGrp="1"/>
          </p:cNvSpPr>
          <p:nvPr>
            <p:ph type="ctrTitle"/>
          </p:nvPr>
        </p:nvSpPr>
        <p:spPr/>
        <p:txBody>
          <a:bodyPr/>
          <a:lstStyle/>
          <a:p>
            <a:r>
              <a:rPr lang="zh-CN" altLang="en-US" b="1" dirty="0" smtClean="0">
                <a:solidFill>
                  <a:schemeClr val="bg1"/>
                </a:solidFill>
                <a:latin typeface="微软雅黑" pitchFamily="34" charset="-122"/>
                <a:ea typeface="微软雅黑" pitchFamily="34" charset="-122"/>
              </a:rPr>
              <a:t>前端职能课堂分享</a:t>
            </a:r>
            <a:endParaRPr lang="zh-CN" altLang="en-US" b="1" dirty="0">
              <a:solidFill>
                <a:schemeClr val="bg1"/>
              </a:solidFill>
              <a:latin typeface="微软雅黑" pitchFamily="34" charset="-122"/>
              <a:ea typeface="微软雅黑" pitchFamily="34" charset="-122"/>
            </a:endParaRPr>
          </a:p>
        </p:txBody>
      </p:sp>
      <p:sp>
        <p:nvSpPr>
          <p:cNvPr id="7" name="副标题 6"/>
          <p:cNvSpPr>
            <a:spLocks noGrp="1"/>
          </p:cNvSpPr>
          <p:nvPr>
            <p:ph type="subTitle" idx="1"/>
          </p:nvPr>
        </p:nvSpPr>
        <p:spPr>
          <a:xfrm>
            <a:off x="1371600" y="3598168"/>
            <a:ext cx="6400800" cy="838944"/>
          </a:xfrm>
        </p:spPr>
        <p:txBody>
          <a:bodyPr/>
          <a:lstStyle/>
          <a:p>
            <a:r>
              <a:rPr lang="zh-CN" altLang="en-US" dirty="0" smtClean="0">
                <a:solidFill>
                  <a:schemeClr val="bg1"/>
                </a:solidFill>
                <a:latin typeface="微软雅黑" pitchFamily="34" charset="-122"/>
                <a:ea typeface="微软雅黑" pitchFamily="34" charset="-122"/>
              </a:rPr>
              <a:t>讲师</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丁强</a:t>
            </a:r>
            <a:endParaRPr lang="zh-CN" altLang="en-US"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帧</a:t>
            </a:r>
            <a:r>
              <a:rPr lang="zh-CN" altLang="en-US" b="1" dirty="0" smtClean="0"/>
              <a:t>模式</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帧模式能让我们深入的了解页面的渲染性能，“帧”表示浏览器要呈现的内容显示到单个帧所必须做的工作，如运行 </a:t>
            </a:r>
            <a:r>
              <a:rPr lang="en-US" altLang="zh-CN" dirty="0"/>
              <a:t>JavaScript</a:t>
            </a:r>
            <a:r>
              <a:rPr lang="zh-CN" altLang="en-US" dirty="0"/>
              <a:t>、 处理事件、 更新 </a:t>
            </a:r>
            <a:r>
              <a:rPr lang="en-US" altLang="zh-CN" dirty="0"/>
              <a:t>DOM </a:t>
            </a:r>
            <a:r>
              <a:rPr lang="zh-CN" altLang="en-US" dirty="0"/>
              <a:t>和更改的样式、 布局和绘制</a:t>
            </a:r>
            <a:r>
              <a:rPr lang="zh-CN" altLang="en-US" dirty="0" smtClean="0"/>
              <a:t>。</a:t>
            </a:r>
            <a:endParaRPr lang="en-US" altLang="zh-CN" dirty="0" smtClean="0"/>
          </a:p>
          <a:p>
            <a:r>
              <a:rPr lang="zh-CN" altLang="en-US" dirty="0"/>
              <a:t>目前大多数的显示器的刷新频率是</a:t>
            </a:r>
            <a:r>
              <a:rPr lang="en-US" altLang="zh-CN" dirty="0"/>
              <a:t>60Hz</a:t>
            </a:r>
            <a:r>
              <a:rPr lang="zh-CN" altLang="en-US" dirty="0"/>
              <a:t>，那么我们页面的绘制频率能达到</a:t>
            </a:r>
            <a:r>
              <a:rPr lang="en-US" altLang="zh-CN" dirty="0"/>
              <a:t>60</a:t>
            </a:r>
            <a:r>
              <a:rPr lang="zh-CN" altLang="en-US" dirty="0"/>
              <a:t>帧每秒是最好的，因为软件帧和硬件的刷新频率一致的话，页面能给人非常流畅的感觉，否则就会感觉到很卡，这样我们大概有</a:t>
            </a:r>
            <a:r>
              <a:rPr lang="en-US" altLang="zh-CN" dirty="0"/>
              <a:t>16.6ms</a:t>
            </a:r>
            <a:r>
              <a:rPr lang="zh-CN" altLang="en-US" dirty="0"/>
              <a:t>（</a:t>
            </a:r>
            <a:r>
              <a:rPr lang="en-US" altLang="zh-CN" dirty="0"/>
              <a:t>1000/60</a:t>
            </a:r>
            <a:r>
              <a:rPr lang="zh-CN" altLang="en-US" dirty="0"/>
              <a:t>）来完成每一帧的呈现，这就是很多人说的</a:t>
            </a:r>
            <a:r>
              <a:rPr lang="zh-CN" altLang="en-US" b="1" dirty="0"/>
              <a:t>“</a:t>
            </a:r>
            <a:r>
              <a:rPr lang="en-US" altLang="zh-CN" b="1" dirty="0"/>
              <a:t>16.6ms”</a:t>
            </a:r>
            <a:r>
              <a:rPr lang="zh-CN" altLang="en-US" b="1" dirty="0"/>
              <a:t>优化</a:t>
            </a:r>
            <a:r>
              <a:rPr lang="zh-CN" altLang="en-US" dirty="0"/>
              <a:t>。</a:t>
            </a:r>
            <a:endParaRPr lang="zh-CN" altLang="en-US" dirty="0"/>
          </a:p>
        </p:txBody>
      </p:sp>
    </p:spTree>
    <p:extLst>
      <p:ext uri="{BB962C8B-B14F-4D97-AF65-F5344CB8AC3E}">
        <p14:creationId xmlns:p14="http://schemas.microsoft.com/office/powerpoint/2010/main" val="2946772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122" name="Picture 2" descr="d:\我的配置\桌面\timeline-1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3264" y="3212976"/>
            <a:ext cx="8229600" cy="30155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7544" y="2060848"/>
            <a:ext cx="8301824" cy="923330"/>
          </a:xfrm>
          <a:prstGeom prst="rect">
            <a:avLst/>
          </a:prstGeom>
          <a:noFill/>
        </p:spPr>
        <p:txBody>
          <a:bodyPr wrap="none" rtlCol="0">
            <a:spAutoFit/>
          </a:bodyPr>
          <a:lstStyle/>
          <a:p>
            <a:r>
              <a:rPr lang="zh-CN" altLang="en-US" dirty="0" smtClean="0"/>
              <a:t>点击柱子</a:t>
            </a:r>
            <a:r>
              <a:rPr lang="en-US" altLang="zh-CN" dirty="0" smtClean="0"/>
              <a:t>,summary</a:t>
            </a:r>
            <a:r>
              <a:rPr lang="zh-CN" altLang="en-US" dirty="0" smtClean="0"/>
              <a:t>中会显示每</a:t>
            </a:r>
            <a:r>
              <a:rPr lang="zh-CN" altLang="en-US" dirty="0"/>
              <a:t>种类型的任务的时间、</a:t>
            </a:r>
            <a:r>
              <a:rPr lang="en-US" altLang="zh-CN" dirty="0"/>
              <a:t>CPU</a:t>
            </a:r>
            <a:r>
              <a:rPr lang="zh-CN" altLang="en-US" dirty="0"/>
              <a:t>时间、计算</a:t>
            </a:r>
            <a:r>
              <a:rPr lang="en-US" altLang="zh-CN" dirty="0"/>
              <a:t>FPS</a:t>
            </a:r>
            <a:r>
              <a:rPr lang="zh-CN" altLang="en-US" dirty="0"/>
              <a:t>的时间</a:t>
            </a:r>
            <a:r>
              <a:rPr lang="zh-CN" altLang="en-US" dirty="0" smtClean="0"/>
              <a:t>。</a:t>
            </a:r>
            <a:endParaRPr lang="en-US" altLang="zh-CN" dirty="0" smtClean="0"/>
          </a:p>
          <a:p>
            <a:r>
              <a:rPr lang="zh-CN" altLang="en-US" dirty="0"/>
              <a:t>作为平滑的体验，你看到的帧率最好一直保持在</a:t>
            </a:r>
            <a:r>
              <a:rPr lang="en-US" altLang="zh-CN" dirty="0"/>
              <a:t>30-60fps</a:t>
            </a:r>
            <a:r>
              <a:rPr lang="zh-CN" altLang="en-US" dirty="0" smtClean="0"/>
              <a:t>，</a:t>
            </a:r>
            <a:endParaRPr lang="en-US" altLang="zh-CN" dirty="0" smtClean="0"/>
          </a:p>
          <a:p>
            <a:r>
              <a:rPr lang="zh-CN" altLang="en-US" dirty="0" smtClean="0"/>
              <a:t>如果</a:t>
            </a:r>
            <a:r>
              <a:rPr lang="zh-CN" altLang="en-US" dirty="0"/>
              <a:t>太低了，你的应用就会因为丢帧看上去 混乱 或者抖动。 </a:t>
            </a:r>
            <a:endParaRPr lang="zh-CN" altLang="en-US" dirty="0"/>
          </a:p>
        </p:txBody>
      </p:sp>
    </p:spTree>
    <p:extLst>
      <p:ext uri="{BB962C8B-B14F-4D97-AF65-F5344CB8AC3E}">
        <p14:creationId xmlns:p14="http://schemas.microsoft.com/office/powerpoint/2010/main" val="162727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关于透明或浅灰色的帧</a:t>
            </a:r>
            <a:endParaRPr lang="zh-CN" altLang="en-US" dirty="0"/>
          </a:p>
        </p:txBody>
      </p:sp>
      <p:sp>
        <p:nvSpPr>
          <p:cNvPr id="3" name="内容占位符 2"/>
          <p:cNvSpPr>
            <a:spLocks noGrp="1"/>
          </p:cNvSpPr>
          <p:nvPr>
            <p:ph idx="1"/>
          </p:nvPr>
        </p:nvSpPr>
        <p:spPr/>
        <p:txBody>
          <a:bodyPr/>
          <a:lstStyle/>
          <a:p>
            <a:r>
              <a:rPr lang="zh-CN" altLang="en-US" dirty="0"/>
              <a:t>也许你已经注意到有些区域的帧是浅灰色的或者透明的（空的）。这些区域分别表明：</a:t>
            </a:r>
          </a:p>
          <a:p>
            <a:r>
              <a:rPr lang="en-US" altLang="zh-CN" dirty="0" err="1"/>
              <a:t>DevTools</a:t>
            </a:r>
            <a:r>
              <a:rPr lang="zh-CN" altLang="en-US" dirty="0"/>
              <a:t>不感知的活动</a:t>
            </a:r>
          </a:p>
          <a:p>
            <a:r>
              <a:rPr lang="zh-CN" altLang="en-US" dirty="0"/>
              <a:t>刷新周期间的空闲时间</a:t>
            </a:r>
          </a:p>
          <a:p>
            <a:endParaRPr lang="zh-CN" altLang="en-US" dirty="0"/>
          </a:p>
        </p:txBody>
      </p:sp>
    </p:spTree>
    <p:extLst>
      <p:ext uri="{BB962C8B-B14F-4D97-AF65-F5344CB8AC3E}">
        <p14:creationId xmlns:p14="http://schemas.microsoft.com/office/powerpoint/2010/main" val="94275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r>
              <a:rPr lang="en-US" altLang="zh-CN" dirty="0" smtClean="0"/>
              <a:t>timeline</a:t>
            </a:r>
            <a:r>
              <a:rPr lang="zh-CN" altLang="en-US" dirty="0" smtClean="0"/>
              <a:t>里的记录</a:t>
            </a:r>
            <a:endParaRPr lang="zh-CN" altLang="en-US" dirty="0"/>
          </a:p>
        </p:txBody>
      </p:sp>
      <p:sp>
        <p:nvSpPr>
          <p:cNvPr id="3" name="内容占位符 2"/>
          <p:cNvSpPr>
            <a:spLocks noGrp="1"/>
          </p:cNvSpPr>
          <p:nvPr>
            <p:ph idx="1"/>
          </p:nvPr>
        </p:nvSpPr>
        <p:spPr/>
        <p:txBody>
          <a:bodyPr/>
          <a:lstStyle/>
          <a:p>
            <a:r>
              <a:rPr lang="zh-CN" altLang="en-US" dirty="0"/>
              <a:t>当你选中</a:t>
            </a:r>
            <a:r>
              <a:rPr lang="en-US" altLang="zh-CN" dirty="0"/>
              <a:t>Timeline</a:t>
            </a:r>
            <a:r>
              <a:rPr lang="zh-CN" altLang="en-US" dirty="0"/>
              <a:t>面板里的一条记录，详情面板里会展示该事件相关的详细信息。</a:t>
            </a:r>
            <a:endParaRPr lang="en-US" altLang="zh-CN" dirty="0" smtClean="0"/>
          </a:p>
          <a:p>
            <a:r>
              <a:rPr lang="zh-CN" altLang="en-US" dirty="0"/>
              <a:t> </a:t>
            </a:r>
            <a:r>
              <a:rPr lang="en-US" altLang="zh-CN" dirty="0"/>
              <a:t>Timeline</a:t>
            </a:r>
            <a:r>
              <a:rPr lang="zh-CN" altLang="en-US" dirty="0"/>
              <a:t>面板以蓝线和红线标注浏览器发出</a:t>
            </a:r>
            <a:r>
              <a:rPr lang="en-US" altLang="zh-CN" dirty="0" err="1"/>
              <a:t>DOMContentLoaded</a:t>
            </a:r>
            <a:r>
              <a:rPr lang="zh-CN" altLang="en-US" dirty="0"/>
              <a:t>事件和</a:t>
            </a:r>
            <a:r>
              <a:rPr lang="en-US" altLang="zh-CN" dirty="0"/>
              <a:t>load</a:t>
            </a:r>
            <a:r>
              <a:rPr lang="zh-CN" altLang="en-US" dirty="0"/>
              <a:t>事件。</a:t>
            </a:r>
            <a:r>
              <a:rPr lang="en-US" altLang="zh-CN" dirty="0" err="1"/>
              <a:t>DOMContentLoaded</a:t>
            </a:r>
            <a:r>
              <a:rPr lang="zh-CN" altLang="en-US" dirty="0"/>
              <a:t>事件在页面的元素加载和解析完被触发，</a:t>
            </a:r>
            <a:r>
              <a:rPr lang="en-US" altLang="zh-CN" dirty="0"/>
              <a:t>load</a:t>
            </a:r>
            <a:r>
              <a:rPr lang="zh-CN" altLang="en-US" dirty="0"/>
              <a:t>事件在文档的所有资源（图片、</a:t>
            </a:r>
            <a:r>
              <a:rPr lang="en-US" altLang="zh-CN" dirty="0"/>
              <a:t>CSS</a:t>
            </a:r>
            <a:r>
              <a:rPr lang="zh-CN" altLang="en-US" dirty="0"/>
              <a:t>文件等）全部加载好时触发一次。</a:t>
            </a:r>
            <a:endParaRPr lang="zh-CN" altLang="en-US" dirty="0"/>
          </a:p>
        </p:txBody>
      </p:sp>
    </p:spTree>
    <p:extLst>
      <p:ext uri="{BB962C8B-B14F-4D97-AF65-F5344CB8AC3E}">
        <p14:creationId xmlns:p14="http://schemas.microsoft.com/office/powerpoint/2010/main" val="1836511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定位强制同步</a:t>
            </a:r>
            <a:r>
              <a:rPr lang="zh-CN" altLang="en-US" b="1" dirty="0" smtClean="0"/>
              <a:t>布局</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布局是</a:t>
            </a:r>
            <a:r>
              <a:rPr lang="en-US" altLang="zh-CN" dirty="0"/>
              <a:t>Chrome</a:t>
            </a:r>
            <a:r>
              <a:rPr lang="zh-CN" altLang="en-US" dirty="0"/>
              <a:t>计算页面上所有元素的位置、大小的处理过程。通常</a:t>
            </a:r>
            <a:r>
              <a:rPr lang="en-US" altLang="zh-CN" dirty="0"/>
              <a:t>Chrome</a:t>
            </a:r>
            <a:r>
              <a:rPr lang="zh-CN" altLang="en-US" dirty="0"/>
              <a:t>在响应中“懒”处理应用中的</a:t>
            </a:r>
            <a:r>
              <a:rPr lang="en-US" altLang="zh-CN" dirty="0"/>
              <a:t>CSS</a:t>
            </a:r>
            <a:r>
              <a:rPr lang="zh-CN" altLang="en-US" dirty="0"/>
              <a:t>规则应用或者</a:t>
            </a:r>
            <a:r>
              <a:rPr lang="en-US" altLang="zh-CN" dirty="0"/>
              <a:t>DOM</a:t>
            </a:r>
            <a:r>
              <a:rPr lang="zh-CN" altLang="en-US" dirty="0"/>
              <a:t>更新。</a:t>
            </a:r>
            <a:r>
              <a:rPr lang="en-US" altLang="zh-CN" dirty="0"/>
              <a:t>Chrome</a:t>
            </a:r>
            <a:r>
              <a:rPr lang="zh-CN" altLang="en-US" dirty="0"/>
              <a:t>在攒一批样式和布局修改而不是每当有变化时就去处理。当然应用程序可以通过查询特定布局相关的元素属性，如</a:t>
            </a:r>
            <a:r>
              <a:rPr lang="en-US" altLang="zh-CN" dirty="0" err="1"/>
              <a:t>element.offsetWidth</a:t>
            </a:r>
            <a:r>
              <a:rPr lang="zh-CN" altLang="en-US" dirty="0"/>
              <a:t>的值强制</a:t>
            </a:r>
            <a:r>
              <a:rPr lang="en-US" altLang="zh-CN" dirty="0"/>
              <a:t>Chrome</a:t>
            </a:r>
            <a:r>
              <a:rPr lang="zh-CN" altLang="en-US" dirty="0"/>
              <a:t>去立即执行布局。所以这被称为“强制同步布局”，并在频繁执行或者在一棵大的</a:t>
            </a:r>
            <a:r>
              <a:rPr lang="en-US" altLang="zh-CN" dirty="0"/>
              <a:t>DOM</a:t>
            </a:r>
            <a:r>
              <a:rPr lang="zh-CN" altLang="en-US" dirty="0"/>
              <a:t>树上执行时有可能带来大的性能瓶颈。</a:t>
            </a:r>
          </a:p>
          <a:p>
            <a:r>
              <a:rPr lang="en-US" altLang="zh-CN" dirty="0"/>
              <a:t>Timeline</a:t>
            </a:r>
            <a:r>
              <a:rPr lang="zh-CN" altLang="en-US" dirty="0"/>
              <a:t>面板会以一个黄色</a:t>
            </a:r>
            <a:r>
              <a:rPr lang="zh-CN" altLang="en-US" dirty="0" smtClean="0"/>
              <a:t>叹号标识</a:t>
            </a:r>
            <a:r>
              <a:rPr lang="zh-CN" altLang="en-US" dirty="0"/>
              <a:t>出应用中的强制同步布局，选中这条记录，详情面板包含响应的调用堆栈</a:t>
            </a:r>
            <a:r>
              <a:rPr lang="zh-CN" altLang="en-US" dirty="0" smtClean="0"/>
              <a:t>。</a:t>
            </a:r>
            <a:endParaRPr lang="zh-CN" altLang="en-US" dirty="0"/>
          </a:p>
        </p:txBody>
      </p:sp>
    </p:spTree>
    <p:extLst>
      <p:ext uri="{BB962C8B-B14F-4D97-AF65-F5344CB8AC3E}">
        <p14:creationId xmlns:p14="http://schemas.microsoft.com/office/powerpoint/2010/main" val="2188815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768" y="1600200"/>
            <a:ext cx="5988463" cy="4525963"/>
          </a:xfrm>
        </p:spPr>
      </p:pic>
    </p:spTree>
    <p:extLst>
      <p:ext uri="{BB962C8B-B14F-4D97-AF65-F5344CB8AC3E}">
        <p14:creationId xmlns:p14="http://schemas.microsoft.com/office/powerpoint/2010/main" val="2657403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关于嵌套</a:t>
            </a:r>
            <a:r>
              <a:rPr lang="zh-CN" altLang="en-US" b="1" dirty="0" smtClean="0"/>
              <a:t>事件</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Timeline</a:t>
            </a:r>
            <a:r>
              <a:rPr lang="zh-CN" altLang="en-US" dirty="0"/>
              <a:t>里的事件有时是嵌套在父事件的下方的。你可以展开父事件查看嵌套的子事件。有两个原因导致</a:t>
            </a:r>
            <a:r>
              <a:rPr lang="en-US" altLang="zh-CN" dirty="0"/>
              <a:t>Timeline</a:t>
            </a:r>
            <a:r>
              <a:rPr lang="zh-CN" altLang="en-US" dirty="0"/>
              <a:t>里有嵌套事件：</a:t>
            </a:r>
          </a:p>
          <a:p>
            <a:r>
              <a:rPr lang="zh-CN" altLang="en-US" dirty="0"/>
              <a:t>在处理一个事件时先发生了同步事件。每个事件内部产生两个原子事件，一个用来启动一个用来结束时，被转换为一个单一的“连续”事件。任何其他发生在这两个原子事件之间的事件成为外部子事件。</a:t>
            </a:r>
          </a:p>
          <a:p>
            <a:r>
              <a:rPr lang="zh-CN" altLang="en-US" dirty="0"/>
              <a:t>下面的截图是一个嵌套同步事件的示例。在这个例子中，</a:t>
            </a:r>
            <a:r>
              <a:rPr lang="en-US" altLang="zh-CN" dirty="0"/>
              <a:t>Chrome</a:t>
            </a:r>
            <a:r>
              <a:rPr lang="zh-CN" altLang="en-US" dirty="0"/>
              <a:t>正在解析一些</a:t>
            </a:r>
            <a:r>
              <a:rPr lang="en-US" altLang="zh-CN" dirty="0"/>
              <a:t>HTML</a:t>
            </a:r>
            <a:r>
              <a:rPr lang="zh-CN" altLang="en-US" dirty="0"/>
              <a:t>时发现需要一些外部资源被加载。这些请求在解析完成前发出来，所以发送请求时间作为解析</a:t>
            </a:r>
            <a:r>
              <a:rPr lang="en-US" altLang="zh-CN" dirty="0"/>
              <a:t>HTML</a:t>
            </a:r>
            <a:r>
              <a:rPr lang="zh-CN" altLang="en-US" dirty="0"/>
              <a:t>的子事件被显示出来。</a:t>
            </a:r>
          </a:p>
          <a:p>
            <a:endParaRPr lang="zh-CN" altLang="en-US" dirty="0"/>
          </a:p>
        </p:txBody>
      </p:sp>
    </p:spTree>
    <p:extLst>
      <p:ext uri="{BB962C8B-B14F-4D97-AF65-F5344CB8AC3E}">
        <p14:creationId xmlns:p14="http://schemas.microsoft.com/office/powerpoint/2010/main" val="1985882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32694"/>
            <a:ext cx="8229600" cy="4260974"/>
          </a:xfrm>
        </p:spPr>
      </p:pic>
    </p:spTree>
    <p:extLst>
      <p:ext uri="{BB962C8B-B14F-4D97-AF65-F5344CB8AC3E}">
        <p14:creationId xmlns:p14="http://schemas.microsoft.com/office/powerpoint/2010/main" val="1692439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Timeline</a:t>
            </a:r>
            <a:r>
              <a:rPr lang="zh-CN" altLang="en-US" b="1" dirty="0"/>
              <a:t>里的嵌套事件</a:t>
            </a:r>
            <a:r>
              <a:rPr lang="zh-CN" altLang="en-US" b="1" dirty="0" smtClean="0"/>
              <a:t>着色</a:t>
            </a:r>
            <a:endParaRPr lang="zh-CN" altLang="en-US" dirty="0"/>
          </a:p>
        </p:txBody>
      </p:sp>
      <p:sp>
        <p:nvSpPr>
          <p:cNvPr id="3" name="内容占位符 2"/>
          <p:cNvSpPr>
            <a:spLocks noGrp="1"/>
          </p:cNvSpPr>
          <p:nvPr>
            <p:ph idx="1"/>
          </p:nvPr>
        </p:nvSpPr>
        <p:spPr/>
        <p:txBody>
          <a:bodyPr/>
          <a:lstStyle/>
          <a:p>
            <a:r>
              <a:rPr lang="en-US" altLang="zh-CN" dirty="0"/>
              <a:t>Timeline</a:t>
            </a:r>
            <a:r>
              <a:rPr lang="zh-CN" altLang="en-US" dirty="0"/>
              <a:t>条按照以下着色：</a:t>
            </a:r>
          </a:p>
          <a:p>
            <a:r>
              <a:rPr lang="zh-CN" altLang="en-US" dirty="0"/>
              <a:t>最前面的、颜色最深的条代表事件和它的所有的同步子事件花费的时间。</a:t>
            </a:r>
          </a:p>
          <a:p>
            <a:r>
              <a:rPr lang="zh-CN" altLang="en-US" dirty="0"/>
              <a:t>接着稍微淡一点的颜色代表时间和它的所有异步子事件的</a:t>
            </a:r>
            <a:r>
              <a:rPr lang="en-US" altLang="zh-CN" dirty="0"/>
              <a:t>CPU</a:t>
            </a:r>
            <a:r>
              <a:rPr lang="zh-CN" altLang="en-US" dirty="0"/>
              <a:t>计算时间。</a:t>
            </a:r>
          </a:p>
          <a:p>
            <a:r>
              <a:rPr lang="zh-CN" altLang="en-US" dirty="0"/>
              <a:t>最淡的条代表从第一个异步事件开始到最后一个异步事件结束所花费的时间。</a:t>
            </a:r>
          </a:p>
          <a:p>
            <a:endParaRPr lang="zh-CN" altLang="en-US" dirty="0"/>
          </a:p>
        </p:txBody>
      </p:sp>
    </p:spTree>
    <p:extLst>
      <p:ext uri="{BB962C8B-B14F-4D97-AF65-F5344CB8AC3E}">
        <p14:creationId xmlns:p14="http://schemas.microsoft.com/office/powerpoint/2010/main" val="3427095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962" y="2443956"/>
            <a:ext cx="7458075" cy="2838450"/>
          </a:xfrm>
        </p:spPr>
      </p:pic>
    </p:spTree>
    <p:extLst>
      <p:ext uri="{BB962C8B-B14F-4D97-AF65-F5344CB8AC3E}">
        <p14:creationId xmlns:p14="http://schemas.microsoft.com/office/powerpoint/2010/main" val="381830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 y="0"/>
            <a:ext cx="9144000" cy="6858000"/>
          </a:xfrm>
          <a:prstGeom prst="rect">
            <a:avLst/>
          </a:prstGeom>
        </p:spPr>
      </p:pic>
      <p:sp>
        <p:nvSpPr>
          <p:cNvPr id="2" name="标题 1"/>
          <p:cNvSpPr>
            <a:spLocks noGrp="1"/>
          </p:cNvSpPr>
          <p:nvPr>
            <p:ph type="title"/>
          </p:nvPr>
        </p:nvSpPr>
        <p:spPr>
          <a:xfrm>
            <a:off x="467544" y="573741"/>
            <a:ext cx="8229600" cy="2063171"/>
          </a:xfrm>
        </p:spPr>
        <p:txBody>
          <a:bodyPr>
            <a:normAutofit fontScale="90000"/>
          </a:bodyPr>
          <a:lstStyle/>
          <a:p>
            <a:r>
              <a:rPr lang="en-US" altLang="zh-CN" b="1" dirty="0"/>
              <a:t>Chrome</a:t>
            </a:r>
            <a:r>
              <a:rPr lang="zh-CN" altLang="en-US" b="1" dirty="0"/>
              <a:t>渲染分析</a:t>
            </a:r>
            <a:r>
              <a:rPr lang="zh-CN" altLang="en-US" b="1" dirty="0" smtClean="0"/>
              <a:t>之</a:t>
            </a:r>
            <a:r>
              <a:rPr lang="en-US" altLang="zh-CN" b="1" dirty="0" smtClean="0"/>
              <a:t/>
            </a:r>
            <a:br>
              <a:rPr lang="en-US" altLang="zh-CN" b="1" dirty="0" smtClean="0"/>
            </a:br>
            <a:r>
              <a:rPr lang="en-US" altLang="zh-CN" b="1" dirty="0" smtClean="0"/>
              <a:t>Timeline</a:t>
            </a:r>
            <a:r>
              <a:rPr lang="zh-CN" altLang="en-US" b="1" dirty="0"/>
              <a:t>工具的使用</a:t>
            </a:r>
            <a:br>
              <a:rPr lang="zh-CN" altLang="en-US" b="1" dirty="0"/>
            </a:br>
            <a:endParaRPr lang="zh-CN" altLang="en-US" dirty="0">
              <a:solidFill>
                <a:schemeClr val="accent3">
                  <a:lumMod val="7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64315" y="2204864"/>
            <a:ext cx="8215370" cy="3240360"/>
          </a:xfrm>
        </p:spPr>
        <p:txBody>
          <a:bodyPr tIns="46800" bIns="46800">
            <a:normAutofit fontScale="92500" lnSpcReduction="10000"/>
          </a:bodyPr>
          <a:lstStyle/>
          <a:p>
            <a:pPr marL="0" indent="0">
              <a:buNone/>
            </a:pPr>
            <a:r>
              <a:rPr lang="zh-CN" altLang="en-US" dirty="0"/>
              <a:t>这个工具真的很强大，</a:t>
            </a:r>
            <a:r>
              <a:rPr lang="en-US" altLang="zh-CN" dirty="0"/>
              <a:t>Timeline</a:t>
            </a:r>
            <a:r>
              <a:rPr lang="zh-CN" altLang="en-US" dirty="0"/>
              <a:t>工具栏提供了对于在装载你的</a:t>
            </a:r>
            <a:r>
              <a:rPr lang="en-US" altLang="zh-CN" dirty="0"/>
              <a:t>Web</a:t>
            </a:r>
            <a:r>
              <a:rPr lang="zh-CN" altLang="en-US" dirty="0"/>
              <a:t>应用的过程中，时间花费情况的概览，这些应用包括</a:t>
            </a:r>
            <a:r>
              <a:rPr lang="zh-CN" altLang="en-US" dirty="0">
                <a:solidFill>
                  <a:srgbClr val="FF0000"/>
                </a:solidFill>
              </a:rPr>
              <a:t>处理</a:t>
            </a:r>
            <a:r>
              <a:rPr lang="en-US" altLang="zh-CN" dirty="0">
                <a:solidFill>
                  <a:srgbClr val="FF0000"/>
                </a:solidFill>
              </a:rPr>
              <a:t>DOM</a:t>
            </a:r>
            <a:r>
              <a:rPr lang="zh-CN" altLang="en-US" dirty="0">
                <a:solidFill>
                  <a:srgbClr val="FF0000"/>
                </a:solidFill>
              </a:rPr>
              <a:t>事件</a:t>
            </a:r>
            <a:r>
              <a:rPr lang="en-US" altLang="zh-CN" dirty="0">
                <a:solidFill>
                  <a:srgbClr val="FF0000"/>
                </a:solidFill>
              </a:rPr>
              <a:t>, </a:t>
            </a:r>
            <a:r>
              <a:rPr lang="zh-CN" altLang="en-US" dirty="0">
                <a:solidFill>
                  <a:srgbClr val="FF0000"/>
                </a:solidFill>
              </a:rPr>
              <a:t>页面布局渲染或者向屏幕绘制元素</a:t>
            </a:r>
            <a:r>
              <a:rPr lang="zh-CN" altLang="en-US" dirty="0"/>
              <a:t>。</a:t>
            </a:r>
            <a:r>
              <a:rPr lang="en-US" altLang="zh-CN" dirty="0"/>
              <a:t>Timeline</a:t>
            </a:r>
            <a:r>
              <a:rPr lang="zh-CN" altLang="en-US" dirty="0"/>
              <a:t>可以通过事件，框架，和实时内存用量</a:t>
            </a:r>
            <a:r>
              <a:rPr lang="en-US" altLang="zh-CN" dirty="0"/>
              <a:t>3</a:t>
            </a:r>
            <a:r>
              <a:rPr lang="zh-CN" altLang="en-US" dirty="0"/>
              <a:t>个方面的数据来监测网页，通过这些数据，我们可以方便的找出页面中存在问题的地方。</a:t>
            </a:r>
            <a:endParaRPr lang="zh-CN" altLang="en-US" dirty="0">
              <a:solidFill>
                <a:schemeClr val="bg1">
                  <a:lumMod val="50000"/>
                </a:schemeClr>
              </a:solidFill>
            </a:endParaRPr>
          </a:p>
        </p:txBody>
      </p:sp>
      <p:sp>
        <p:nvSpPr>
          <p:cNvPr id="5" name="TextBox 4"/>
          <p:cNvSpPr txBox="1"/>
          <p:nvPr/>
        </p:nvSpPr>
        <p:spPr>
          <a:xfrm>
            <a:off x="899592" y="6021288"/>
            <a:ext cx="7920880" cy="369332"/>
          </a:xfrm>
          <a:prstGeom prst="rect">
            <a:avLst/>
          </a:prstGeom>
          <a:noFill/>
        </p:spPr>
        <p:txBody>
          <a:bodyPr wrap="square" rtlCol="0">
            <a:spAutoFit/>
          </a:bodyPr>
          <a:lstStyle/>
          <a:p>
            <a:pPr algn="r"/>
            <a:r>
              <a:rPr lang="zh-CN" altLang="en-US" dirty="0" smtClean="0"/>
              <a:t>                                                                                </a:t>
            </a:r>
            <a:endParaRPr lang="zh-CN" altLang="en-US" i="1" dirty="0">
              <a:solidFill>
                <a:srgbClr val="00B05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Timeline</a:t>
            </a:r>
            <a:r>
              <a:rPr lang="zh-CN" altLang="en-US" b="1" dirty="0"/>
              <a:t>面</a:t>
            </a:r>
            <a:r>
              <a:rPr lang="zh-CN" altLang="en-US" b="1" dirty="0" smtClean="0"/>
              <a:t>板</a:t>
            </a:r>
            <a:endParaRPr lang="zh-CN" altLang="en-US" dirty="0"/>
          </a:p>
        </p:txBody>
      </p:sp>
      <p:sp>
        <p:nvSpPr>
          <p:cNvPr id="3" name="内容占位符 2"/>
          <p:cNvSpPr>
            <a:spLocks noGrp="1"/>
          </p:cNvSpPr>
          <p:nvPr>
            <p:ph idx="1"/>
          </p:nvPr>
        </p:nvSpPr>
        <p:spPr/>
        <p:txBody>
          <a:bodyPr>
            <a:normAutofit/>
          </a:bodyPr>
          <a:lstStyle/>
          <a:p>
            <a:r>
              <a:rPr lang="zh-CN" altLang="en-US" sz="1200" dirty="0"/>
              <a:t>打开</a:t>
            </a:r>
            <a:r>
              <a:rPr lang="en-US" altLang="zh-CN" sz="1200" dirty="0"/>
              <a:t>chrome</a:t>
            </a:r>
            <a:r>
              <a:rPr lang="zh-CN" altLang="en-US" sz="1200" dirty="0"/>
              <a:t>开发者工具，切换到</a:t>
            </a:r>
            <a:r>
              <a:rPr lang="en-US" altLang="zh-CN" sz="1200" dirty="0" smtClean="0"/>
              <a:t>Timeline</a:t>
            </a:r>
            <a:r>
              <a:rPr lang="zh-CN" altLang="en-US" sz="1200" dirty="0"/>
              <a:t>选项卡，界面如下</a:t>
            </a:r>
            <a:r>
              <a:rPr lang="zh-CN" altLang="en-US" sz="1200" dirty="0" smtClean="0"/>
              <a:t>：</a:t>
            </a:r>
            <a:endParaRPr lang="en-US" altLang="zh-CN" sz="1200" dirty="0" smtClean="0"/>
          </a:p>
          <a:p>
            <a:pPr marL="0" indent="0">
              <a:buNone/>
            </a:pPr>
            <a:endParaRPr lang="zh-CN" altLang="en-US" sz="12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009378"/>
            <a:ext cx="9144000" cy="3707606"/>
          </a:xfrm>
          <a:prstGeom prst="rect">
            <a:avLst/>
          </a:prstGeom>
        </p:spPr>
      </p:pic>
    </p:spTree>
    <p:extLst>
      <p:ext uri="{BB962C8B-B14F-4D97-AF65-F5344CB8AC3E}">
        <p14:creationId xmlns:p14="http://schemas.microsoft.com/office/powerpoint/2010/main" val="3481008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从上图可以看出</a:t>
            </a:r>
            <a:r>
              <a:rPr lang="en-US" altLang="zh-CN" dirty="0" smtClean="0"/>
              <a:t>Timeline</a:t>
            </a:r>
            <a:r>
              <a:rPr lang="zh-CN" altLang="en-US" dirty="0" smtClean="0"/>
              <a:t>功能很多</a:t>
            </a:r>
            <a:r>
              <a:rPr lang="zh-CN" altLang="en-US" dirty="0"/>
              <a:t>，</a:t>
            </a:r>
            <a:r>
              <a:rPr lang="zh-CN" altLang="en-US" dirty="0" smtClean="0"/>
              <a:t>非常复杂。下面我们就来一步一步探索如何使用它。</a:t>
            </a:r>
            <a:endParaRPr lang="zh-CN" altLang="en-US" dirty="0"/>
          </a:p>
        </p:txBody>
      </p:sp>
    </p:spTree>
    <p:extLst>
      <p:ext uri="{BB962C8B-B14F-4D97-AF65-F5344CB8AC3E}">
        <p14:creationId xmlns:p14="http://schemas.microsoft.com/office/powerpoint/2010/main" val="1530614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000" b="1" dirty="0">
                <a:solidFill>
                  <a:srgbClr val="FF0000"/>
                </a:solidFill>
              </a:rPr>
              <a:t>强烈建议在浏览器隐身</a:t>
            </a:r>
            <a:r>
              <a:rPr lang="zh-CN" altLang="en-US" sz="1000" b="1" dirty="0" smtClean="0">
                <a:solidFill>
                  <a:srgbClr val="FF0000"/>
                </a:solidFill>
              </a:rPr>
              <a:t>模式下</a:t>
            </a:r>
            <a:r>
              <a:rPr lang="zh-CN" altLang="en-US" sz="1000" b="1" dirty="0">
                <a:solidFill>
                  <a:srgbClr val="FF0000"/>
                </a:solidFill>
              </a:rPr>
              <a:t>使用这个工具，并且禁用一切无关的插件，因为这些插件会影响测试的结果</a:t>
            </a:r>
            <a:r>
              <a:rPr lang="zh-CN" altLang="en-US" sz="1000" b="1" dirty="0" smtClean="0">
                <a:solidFill>
                  <a:srgbClr val="FF0000"/>
                </a:solidFill>
              </a:rPr>
              <a:t>。</a:t>
            </a:r>
            <a:endParaRPr lang="en-US" altLang="zh-CN" sz="1000" b="1" dirty="0" smtClean="0">
              <a:solidFill>
                <a:srgbClr val="FF0000"/>
              </a:solidFill>
            </a:endParaRPr>
          </a:p>
          <a:p>
            <a:pPr marL="0" indent="0">
              <a:buNone/>
            </a:pPr>
            <a:endParaRPr lang="zh-CN" altLang="en-US" sz="1000" dirty="0">
              <a:solidFill>
                <a:srgbClr val="FF0000"/>
              </a:solidFill>
            </a:endParaRPr>
          </a:p>
        </p:txBody>
      </p:sp>
      <p:pic>
        <p:nvPicPr>
          <p:cNvPr id="1027" name="Picture 3" descr="E:\软件安装包\FastStoneCapturecn\EditWith\FastStoneEdi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24116"/>
            <a:ext cx="5700490" cy="4933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897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颜色的</a:t>
            </a:r>
            <a:r>
              <a:rPr lang="zh-CN" altLang="en-US" b="1" dirty="0" smtClean="0"/>
              <a:t>属性</a:t>
            </a:r>
            <a:endParaRPr lang="zh-CN" altLang="en-US" dirty="0"/>
          </a:p>
        </p:txBody>
      </p:sp>
      <p:pic>
        <p:nvPicPr>
          <p:cNvPr id="2053" name="Picture 5" descr="d:\我的配置\桌面\map.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3212976"/>
            <a:ext cx="7705725" cy="590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43608" y="1974739"/>
            <a:ext cx="6417141" cy="923330"/>
          </a:xfrm>
          <a:prstGeom prst="rect">
            <a:avLst/>
          </a:prstGeom>
          <a:noFill/>
        </p:spPr>
        <p:txBody>
          <a:bodyPr wrap="none" rtlCol="0">
            <a:spAutoFit/>
          </a:bodyPr>
          <a:lstStyle/>
          <a:p>
            <a:r>
              <a:rPr lang="zh-CN" altLang="en-US" dirty="0"/>
              <a:t>在记录期间，每个事件以“瀑布”的形式记录在记录视图中</a:t>
            </a:r>
            <a:r>
              <a:rPr lang="zh-CN" altLang="en-US" dirty="0" smtClean="0"/>
              <a:t>。</a:t>
            </a:r>
            <a:endParaRPr lang="en-US" altLang="zh-CN" dirty="0" smtClean="0"/>
          </a:p>
          <a:p>
            <a:r>
              <a:rPr lang="zh-CN" altLang="en-US" dirty="0" smtClean="0"/>
              <a:t>记录</a:t>
            </a:r>
            <a:r>
              <a:rPr lang="zh-CN" altLang="en-US" dirty="0"/>
              <a:t>类型有以下四种：加载、脚本执行、渲染和绘制</a:t>
            </a:r>
            <a:r>
              <a:rPr lang="zh-CN" altLang="en-US" dirty="0" smtClean="0"/>
              <a:t>。</a:t>
            </a:r>
            <a:endParaRPr lang="en-US" altLang="zh-CN" dirty="0" smtClean="0"/>
          </a:p>
          <a:p>
            <a:r>
              <a:rPr lang="zh-CN" altLang="en-US" dirty="0" smtClean="0"/>
              <a:t>这些</a:t>
            </a:r>
            <a:r>
              <a:rPr lang="zh-CN" altLang="en-US" dirty="0"/>
              <a:t>记录以颜色区分，如下：</a:t>
            </a:r>
            <a:endParaRPr lang="zh-CN" altLang="en-US" dirty="0"/>
          </a:p>
        </p:txBody>
      </p:sp>
    </p:spTree>
    <p:extLst>
      <p:ext uri="{BB962C8B-B14F-4D97-AF65-F5344CB8AC3E}">
        <p14:creationId xmlns:p14="http://schemas.microsoft.com/office/powerpoint/2010/main" val="2825723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过滤</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200" dirty="0"/>
              <a:t>过滤面板可以对不同类型的事件和花费时间进行过滤，</a:t>
            </a:r>
            <a:r>
              <a:rPr lang="zh-CN" altLang="en-US" sz="1200" dirty="0" smtClean="0"/>
              <a:t>非常</a:t>
            </a:r>
            <a:r>
              <a:rPr lang="zh-CN" altLang="en-US" sz="1200" dirty="0"/>
              <a:t>好用</a:t>
            </a:r>
            <a:r>
              <a:rPr lang="zh-CN" altLang="en-US" sz="1200" dirty="0" smtClean="0"/>
              <a:t>：</a:t>
            </a:r>
            <a:endParaRPr lang="en-US" altLang="zh-CN" sz="1200" dirty="0" smtClean="0"/>
          </a:p>
          <a:p>
            <a:pPr marL="0" indent="0">
              <a:buNone/>
            </a:pPr>
            <a:endParaRPr lang="zh-CN" altLang="en-US" sz="1200" dirty="0"/>
          </a:p>
        </p:txBody>
      </p:sp>
      <p:pic>
        <p:nvPicPr>
          <p:cNvPr id="2050" name="Picture 2" descr="E:\软件安装包\FastStoneCapturecn\EditWith\FastStoneEdi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8021536"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54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在</a:t>
            </a:r>
            <a:r>
              <a:rPr lang="en-US" altLang="zh-CN" dirty="0" smtClean="0"/>
              <a:t>RECORDS</a:t>
            </a:r>
            <a:r>
              <a:rPr lang="zh-CN" altLang="en-US" dirty="0" smtClean="0"/>
              <a:t>里可以看到各种事件</a:t>
            </a:r>
            <a:r>
              <a:rPr lang="en-US" altLang="zh-CN" dirty="0" smtClean="0"/>
              <a:t>,</a:t>
            </a:r>
            <a:r>
              <a:rPr lang="zh-CN" altLang="en-US" dirty="0" smtClean="0"/>
              <a:t>右侧是一些栅栏</a:t>
            </a:r>
            <a:r>
              <a:rPr lang="en-US" altLang="zh-CN" dirty="0" smtClean="0"/>
              <a:t>,</a:t>
            </a:r>
            <a:r>
              <a:rPr lang="zh-CN" altLang="en-US" dirty="0" smtClean="0"/>
              <a:t>可以直观的看到各个事件的耗时等等</a:t>
            </a:r>
            <a:r>
              <a:rPr lang="en-US" altLang="zh-CN" dirty="0" smtClean="0"/>
              <a:t>.</a:t>
            </a:r>
            <a:r>
              <a:rPr lang="zh-CN" altLang="en-US" dirty="0" smtClean="0"/>
              <a:t>同时</a:t>
            </a:r>
            <a:r>
              <a:rPr lang="en-US" altLang="zh-CN" dirty="0" smtClean="0"/>
              <a:t>,</a:t>
            </a:r>
            <a:r>
              <a:rPr lang="zh-CN" altLang="en-US" dirty="0" smtClean="0"/>
              <a:t>可以在底部看到选择的记录范围各个事件的时间开销</a:t>
            </a:r>
            <a:endParaRPr lang="en-US" altLang="zh-CN" dirty="0" smtClean="0"/>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861048"/>
            <a:ext cx="460057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82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名词</a:t>
            </a:r>
            <a:r>
              <a:rPr lang="zh-CN" altLang="en-US" b="1" dirty="0" smtClean="0"/>
              <a:t>解释</a:t>
            </a:r>
            <a:endParaRPr lang="zh-CN" altLang="en-US" b="1" dirty="0"/>
          </a:p>
        </p:txBody>
      </p:sp>
      <p:sp>
        <p:nvSpPr>
          <p:cNvPr id="3" name="内容占位符 2"/>
          <p:cNvSpPr>
            <a:spLocks noGrp="1"/>
          </p:cNvSpPr>
          <p:nvPr>
            <p:ph idx="1"/>
          </p:nvPr>
        </p:nvSpPr>
        <p:spPr/>
        <p:txBody>
          <a:bodyPr/>
          <a:lstStyle/>
          <a:p>
            <a:pPr marL="0" indent="0">
              <a:buNone/>
            </a:pP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16832"/>
            <a:ext cx="75057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13373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2907</TotalTime>
  <Words>881</Words>
  <Application>Microsoft Office PowerPoint</Application>
  <PresentationFormat>全屏显示(4:3)</PresentationFormat>
  <Paragraphs>42</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前端职能课堂分享</vt:lpstr>
      <vt:lpstr>Chrome渲染分析之 Timeline工具的使用 </vt:lpstr>
      <vt:lpstr>Timeline面板</vt:lpstr>
      <vt:lpstr>PowerPoint 演示文稿</vt:lpstr>
      <vt:lpstr>PowerPoint 演示文稿</vt:lpstr>
      <vt:lpstr>颜色的属性</vt:lpstr>
      <vt:lpstr>过滤</vt:lpstr>
      <vt:lpstr>PowerPoint 演示文稿</vt:lpstr>
      <vt:lpstr>名词解释</vt:lpstr>
      <vt:lpstr>帧模式</vt:lpstr>
      <vt:lpstr>PowerPoint 演示文稿</vt:lpstr>
      <vt:lpstr>关于透明或浅灰色的帧</vt:lpstr>
      <vt:lpstr>分析timeline里的记录</vt:lpstr>
      <vt:lpstr>定位强制同步布局</vt:lpstr>
      <vt:lpstr>PowerPoint 演示文稿</vt:lpstr>
      <vt:lpstr>关于嵌套事件</vt:lpstr>
      <vt:lpstr>PowerPoint 演示文稿</vt:lpstr>
      <vt:lpstr>Timeline里的嵌套事件着色</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研发序列网站设计部—宋从磊</dc:creator>
  <cp:lastModifiedBy>AutoBVT</cp:lastModifiedBy>
  <cp:revision>709</cp:revision>
  <dcterms:created xsi:type="dcterms:W3CDTF">2012-08-21T00:43:05Z</dcterms:created>
  <dcterms:modified xsi:type="dcterms:W3CDTF">2015-09-07T09:33:49Z</dcterms:modified>
</cp:coreProperties>
</file>