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0" r:id="rId2"/>
    <p:sldId id="281" r:id="rId3"/>
    <p:sldId id="285" r:id="rId4"/>
    <p:sldId id="284" r:id="rId5"/>
    <p:sldId id="282" r:id="rId6"/>
    <p:sldId id="28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>
        <p:scale>
          <a:sx n="70" d="100"/>
          <a:sy n="70" d="100"/>
        </p:scale>
        <p:origin x="-10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E2-E929-475E-9EBE-C80C4FF77C0D}" type="datetimeFigureOut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4273-A2FC-465B-AE0C-32F341E6B7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032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6613-5AB4-445A-A651-C5DE3E8949B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4771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4273-A2FC-465B-AE0C-32F341E6B70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2EF-F3FA-4634-A57E-64ED2D5F7C37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2D28-BAE9-47E5-8501-65A745D85C1B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764B-0E03-4A06-9E5A-E882E2089799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8D8B-523D-4D5C-9B02-67FDF796E6DB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F3B-3F0B-4FC1-B725-BD158D4AE097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82-FDB3-49E9-ACA7-B8C578F9CF4E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0E3-2373-4F3E-868F-ED0050F4C0F9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271-EFD2-4A11-BB50-2402B49889C5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4FA-38DC-458A-AC90-8F082251E197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11F-D23D-4417-BB2C-130DD8A97187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C397-6A4A-4220-A6B0-B38A5CFC83B4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6B4-DA28-4950-A3D7-B238B13EAC85}" type="datetime1">
              <a:rPr lang="zh-TW" altLang="en-US" smtClean="0"/>
              <a:pPr/>
              <a:t>2017/2/8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CSCI4430 Data Communication and Computer Networks</a:t>
            </a:r>
            <a:endParaRPr lang="zh-TW" altLang="en-US" b="1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smtClean="0"/>
              <a:t>Tutorial 3 – Hand on Lab on Multi-Thread Programming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2B603-67CE-489B-A74E-2F51CEBFD0A6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en-US" dirty="0" smtClean="0">
                <a:ea typeface="新細明體" pitchFamily="18" charset="-120"/>
              </a:rPr>
              <a:t>Complete a Multi-Thread Program</a:t>
            </a:r>
            <a:endParaRPr lang="en-US" altLang="en-US" dirty="0" smtClean="0">
              <a:ea typeface="新細明體" pitchFamily="18" charset="-120"/>
            </a:endParaRP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ea typeface="新細明體" pitchFamily="18" charset="-120"/>
              </a:rPr>
              <a:t>Program Definition:</a:t>
            </a:r>
          </a:p>
          <a:p>
            <a:r>
              <a:rPr lang="en-HK" altLang="en-US" sz="2800" dirty="0" smtClean="0">
                <a:ea typeface="新細明體" pitchFamily="18" charset="-120"/>
              </a:rPr>
              <a:t>Input: A dataset.</a:t>
            </a:r>
          </a:p>
          <a:p>
            <a:pPr lvl="1"/>
            <a:r>
              <a:rPr lang="en-HK" altLang="en-US" sz="2400" dirty="0" smtClean="0">
                <a:ea typeface="新細明體" pitchFamily="18" charset="-120"/>
              </a:rPr>
              <a:t>1</a:t>
            </a:r>
            <a:r>
              <a:rPr lang="en-HK" altLang="en-US" sz="2400" baseline="30000" dirty="0" smtClean="0">
                <a:ea typeface="新細明體" pitchFamily="18" charset="-120"/>
              </a:rPr>
              <a:t>st</a:t>
            </a:r>
            <a:r>
              <a:rPr lang="en-HK" altLang="en-US" sz="2400" dirty="0" smtClean="0">
                <a:ea typeface="新細明體" pitchFamily="18" charset="-120"/>
              </a:rPr>
              <a:t> Row: Number of sample</a:t>
            </a:r>
            <a:endParaRPr lang="en-US" altLang="en-US" sz="2400" dirty="0" smtClean="0">
              <a:ea typeface="新細明體" pitchFamily="18" charset="-120"/>
            </a:endParaRPr>
          </a:p>
          <a:p>
            <a:pPr lvl="1"/>
            <a:r>
              <a:rPr lang="en-HK" altLang="en-US" sz="2400" dirty="0" smtClean="0">
                <a:ea typeface="新細明體" pitchFamily="18" charset="-120"/>
              </a:rPr>
              <a:t>2</a:t>
            </a:r>
            <a:r>
              <a:rPr lang="en-HK" altLang="en-US" sz="2400" baseline="30000" dirty="0" smtClean="0">
                <a:ea typeface="新細明體" pitchFamily="18" charset="-120"/>
              </a:rPr>
              <a:t>nd</a:t>
            </a:r>
            <a:r>
              <a:rPr lang="en-HK" altLang="en-US" sz="2400" dirty="0" smtClean="0">
                <a:ea typeface="新細明體" pitchFamily="18" charset="-120"/>
              </a:rPr>
              <a:t> Row: Number of attributes</a:t>
            </a:r>
          </a:p>
          <a:p>
            <a:pPr lvl="1"/>
            <a:r>
              <a:rPr lang="en-HK" altLang="en-US" sz="2400" dirty="0" smtClean="0">
                <a:ea typeface="新細明體" pitchFamily="18" charset="-120"/>
              </a:rPr>
              <a:t>3</a:t>
            </a:r>
            <a:r>
              <a:rPr lang="en-HK" altLang="en-US" sz="2400" baseline="30000" dirty="0" smtClean="0">
                <a:ea typeface="新細明體" pitchFamily="18" charset="-120"/>
              </a:rPr>
              <a:t>rd</a:t>
            </a:r>
            <a:r>
              <a:rPr lang="en-HK" altLang="en-US" sz="2400" dirty="0" smtClean="0">
                <a:ea typeface="新細明體" pitchFamily="18" charset="-120"/>
              </a:rPr>
              <a:t> Row and so on: Each row represents a sample, the value of every attribute is delimited by a comma </a:t>
            </a:r>
            <a:r>
              <a:rPr lang="en-HK" altLang="en-US" sz="2400" dirty="0" smtClean="0">
                <a:ea typeface="新細明體" pitchFamily="18" charset="-120"/>
              </a:rPr>
              <a:t>","</a:t>
            </a:r>
            <a:endParaRPr lang="en-HK" altLang="en-US" sz="2400" dirty="0" smtClean="0">
              <a:ea typeface="新細明體" pitchFamily="18" charset="-120"/>
            </a:endParaRPr>
          </a:p>
          <a:p>
            <a:r>
              <a:rPr lang="en-HK" altLang="en-US" sz="2800" dirty="0" smtClean="0">
                <a:ea typeface="新細明體" pitchFamily="18" charset="-120"/>
              </a:rPr>
              <a:t>Output:</a:t>
            </a:r>
          </a:p>
          <a:p>
            <a:pPr lvl="1"/>
            <a:r>
              <a:rPr lang="en-HK" altLang="en-US" sz="2400" dirty="0" smtClean="0">
                <a:ea typeface="新細明體" pitchFamily="18" charset="-120"/>
              </a:rPr>
              <a:t>The mean of every attribute over every sample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en-US" dirty="0" smtClean="0">
                <a:ea typeface="新細明體" pitchFamily="18" charset="-120"/>
              </a:rPr>
              <a:t>Complete a Multi-Thread Program</a:t>
            </a:r>
            <a:endParaRPr lang="en-US" altLang="en-US" dirty="0" smtClean="0">
              <a:ea typeface="新細明體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64122" y="3505507"/>
            <a:ext cx="142346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HK" altLang="zh-TW" sz="2800" dirty="0" smtClean="0">
                <a:solidFill>
                  <a:schemeClr val="accent3">
                    <a:lumMod val="50000"/>
                  </a:schemeClr>
                </a:solidFill>
              </a:rPr>
              <a:t>Program</a:t>
            </a:r>
            <a:endParaRPr lang="zh-TW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7243" y="2521059"/>
            <a:ext cx="912429" cy="2492117"/>
            <a:chOff x="832330" y="2521059"/>
            <a:chExt cx="912429" cy="2492117"/>
          </a:xfrm>
        </p:grpSpPr>
        <p:sp>
          <p:nvSpPr>
            <p:cNvPr id="8" name="文字方塊 7"/>
            <p:cNvSpPr txBox="1"/>
            <p:nvPr/>
          </p:nvSpPr>
          <p:spPr>
            <a:xfrm>
              <a:off x="832330" y="2521059"/>
              <a:ext cx="912429" cy="18158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TW" sz="2800" dirty="0" smtClean="0"/>
                <a:t>2</a:t>
              </a:r>
            </a:p>
            <a:p>
              <a:r>
                <a:rPr lang="en-HK" altLang="zh-TW" sz="2800" dirty="0" smtClean="0"/>
                <a:t>3</a:t>
              </a:r>
            </a:p>
            <a:p>
              <a:r>
                <a:rPr lang="en-HK" altLang="zh-TW" sz="2800" dirty="0" smtClean="0"/>
                <a:t>1,2,3</a:t>
              </a:r>
            </a:p>
            <a:p>
              <a:r>
                <a:rPr lang="en-HK" altLang="zh-TW" sz="2800" dirty="0" smtClean="0"/>
                <a:t>4,5,6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63588" y="4551511"/>
              <a:ext cx="849913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TW" sz="2400" dirty="0" smtClean="0">
                  <a:solidFill>
                    <a:schemeClr val="accent1">
                      <a:lumMod val="50000"/>
                    </a:schemeClr>
                  </a:solidFill>
                </a:rPr>
                <a:t>Input</a:t>
              </a:r>
              <a:endParaRPr lang="zh-TW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932040" y="2850031"/>
            <a:ext cx="3456384" cy="1834172"/>
            <a:chOff x="4932040" y="2674948"/>
            <a:chExt cx="3456384" cy="1834172"/>
          </a:xfrm>
        </p:grpSpPr>
        <p:sp>
          <p:nvSpPr>
            <p:cNvPr id="9" name="文字方塊 8"/>
            <p:cNvSpPr txBox="1"/>
            <p:nvPr/>
          </p:nvSpPr>
          <p:spPr>
            <a:xfrm>
              <a:off x="4932040" y="2674948"/>
              <a:ext cx="3456384" cy="1200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HK" altLang="zh-TW" sz="2400" dirty="0" smtClean="0"/>
                <a:t>Mean of attribute 0 is: 2.5</a:t>
              </a:r>
            </a:p>
            <a:p>
              <a:r>
                <a:rPr lang="en-HK" altLang="zh-TW" sz="2400" dirty="0" smtClean="0"/>
                <a:t>Mean of attribute 1 is: 3.5</a:t>
              </a:r>
            </a:p>
            <a:p>
              <a:r>
                <a:rPr lang="en-HK" altLang="zh-TW" sz="2400" dirty="0" smtClean="0"/>
                <a:t>Mean of attribute 2 is: 4.5</a:t>
              </a:r>
              <a:endParaRPr lang="zh-TW" altLang="en-US" sz="2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120661" y="4047455"/>
              <a:ext cx="1079142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HK" altLang="zh-TW" sz="2400" dirty="0" smtClean="0">
                  <a:solidFill>
                    <a:srgbClr val="FF0000"/>
                  </a:solidFill>
                </a:rPr>
                <a:t>Output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4211960" y="3511532"/>
            <a:ext cx="576064" cy="51117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1835696" y="3511532"/>
            <a:ext cx="576064" cy="51117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en-US" dirty="0" smtClean="0">
                <a:ea typeface="新細明體" pitchFamily="18" charset="-120"/>
              </a:rPr>
              <a:t>Complete a Multi-Thread Program</a:t>
            </a:r>
            <a:endParaRPr lang="en-US" altLang="en-US" dirty="0" smtClean="0">
              <a:ea typeface="新細明體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42866" y="4221088"/>
            <a:ext cx="288032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Write result to output buffer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流程圖: 決策 8"/>
          <p:cNvSpPr/>
          <p:nvPr/>
        </p:nvSpPr>
        <p:spPr>
          <a:xfrm>
            <a:off x="4942866" y="1988840"/>
            <a:ext cx="2880320" cy="122413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Mean of this attribute is calculated?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42866" y="3573016"/>
            <a:ext cx="288032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Calculate its mean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42866" y="6165304"/>
            <a:ext cx="288032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Terminate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流程圖: 決策 14"/>
          <p:cNvSpPr/>
          <p:nvPr/>
        </p:nvSpPr>
        <p:spPr>
          <a:xfrm>
            <a:off x="4942866" y="4869160"/>
            <a:ext cx="2880320" cy="86409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All attribute checked?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2866" y="1340768"/>
            <a:ext cx="288032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Select the next attribute 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8" name="直線單箭頭接點 17"/>
          <p:cNvCxnSpPr>
            <a:stCxn id="13" idx="2"/>
            <a:endCxn id="8" idx="0"/>
          </p:cNvCxnSpPr>
          <p:nvPr/>
        </p:nvCxnSpPr>
        <p:spPr>
          <a:xfrm>
            <a:off x="6383026" y="4005064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2"/>
            <a:endCxn id="15" idx="0"/>
          </p:cNvCxnSpPr>
          <p:nvPr/>
        </p:nvCxnSpPr>
        <p:spPr>
          <a:xfrm>
            <a:off x="6383026" y="4653136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5" idx="2"/>
            <a:endCxn id="14" idx="0"/>
          </p:cNvCxnSpPr>
          <p:nvPr/>
        </p:nvCxnSpPr>
        <p:spPr>
          <a:xfrm>
            <a:off x="6383026" y="5733256"/>
            <a:ext cx="0" cy="43204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2"/>
            <a:endCxn id="9" idx="0"/>
          </p:cNvCxnSpPr>
          <p:nvPr/>
        </p:nvCxnSpPr>
        <p:spPr>
          <a:xfrm>
            <a:off x="6383026" y="1772816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9" idx="2"/>
            <a:endCxn id="13" idx="0"/>
          </p:cNvCxnSpPr>
          <p:nvPr/>
        </p:nvCxnSpPr>
        <p:spPr>
          <a:xfrm>
            <a:off x="6383026" y="3212976"/>
            <a:ext cx="0" cy="36004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9" idx="3"/>
            <a:endCxn id="16" idx="3"/>
          </p:cNvCxnSpPr>
          <p:nvPr/>
        </p:nvCxnSpPr>
        <p:spPr>
          <a:xfrm flipV="1">
            <a:off x="7823186" y="1556792"/>
            <a:ext cx="12700" cy="1044116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15" idx="1"/>
            <a:endCxn id="16" idx="1"/>
          </p:cNvCxnSpPr>
          <p:nvPr/>
        </p:nvCxnSpPr>
        <p:spPr>
          <a:xfrm rot="10800000">
            <a:off x="4942866" y="1556792"/>
            <a:ext cx="12700" cy="3744416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11560" y="3198168"/>
            <a:ext cx="335643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HK" altLang="en-US" sz="2400" dirty="0" smtClean="0">
                <a:solidFill>
                  <a:schemeClr val="accent3">
                    <a:lumMod val="50000"/>
                  </a:schemeClr>
                </a:solidFill>
                <a:ea typeface="新細明體" pitchFamily="18" charset="-120"/>
              </a:rPr>
              <a:t>Execution Flow on thread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6395726" y="572396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283968" y="478786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395726" y="31409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046922" y="206084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TW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1560" y="537321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Note: The thread must be joined to ensure that the mean every attribute is properly calculated 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en-US" dirty="0" smtClean="0">
                <a:ea typeface="新細明體" pitchFamily="18" charset="-120"/>
              </a:rPr>
              <a:t>Complete a Multi-Thread 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628800"/>
          <a:ext cx="7632848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90465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HK" altLang="zh-TW" sz="2000" dirty="0" smtClean="0"/>
                        <a:t>Variable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HK" altLang="zh-TW" sz="2000" dirty="0" smtClean="0"/>
                        <a:t>Meaning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HK" altLang="zh-TW" sz="2000" dirty="0" err="1" smtClean="0"/>
                        <a:t>sample_num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HK" altLang="zh-TW" sz="2000" dirty="0" smtClean="0"/>
                        <a:t>Number of samples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HK" altLang="zh-TW" sz="2000" dirty="0" err="1" smtClean="0"/>
                        <a:t>attribute_num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HK" altLang="zh-TW" sz="2000" dirty="0" smtClean="0"/>
                        <a:t>Number of attributes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HK" altLang="zh-TW" sz="2000" dirty="0" smtClean="0"/>
                        <a:t>data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itchFamily="34" charset="0"/>
                        <a:buNone/>
                      </a:pPr>
                      <a:r>
                        <a:rPr lang="en-HK" altLang="zh-TW" sz="2000" dirty="0" smtClean="0"/>
                        <a:t>It stores the dataset</a:t>
                      </a:r>
                      <a:r>
                        <a:rPr lang="en-HK" altLang="zh-TW" sz="2000" baseline="0" dirty="0" smtClean="0"/>
                        <a:t>.</a:t>
                      </a:r>
                    </a:p>
                    <a:p>
                      <a:pPr marL="180975" indent="-180975">
                        <a:buFont typeface="Arial" pitchFamily="34" charset="0"/>
                        <a:buNone/>
                      </a:pPr>
                      <a:r>
                        <a:rPr lang="en-HK" altLang="zh-TW" sz="2000" baseline="0" dirty="0" smtClean="0"/>
                        <a:t>1</a:t>
                      </a:r>
                      <a:r>
                        <a:rPr lang="en-HK" altLang="zh-TW" sz="2000" baseline="30000" dirty="0" smtClean="0"/>
                        <a:t>st</a:t>
                      </a:r>
                      <a:r>
                        <a:rPr lang="en-HK" altLang="zh-TW" sz="2000" baseline="0" dirty="0" smtClean="0"/>
                        <a:t> Index: The ID of sample.</a:t>
                      </a:r>
                    </a:p>
                    <a:p>
                      <a:pPr marL="180975" marR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HK" altLang="zh-TW" sz="2000" baseline="0" dirty="0" smtClean="0"/>
                        <a:t>2</a:t>
                      </a:r>
                      <a:r>
                        <a:rPr lang="en-HK" altLang="zh-TW" sz="2000" baseline="30000" dirty="0" smtClean="0"/>
                        <a:t>nd</a:t>
                      </a:r>
                      <a:r>
                        <a:rPr lang="en-HK" altLang="zh-TW" sz="2000" baseline="0" dirty="0" smtClean="0"/>
                        <a:t> Index: The ID of attribute.</a:t>
                      </a:r>
                      <a:endParaRPr lang="en-HK" altLang="zh-TW" sz="2000" dirty="0" smtClean="0"/>
                    </a:p>
                    <a:p>
                      <a:pPr marL="180975" indent="-180975">
                        <a:buFont typeface="Arial" pitchFamily="34" charset="0"/>
                        <a:buNone/>
                      </a:pPr>
                      <a:r>
                        <a:rPr lang="en-HK" altLang="zh-TW" sz="2000" dirty="0" smtClean="0"/>
                        <a:t>e.g.:</a:t>
                      </a:r>
                      <a:r>
                        <a:rPr lang="en-HK" altLang="zh-TW" sz="2000" baseline="0" dirty="0" smtClean="0"/>
                        <a:t> </a:t>
                      </a:r>
                      <a:r>
                        <a:rPr lang="en-HK" altLang="zh-TW" sz="2000" dirty="0" smtClean="0"/>
                        <a:t>data[</a:t>
                      </a:r>
                      <a:r>
                        <a:rPr lang="en-HK" altLang="zh-TW" sz="2000" dirty="0" err="1" smtClean="0"/>
                        <a:t>i</a:t>
                      </a:r>
                      <a:r>
                        <a:rPr lang="en-HK" altLang="zh-TW" sz="2000" dirty="0" smtClean="0"/>
                        <a:t>][j] is referring</a:t>
                      </a:r>
                      <a:r>
                        <a:rPr lang="en-HK" altLang="zh-TW" sz="2000" baseline="0" dirty="0" smtClean="0"/>
                        <a:t> to j</a:t>
                      </a:r>
                      <a:r>
                        <a:rPr lang="en-HK" altLang="zh-TW" sz="2000" baseline="30000" dirty="0" smtClean="0"/>
                        <a:t>th</a:t>
                      </a:r>
                      <a:r>
                        <a:rPr lang="en-HK" altLang="zh-TW" sz="2000" baseline="0" dirty="0" smtClean="0"/>
                        <a:t> attribute of i</a:t>
                      </a:r>
                      <a:r>
                        <a:rPr lang="en-HK" altLang="zh-TW" sz="2000" baseline="30000" dirty="0" smtClean="0"/>
                        <a:t>th</a:t>
                      </a:r>
                      <a:r>
                        <a:rPr lang="en-HK" altLang="zh-TW" sz="2000" baseline="0" dirty="0" smtClean="0"/>
                        <a:t> sample</a:t>
                      </a:r>
                      <a:endParaRPr lang="en-HK" altLang="zh-TW" sz="2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HK" altLang="zh-TW" sz="2000" dirty="0" smtClean="0"/>
                        <a:t>evaluated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>
                        <a:buFont typeface="Arial" pitchFamily="34" charset="0"/>
                        <a:buChar char="•"/>
                      </a:pPr>
                      <a:r>
                        <a:rPr lang="en-HK" altLang="zh-TW" sz="2000" dirty="0" smtClean="0"/>
                        <a:t>It stores whether the mean of the attribute is already calculated</a:t>
                      </a:r>
                      <a:r>
                        <a:rPr lang="en-HK" altLang="zh-TW" sz="2000" dirty="0" smtClean="0"/>
                        <a:t>. (Acting</a:t>
                      </a:r>
                      <a:r>
                        <a:rPr lang="en-HK" altLang="zh-TW" sz="2000" baseline="0" dirty="0" smtClean="0"/>
                        <a:t> as a </a:t>
                      </a:r>
                      <a:r>
                        <a:rPr lang="en-HK" altLang="zh-TW" sz="2000" baseline="0" smtClean="0"/>
                        <a:t>Boolean variable)</a:t>
                      </a:r>
                      <a:endParaRPr lang="en-HK" altLang="zh-TW" sz="2000" dirty="0" smtClean="0"/>
                    </a:p>
                    <a:p>
                      <a:pPr marL="180975" indent="-180975">
                        <a:buFont typeface="Arial" pitchFamily="34" charset="0"/>
                        <a:buChar char="•"/>
                      </a:pPr>
                      <a:r>
                        <a:rPr lang="en-HK" altLang="zh-TW" sz="2000" dirty="0" smtClean="0"/>
                        <a:t>It acts as a mean of thread communication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HK" altLang="zh-TW" sz="2000" dirty="0" smtClean="0"/>
                        <a:t>result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HK" altLang="zh-TW" sz="2000" dirty="0" smtClean="0"/>
                        <a:t>Output</a:t>
                      </a:r>
                      <a:r>
                        <a:rPr lang="en-HK" altLang="zh-TW" sz="2000" baseline="0" dirty="0" smtClean="0"/>
                        <a:t> buffer of </a:t>
                      </a:r>
                      <a:r>
                        <a:rPr lang="en-HK" altLang="zh-TW" sz="2000" dirty="0" smtClean="0"/>
                        <a:t>the mean of every attributes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en-US" dirty="0" smtClean="0">
                <a:ea typeface="新細明體" pitchFamily="18" charset="-120"/>
              </a:rPr>
              <a:t>Complete a Multi-Thread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HK" altLang="zh-TW" sz="2800" dirty="0" smtClean="0"/>
              <a:t>To-do task:</a:t>
            </a:r>
          </a:p>
          <a:p>
            <a:pPr marL="514350" indent="-514350">
              <a:buFont typeface="+mj-lt"/>
              <a:buAutoNum type="arabicPeriod"/>
            </a:pPr>
            <a:r>
              <a:rPr lang="en-HK" altLang="zh-TW" sz="2800" dirty="0" smtClean="0"/>
              <a:t>Add a </a:t>
            </a:r>
            <a:r>
              <a:rPr lang="en-HK" altLang="zh-TW" sz="2800" dirty="0" err="1" smtClean="0"/>
              <a:t>pthread</a:t>
            </a:r>
            <a:r>
              <a:rPr lang="en-HK" altLang="zh-TW" sz="2800" dirty="0" smtClean="0"/>
              <a:t> </a:t>
            </a:r>
            <a:r>
              <a:rPr lang="en-HK" altLang="zh-TW" sz="2800" dirty="0" err="1" smtClean="0"/>
              <a:t>mutex</a:t>
            </a:r>
            <a:r>
              <a:rPr lang="en-HK" altLang="zh-TW" sz="2800" dirty="0" smtClean="0"/>
              <a:t> lock for variable “evaluated”</a:t>
            </a:r>
          </a:p>
          <a:p>
            <a:pPr marL="514350" indent="-514350">
              <a:buFont typeface="+mj-lt"/>
              <a:buAutoNum type="arabicPeriod"/>
            </a:pPr>
            <a:r>
              <a:rPr lang="en-HK" altLang="zh-TW" sz="2800" dirty="0" smtClean="0"/>
              <a:t>Finish the definition of the thread argument </a:t>
            </a:r>
            <a:r>
              <a:rPr lang="en-HK" altLang="zh-TW" sz="2800" dirty="0" err="1" smtClean="0"/>
              <a:t>struct</a:t>
            </a:r>
            <a:endParaRPr lang="en-HK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HK" altLang="zh-TW" sz="2800" dirty="0" smtClean="0"/>
              <a:t>Complete the thread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HK" altLang="zh-TW" sz="2800" dirty="0" smtClean="0"/>
              <a:t>Add statement for creating the threads</a:t>
            </a:r>
          </a:p>
          <a:p>
            <a:pPr marL="514350" indent="-514350">
              <a:buFont typeface="+mj-lt"/>
              <a:buAutoNum type="arabicPeriod"/>
            </a:pPr>
            <a:r>
              <a:rPr lang="en-HK" altLang="zh-TW" sz="2800" dirty="0" smtClean="0"/>
              <a:t>Add statement to join threads in the main thread, to ensure that every thread is terminated before printing the results</a:t>
            </a:r>
          </a:p>
          <a:p>
            <a:pPr marL="514350" indent="-514350">
              <a:buFont typeface="+mj-lt"/>
              <a:buAutoNum type="arabicPeriod"/>
            </a:pPr>
            <a:endParaRPr lang="en-HK" altLang="zh-TW" sz="2800" dirty="0" smtClean="0"/>
          </a:p>
          <a:p>
            <a:pPr marL="514350" indent="-514350">
              <a:buFont typeface="+mj-lt"/>
              <a:buAutoNum type="arabicPeriod"/>
            </a:pPr>
            <a:endParaRPr lang="en-HK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308</Words>
  <Application>Microsoft Office PowerPoint</Application>
  <PresentationFormat>如螢幕大小 (4:3)</PresentationFormat>
  <Paragraphs>66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CSCI4430 Data Communication and Computer Networks</vt:lpstr>
      <vt:lpstr>Complete a Multi-Thread Program</vt:lpstr>
      <vt:lpstr>Complete a Multi-Thread Program</vt:lpstr>
      <vt:lpstr>Complete a Multi-Thread Program</vt:lpstr>
      <vt:lpstr>Complete a Multi-Thread Program</vt:lpstr>
      <vt:lpstr>Complete a Multi-Thread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kesterleeky</dc:creator>
  <cp:lastModifiedBy>kesterleeky</cp:lastModifiedBy>
  <cp:revision>105</cp:revision>
  <dcterms:created xsi:type="dcterms:W3CDTF">2016-01-10T16:47:11Z</dcterms:created>
  <dcterms:modified xsi:type="dcterms:W3CDTF">2017-02-08T12:30:03Z</dcterms:modified>
</cp:coreProperties>
</file>