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3A252-DEA0-4341-B031-8C0476AC6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F413F-3B44-4B5B-80C7-81A606B27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CC178-1DA7-4600-A17C-B74020BE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CBF24-F211-4609-9656-1D448BC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01D24-11A4-4B71-9A08-C751EC7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4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CF689-B892-4E3F-B10E-CC389F1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B99C48-DAAC-40EA-AE8D-86FEF0249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E0720-C60E-4C76-948D-CF1852D4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F63BF-A55E-4818-B68C-EC2815D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0B880-D16F-4E46-BF3A-4A9C131F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5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A5AC7-40C0-48E0-98C9-05F8DB2A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EF47A-C780-4C74-B79C-37F5FD038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47EB1-0F0C-4DF9-8976-EB8B85DC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79EEF-5E47-4850-B949-957AE520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3FA8F-17E0-405F-8949-4FD41881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9CFFF-A44C-467F-B574-82E4436E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D2E48-AB64-47C8-A88C-DC8B5E71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91DE9-FEB4-4BC9-A531-35D140A4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08D54-79C7-4ED0-AE66-356F9F00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E4F21-DDF9-43D7-AFE6-D4818973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9336-EB9B-413F-8BB7-255E3529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07320-BA60-401A-9DAE-B4D483AA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FCA67-3504-440D-B8C0-CDCC6051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FA73-FB52-4260-8294-0F656E36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47344-3F39-4430-BA77-AB03CB8B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06F3B-9A72-4A93-B25B-E07BA80A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68674-386D-4C5B-8FC6-63F00B9C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71F87-3B41-467E-B61F-FCE11C16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F768B-50B2-4EB7-9C2E-FB0ED33A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8608-AB7C-4054-8DFF-22030198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D2B3D-1C7C-48A7-B98A-2A42F07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A764A-5AFF-4C76-985B-BD8718FD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945A6-DADA-4A50-B35E-55C0A9D3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1A5E7-2A7F-44A4-B5AF-2F3F2DCC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FAB1DE-07AD-4874-96A3-EACCCC8B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EABE9B-84FC-4915-A0B6-55B56EE5A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DAA1F7-ED68-48E0-BD78-C858661D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5D245D-6F85-4CC0-9220-B249DE0D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8A0D73-AB90-4052-A75E-3B4324FE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F2D4E-E463-4CC3-B5BC-D0F620C5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0C4AB-DF76-4D2F-835F-BAB35FAA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5E9EBB-780D-4060-BF95-DE5C1C62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403A25-90F5-4BD3-9CA9-22DE93CB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6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78F3BD-77CF-4240-B950-56373CC7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514A0-A5CE-47A3-B2EA-95EE239E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54E2A-59A6-4F89-BC50-F0E9C9CE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89A7-3D0E-4692-999F-56C31DE8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9004-2956-4059-8C8A-5B886C84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79D76-8E91-43EC-9173-D150B337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3F8EC-7041-47F1-BA52-FEA5AB35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AB960-24D8-4CAA-B899-B977AB92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77326-8C43-4873-B7BF-9C3051D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5A3C8-9A8D-4243-8736-5F8FFBC3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E71579-26FF-4A1C-B2C5-F1E7E9E83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4E564-6B29-4658-A46F-928F2EBF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F23D9-5B29-4166-A174-8B6F8DA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0B339-BF0C-47C9-A3AF-AD3F475B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AC829-B00B-4304-A8A0-9B591795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6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4108DC-9A9E-4BE6-B67B-6F3D51F7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56574-D614-49E6-B72D-4030E2CD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E5BB4-FABF-47AF-8A36-955BB509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B87C-12A1-4C4B-9C22-2199DE066194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F0016-DA00-40C4-87D9-5FCCE8C53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3E34F-C196-4453-BEC3-F758B8C4F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D5F7-027A-4709-AAFA-C8B301DC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5901E7-DC48-45F3-BC2E-B617F88F2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44081"/>
              </p:ext>
            </p:extLst>
          </p:nvPr>
        </p:nvGraphicFramePr>
        <p:xfrm>
          <a:off x="2031999" y="124580"/>
          <a:ext cx="8911768" cy="319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971">
                  <a:extLst>
                    <a:ext uri="{9D8B030D-6E8A-4147-A177-3AD203B41FA5}">
                      <a16:colId xmlns:a16="http://schemas.microsoft.com/office/drawing/2014/main" val="2087554814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1371595998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3607994139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325056685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3690592979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3736732618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502152795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707511499"/>
                    </a:ext>
                  </a:extLst>
                </a:gridCol>
              </a:tblGrid>
              <a:tr h="533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18592"/>
                  </a:ext>
                </a:extLst>
              </a:tr>
              <a:tr h="5331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37164"/>
                  </a:ext>
                </a:extLst>
              </a:tr>
              <a:tr h="5331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62627"/>
                  </a:ext>
                </a:extLst>
              </a:tr>
              <a:tr h="533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15080"/>
                  </a:ext>
                </a:extLst>
              </a:tr>
              <a:tr h="533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351142"/>
                  </a:ext>
                </a:extLst>
              </a:tr>
              <a:tr h="5331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5268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785AB95-C556-4A24-B2A3-43C026FA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64246"/>
              </p:ext>
            </p:extLst>
          </p:nvPr>
        </p:nvGraphicFramePr>
        <p:xfrm>
          <a:off x="2031999" y="3857626"/>
          <a:ext cx="3341913" cy="159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971">
                  <a:extLst>
                    <a:ext uri="{9D8B030D-6E8A-4147-A177-3AD203B41FA5}">
                      <a16:colId xmlns:a16="http://schemas.microsoft.com/office/drawing/2014/main" val="2861365964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1629062979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09257805"/>
                    </a:ext>
                  </a:extLst>
                </a:gridCol>
              </a:tblGrid>
              <a:tr h="533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23976"/>
                  </a:ext>
                </a:extLst>
              </a:tr>
              <a:tr h="533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95042"/>
                  </a:ext>
                </a:extLst>
              </a:tr>
              <a:tr h="5331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3631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6E741D8-6B66-4A20-81F2-322D03524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04742"/>
              </p:ext>
            </p:extLst>
          </p:nvPr>
        </p:nvGraphicFramePr>
        <p:xfrm>
          <a:off x="7601854" y="3943504"/>
          <a:ext cx="3341913" cy="159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971">
                  <a:extLst>
                    <a:ext uri="{9D8B030D-6E8A-4147-A177-3AD203B41FA5}">
                      <a16:colId xmlns:a16="http://schemas.microsoft.com/office/drawing/2014/main" val="2861365964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1629062979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09257805"/>
                    </a:ext>
                  </a:extLst>
                </a:gridCol>
              </a:tblGrid>
              <a:tr h="533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23976"/>
                  </a:ext>
                </a:extLst>
              </a:tr>
              <a:tr h="533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95042"/>
                  </a:ext>
                </a:extLst>
              </a:tr>
              <a:tr h="533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3631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A44B3AF-3E1A-4894-B8E5-1553DB10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54908"/>
              </p:ext>
            </p:extLst>
          </p:nvPr>
        </p:nvGraphicFramePr>
        <p:xfrm>
          <a:off x="2031999" y="6138335"/>
          <a:ext cx="1030516" cy="53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6">
                  <a:extLst>
                    <a:ext uri="{9D8B030D-6E8A-4147-A177-3AD203B41FA5}">
                      <a16:colId xmlns:a16="http://schemas.microsoft.com/office/drawing/2014/main" val="1318010952"/>
                    </a:ext>
                  </a:extLst>
                </a:gridCol>
              </a:tblGrid>
              <a:tr h="538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存活对象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3682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ACE7353-887D-47CA-A4F9-74FC97A9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78584"/>
              </p:ext>
            </p:extLst>
          </p:nvPr>
        </p:nvGraphicFramePr>
        <p:xfrm>
          <a:off x="4321625" y="6138335"/>
          <a:ext cx="1030516" cy="53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6">
                  <a:extLst>
                    <a:ext uri="{9D8B030D-6E8A-4147-A177-3AD203B41FA5}">
                      <a16:colId xmlns:a16="http://schemas.microsoft.com/office/drawing/2014/main" val="1318010952"/>
                    </a:ext>
                  </a:extLst>
                </a:gridCol>
              </a:tblGrid>
              <a:tr h="538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可回收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3682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C408082-2391-4283-98A7-858E9D7E5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11986"/>
              </p:ext>
            </p:extLst>
          </p:nvPr>
        </p:nvGraphicFramePr>
        <p:xfrm>
          <a:off x="6611251" y="6138335"/>
          <a:ext cx="1030516" cy="53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6">
                  <a:extLst>
                    <a:ext uri="{9D8B030D-6E8A-4147-A177-3AD203B41FA5}">
                      <a16:colId xmlns:a16="http://schemas.microsoft.com/office/drawing/2014/main" val="1318010952"/>
                    </a:ext>
                  </a:extLst>
                </a:gridCol>
              </a:tblGrid>
              <a:tr h="538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未使用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3682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84487D9-24E1-4345-B8CF-C3C668083628}"/>
              </a:ext>
            </a:extLst>
          </p:cNvPr>
          <p:cNvSpPr txBox="1"/>
          <p:nvPr/>
        </p:nvSpPr>
        <p:spPr>
          <a:xfrm>
            <a:off x="3918857" y="3398171"/>
            <a:ext cx="33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Eden </a:t>
            </a:r>
            <a:r>
              <a:rPr lang="zh-CN" altLang="en-US" dirty="0"/>
              <a:t>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BBC775-E32B-4CBC-93D5-CBA62355F1FB}"/>
              </a:ext>
            </a:extLst>
          </p:cNvPr>
          <p:cNvSpPr txBox="1"/>
          <p:nvPr/>
        </p:nvSpPr>
        <p:spPr>
          <a:xfrm>
            <a:off x="1928590" y="5457223"/>
            <a:ext cx="457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，本次回收复制进来的存活对象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FBBA9E-0AF5-48A5-A6A9-42E9038E0640}"/>
              </a:ext>
            </a:extLst>
          </p:cNvPr>
          <p:cNvSpPr txBox="1"/>
          <p:nvPr/>
        </p:nvSpPr>
        <p:spPr>
          <a:xfrm>
            <a:off x="7460343" y="5538719"/>
            <a:ext cx="40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</a:t>
            </a:r>
            <a:r>
              <a:rPr lang="zh-CN" altLang="en-US" dirty="0"/>
              <a:t>，上次回收情况，本次转移后将清空</a:t>
            </a: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69408920-9AFA-4F15-A4DA-DA7256CACF64}"/>
              </a:ext>
            </a:extLst>
          </p:cNvPr>
          <p:cNvSpPr/>
          <p:nvPr/>
        </p:nvSpPr>
        <p:spPr>
          <a:xfrm rot="1253809">
            <a:off x="5739119" y="1851212"/>
            <a:ext cx="696686" cy="2298325"/>
          </a:xfrm>
          <a:prstGeom prst="curvedLeftArrow">
            <a:avLst>
              <a:gd name="adj1" fmla="val 25000"/>
              <a:gd name="adj2" fmla="val 50000"/>
              <a:gd name="adj3" fmla="val 60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83B321C0-DCFF-4277-9B16-CDF4AF65789C}"/>
              </a:ext>
            </a:extLst>
          </p:cNvPr>
          <p:cNvSpPr/>
          <p:nvPr/>
        </p:nvSpPr>
        <p:spPr>
          <a:xfrm>
            <a:off x="6299207" y="3897783"/>
            <a:ext cx="961563" cy="414850"/>
          </a:xfrm>
          <a:prstGeom prst="leftArrow">
            <a:avLst>
              <a:gd name="adj1" fmla="val 50000"/>
              <a:gd name="adj2" fmla="val 84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 Neil</dc:creator>
  <cp:lastModifiedBy>Niu Neil</cp:lastModifiedBy>
  <cp:revision>4</cp:revision>
  <dcterms:created xsi:type="dcterms:W3CDTF">2018-04-25T03:07:13Z</dcterms:created>
  <dcterms:modified xsi:type="dcterms:W3CDTF">2018-04-25T03:49:32Z</dcterms:modified>
</cp:coreProperties>
</file>