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FFF85-AEB7-4BB0-BE25-E35BC9380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7BC3FA-5A10-441F-8B8E-686F031EA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CB736-B2E1-450A-98D2-153FC35A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F56F-C3E2-401B-80C1-454F0BFCF4A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418232-19C7-4FCC-BE6C-A928F1A8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714F68-B4E6-4149-B23C-037914C2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1130-A295-4B02-A3FE-B32E5309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0FDF2-17A6-4FE3-8376-03E9A7E5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194F50-9515-4112-98D3-A918B18C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1F9C93-2C7D-4ECC-BC2D-76EEAC62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F56F-C3E2-401B-80C1-454F0BFCF4A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EE8C6D-E8D8-4641-A577-7C50A595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A1839-648E-4403-A6D6-F5753A6B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1130-A295-4B02-A3FE-B32E5309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89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C90C61-4F18-4F58-B080-FCCA3D5DA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7DDA3F-8F6A-44CD-868E-D015302FC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943B53-F97A-452C-810C-3C1E6251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F56F-C3E2-401B-80C1-454F0BFCF4A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6D60D9-DE18-40A7-9781-96DF10F2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F23F2-A0D0-49A3-95B9-4F328653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1130-A295-4B02-A3FE-B32E5309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8DCE8-A128-4420-A553-5E16DD22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F5290-088E-4303-BF94-20B3C88DF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6DE8FF-63AB-41D7-AD21-AD267947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F56F-C3E2-401B-80C1-454F0BFCF4A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707D6-9158-4755-B843-D821CEBE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659741-178F-4A7F-8ACE-4299043D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1130-A295-4B02-A3FE-B32E5309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A7946-6E54-4C25-B940-2363C229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4C1EFB-F13F-4ED7-98AA-94D5E5F61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9488E-6BA8-41F3-A2A7-A3023727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F56F-C3E2-401B-80C1-454F0BFCF4A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E7A024-6D4F-4740-80FE-54385381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FD8F74-6B02-40C8-95F4-A983C34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1130-A295-4B02-A3FE-B32E5309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0B30B-8669-4546-877F-DC5ABACA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E64C9-EDA5-45EA-9FA8-FBEBB87BD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99659D-41C0-48C2-AC14-E07AD8FE0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33CB63-5A9D-4E43-AD3B-FBD9F0B7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F56F-C3E2-401B-80C1-454F0BFCF4A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51DEA6-C7C8-4AD9-B1EC-D365AF08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825FC0-B322-4391-8C2E-35281171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1130-A295-4B02-A3FE-B32E5309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66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A77FB-2BFA-4133-B957-8883140C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70645B-06E2-4135-95D9-1F7727BE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EFF721-CC94-4678-A933-F0DD1B8A9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C886FC-82B0-456B-9B9C-DA740F8B7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1C9CE8-4B21-49BE-BFE7-6A868ECA7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019507-0FD3-4E3C-BC98-AB14795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F56F-C3E2-401B-80C1-454F0BFCF4A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FAC3D0-2765-4084-9E90-C805D691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6F5949-B64C-48E0-95B9-55F6AC2B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1130-A295-4B02-A3FE-B32E5309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6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57651-37DB-4F84-87A7-64EF1852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F50BA5-39BE-4B12-AA8C-F8C775D4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F56F-C3E2-401B-80C1-454F0BFCF4A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16E14B-FE36-4E48-85AA-918555C7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08B4F6-180F-4E5A-8571-81DD5689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1130-A295-4B02-A3FE-B32E5309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8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5998C7-1D32-413E-9E72-ECAD60C7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F56F-C3E2-401B-80C1-454F0BFCF4A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4B2FC5-7C59-4C7F-BDB3-8D422502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CF6C9A-B8FD-4FD1-9AF8-E89511D7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1130-A295-4B02-A3FE-B32E5309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6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1967B-F212-45EF-8189-B8254370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B0699E-B42F-466B-A268-563336F53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E4E9B3-9120-4A7A-B476-7D5749A5E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189E03-44C5-40BA-AF92-6F71888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F56F-C3E2-401B-80C1-454F0BFCF4A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8AD939-1AB5-4AB9-BB06-4BD6112F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3030C-F53D-42D5-8A7B-5A56D7E3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1130-A295-4B02-A3FE-B32E5309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9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8D4B7-FA98-4E82-9ABC-9AB5B232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5AD683-4F59-4E9C-8474-E91FC6772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3C54DC-9AFF-4A57-9008-9E280A0A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D014ED-D2D5-42D1-BEF6-8C237A63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F56F-C3E2-401B-80C1-454F0BFCF4A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2808D-3DF1-4B6A-95CD-1D91F531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4F072C-E394-4867-B8DE-FA58ADBD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1130-A295-4B02-A3FE-B32E5309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11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AFB6D-7FC5-49B3-82A9-D615DE76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FBC453-75FE-4B5F-AC72-D738EDC7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39C5E-C5BE-4350-BAFE-7F6206275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F56F-C3E2-401B-80C1-454F0BFCF4A5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5DE1DB-4074-42F8-95AE-9DBA2C75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CEE01C-AD48-41B7-906D-0D100DBD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51130-A295-4B02-A3FE-B32E5309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821F8-1B53-4B51-856D-19712A0B9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Защита проекта </a:t>
            </a:r>
            <a:r>
              <a:rPr lang="en-US" b="1" dirty="0" err="1"/>
              <a:t>WebServer+API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69C229-10AC-4AED-8C04-48C190DCD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7280" y="5735637"/>
            <a:ext cx="3037840" cy="421640"/>
          </a:xfrm>
        </p:spPr>
        <p:txBody>
          <a:bodyPr/>
          <a:lstStyle/>
          <a:p>
            <a:r>
              <a:rPr lang="ru-RU" dirty="0" err="1"/>
              <a:t>Холопова</a:t>
            </a:r>
            <a:r>
              <a:rPr lang="ru-RU" dirty="0"/>
              <a:t> Ангелина</a:t>
            </a:r>
          </a:p>
        </p:txBody>
      </p:sp>
    </p:spTree>
    <p:extLst>
      <p:ext uri="{BB962C8B-B14F-4D97-AF65-F5344CB8AC3E}">
        <p14:creationId xmlns:p14="http://schemas.microsoft.com/office/powerpoint/2010/main" val="235102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FBFC0-366A-40B3-886C-127D3DB7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FBCD6-2E42-4935-B7FB-83D43B0D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последнее время довольно часто звонят неизвестные номера. Моя программа позволит определить страну (или страны), из которой позвонили и покажет её на карте</a:t>
            </a:r>
          </a:p>
        </p:txBody>
      </p:sp>
    </p:spTree>
    <p:extLst>
      <p:ext uri="{BB962C8B-B14F-4D97-AF65-F5344CB8AC3E}">
        <p14:creationId xmlns:p14="http://schemas.microsoft.com/office/powerpoint/2010/main" val="311029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A0270-D1CD-4D1A-BBEF-CB39DCB3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EBF48-1FCD-4F17-B87D-B98751A9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проекте использовались функции, классы, использовался модуль </a:t>
            </a:r>
            <a:r>
              <a:rPr lang="en-US" dirty="0"/>
              <a:t>PyQt5</a:t>
            </a:r>
            <a:r>
              <a:rPr lang="ru-RU" dirty="0"/>
              <a:t> для отображения карты (</a:t>
            </a:r>
            <a:r>
              <a:rPr lang="en-US" dirty="0"/>
              <a:t>API)</a:t>
            </a:r>
            <a:endParaRPr lang="ru-RU" dirty="0"/>
          </a:p>
          <a:p>
            <a:r>
              <a:rPr lang="ru-RU" dirty="0"/>
              <a:t>Ввод номера происходит через командную строку</a:t>
            </a:r>
          </a:p>
          <a:p>
            <a:r>
              <a:rPr lang="ru-RU" dirty="0"/>
              <a:t>Программа использует и </a:t>
            </a:r>
            <a:r>
              <a:rPr lang="en-US" dirty="0"/>
              <a:t>LBYL</a:t>
            </a:r>
            <a:r>
              <a:rPr lang="ru-RU" dirty="0"/>
              <a:t>, и </a:t>
            </a:r>
            <a:r>
              <a:rPr lang="en-US" dirty="0"/>
              <a:t>EAFP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99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21552-AF4E-4C02-8C36-2BDC6837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38CBF-7698-4D37-A933-904F9CB4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дальнейшем можно определить город и оператора абонента</a:t>
            </a:r>
          </a:p>
          <a:p>
            <a:r>
              <a:rPr lang="ru-RU" dirty="0"/>
              <a:t>Возможности программы будут в более удобном для пользователя формате</a:t>
            </a:r>
          </a:p>
          <a:p>
            <a:r>
              <a:rPr lang="ru-RU" dirty="0"/>
              <a:t>Программа сможет проверить откуда точно был совершён звонок и принадлежит ли он компании </a:t>
            </a:r>
            <a:r>
              <a:rPr lang="ru-RU"/>
              <a:t>(реклама и т.п.)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386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104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Защита проекта WebServer+API </vt:lpstr>
      <vt:lpstr>Введение</vt:lpstr>
      <vt:lpstr>Структура</vt:lpstr>
      <vt:lpstr>Возможности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WebServer+API</dc:title>
  <dc:creator>Ангелина</dc:creator>
  <cp:lastModifiedBy>Ангелина</cp:lastModifiedBy>
  <cp:revision>5</cp:revision>
  <dcterms:created xsi:type="dcterms:W3CDTF">2020-05-12T07:01:07Z</dcterms:created>
  <dcterms:modified xsi:type="dcterms:W3CDTF">2020-05-12T07:56:25Z</dcterms:modified>
</cp:coreProperties>
</file>