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  <p:sldId id="336" r:id="rId5"/>
    <p:sldId id="337" r:id="rId6"/>
    <p:sldId id="338" r:id="rId7"/>
    <p:sldId id="345" r:id="rId8"/>
    <p:sldId id="344" r:id="rId9"/>
    <p:sldId id="340" r:id="rId10"/>
    <p:sldId id="341" r:id="rId11"/>
    <p:sldId id="342" r:id="rId12"/>
    <p:sldId id="34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1F5"/>
    <a:srgbClr val="BDCAD3"/>
    <a:srgbClr val="23DBBA"/>
    <a:srgbClr val="0070C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2918C-D3F9-CAE0-8E79-9CF3F972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983004-200C-00F7-BBD8-154C97A51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D1733-1049-8A7D-7EFD-C55FCE9D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ED3BE7-845A-5106-C4DF-8B84DF35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CAD4B-ADDC-4DA4-0A22-8C434012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1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8708D-69AA-FED0-7DB1-860361FD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5F03A0-E5DF-E9FC-ED37-6174C633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87638C-C6BA-C79E-B7C5-DD964164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80D818-8FF9-9A62-FACA-35180F52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AA892-6000-0FDB-FFCA-A1E270C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78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BB3F20-1200-9CF0-1412-C1A8F1A6A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39AFBE-8A88-84F2-BA09-1FB8D8190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7171B-E051-D717-B2FE-70780899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1F4B8A-9AAA-EF28-C094-690CE248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03E6C8-62BE-BCB8-2E6A-BC4E9DB7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2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BD5A6-3545-B7F8-2622-12921F2B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3FD8A-648C-9727-16C0-6E1F4C97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C8DD3-046D-C423-2D3F-A3CE369B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84C330-B0E2-5E12-5666-802DACF7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ED1F19-AA55-6547-B90E-C5C58E73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0D107-F094-C763-B113-BCB667C2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AC56BB-DF87-4B16-D79D-7CC269F7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39627-62A8-E177-9951-1FFB9838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8304B-2D0B-1ACD-ED69-5C6DFF3F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E34E2D-05E1-5DBE-5E65-6122BB8D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87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5103-BC32-81EF-CF57-0AE20C4A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EB794-63BD-E7E9-3000-16BC80652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13E060-449E-97C9-6943-AA5B62FA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9B31E-0323-EBF0-6B1D-8EACA859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35CEDC-4E0F-FE46-58EB-802B8435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15A3D0-6146-4603-4E6E-19400BF4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B0267-C857-87BB-34B7-D74FDCFA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C29772-2B16-496A-603F-96BC3F27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B41376-B07A-2E8D-C6D5-54818CA5F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B97EA9-17E9-65EB-C931-25E515DBE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DB7CEA-C42C-998A-D200-BCD9FCC9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5D761A-E593-A239-AD53-1453889E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D1C36B-6F0D-49B8-48B1-DE3F647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B6960B-5723-FF76-90C9-AFD24A3A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33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7C588-07F2-F392-CDC9-733CF65B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87B3CA-E841-AD18-C3B5-1FD4846C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A8424-0577-40E9-F398-3E4D918B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BDC3AC-7F8A-2DC7-4B2A-31087379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33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9CD6E1-57AC-2204-9B53-BC21DA8B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D1AE64-7AB2-30B6-643E-38CA0B2D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CE0AEA-2C47-6EC6-05BB-47470DCB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41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BF491-B38C-1232-0CD9-433269EC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2F16A-B702-F899-8E61-0DB4C56C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99DA1B-DA54-25AF-CD83-F9D26A478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058F00-9DE6-B5E4-5E02-C8468262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932534-BA0E-1366-8018-5564C5B9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767694-FE90-F0EA-BD0D-7F114698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7D8AB-BD5E-1FD6-4A32-561DF353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DFD9D7-D6B8-B849-90D8-ABD9B9750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9FBE13-135F-2C92-1648-1C1522FBA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46CDF2-BF31-1598-83AB-76F533BE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163682-7749-6FF0-60A6-E2F8B975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BFB03D-B2A3-8431-931A-9AC32FD1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34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23A26F-8C90-A8A7-E3E0-A9AE130D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7BD355-3E0D-FA02-8FB9-E50B98CD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3884D-B2CF-CCB0-FAC4-1184D1D24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1F5B9-A627-4E22-98F5-BB67D74EDEC5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6827E-1D63-8EE9-48B9-A40D0BEED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A8CEB3-8D50-BB57-BF9B-90D97FCD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3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436C00-4831-E8D9-21E7-C2790DEE5DA8}"/>
              </a:ext>
            </a:extLst>
          </p:cNvPr>
          <p:cNvSpPr/>
          <p:nvPr/>
        </p:nvSpPr>
        <p:spPr>
          <a:xfrm>
            <a:off x="0" y="620582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66C388-2FFD-E8D5-CD74-E28BDB30CFCD}"/>
              </a:ext>
            </a:extLst>
          </p:cNvPr>
          <p:cNvSpPr/>
          <p:nvPr/>
        </p:nvSpPr>
        <p:spPr>
          <a:xfrm>
            <a:off x="5219268" y="1566314"/>
            <a:ext cx="5267441" cy="4486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Picture 6" descr="5 Reasons to Consider a Career Change into Technology - Training.com.au">
            <a:extLst>
              <a:ext uri="{FF2B5EF4-FFF2-40B4-BE49-F238E27FC236}">
                <a16:creationId xmlns:a16="http://schemas.microsoft.com/office/drawing/2014/main" id="{06E30AE6-0331-6053-346A-66475AF6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07071"/>
              </a:clrFrom>
              <a:clrTo>
                <a:srgbClr val="707071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1" y="1566313"/>
            <a:ext cx="4235016" cy="448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9BD998C-14AA-3862-6E6B-807749405808}"/>
              </a:ext>
            </a:extLst>
          </p:cNvPr>
          <p:cNvSpPr txBox="1"/>
          <p:nvPr/>
        </p:nvSpPr>
        <p:spPr>
          <a:xfrm>
            <a:off x="5178235" y="1833677"/>
            <a:ext cx="524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政府單位認證考試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報名平台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D977B4-EB55-C0CC-738D-671F20EA708B}"/>
              </a:ext>
            </a:extLst>
          </p:cNvPr>
          <p:cNvSpPr txBox="1"/>
          <p:nvPr/>
        </p:nvSpPr>
        <p:spPr>
          <a:xfrm>
            <a:off x="5648721" y="3365481"/>
            <a:ext cx="4837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徐佐銘</a:t>
            </a:r>
            <a:endParaRPr lang="en-US" altLang="zh-TW" sz="20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D2045A-A2BD-4F3D-5CD3-23C4DEA1D1E7}"/>
              </a:ext>
            </a:extLst>
          </p:cNvPr>
          <p:cNvSpPr txBox="1"/>
          <p:nvPr/>
        </p:nvSpPr>
        <p:spPr>
          <a:xfrm>
            <a:off x="7427363" y="452604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指導老師：簡志聰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25E964-49C9-FB27-8953-31EAAAB3D3F9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46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CA8B2A-E220-4312-552E-5F03264DDDD0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基本管理模組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16E9EC0-23BB-BC4A-84F3-6DDA61B3E70D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B9A92B4D-BD69-ECB2-489E-6C8541EC4367}"/>
              </a:ext>
            </a:extLst>
          </p:cNvPr>
          <p:cNvSpPr/>
          <p:nvPr/>
        </p:nvSpPr>
        <p:spPr>
          <a:xfrm flipV="1">
            <a:off x="184283" y="3149939"/>
            <a:ext cx="743362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6EBC0B-372C-07C7-C29F-8026002A778A}"/>
              </a:ext>
            </a:extLst>
          </p:cNvPr>
          <p:cNvSpPr/>
          <p:nvPr/>
        </p:nvSpPr>
        <p:spPr>
          <a:xfrm rot="5400000" flipV="1">
            <a:off x="10438479" y="1995145"/>
            <a:ext cx="423420" cy="245552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C5F510CC-1711-D2BB-863A-9B01AB25CB70}"/>
              </a:ext>
            </a:extLst>
          </p:cNvPr>
          <p:cNvSpPr/>
          <p:nvPr/>
        </p:nvSpPr>
        <p:spPr>
          <a:xfrm flipV="1">
            <a:off x="170859" y="4190569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567E6C-AAC2-BD24-BAE5-A1784555F9A5}"/>
              </a:ext>
            </a:extLst>
          </p:cNvPr>
          <p:cNvSpPr/>
          <p:nvPr/>
        </p:nvSpPr>
        <p:spPr>
          <a:xfrm rot="10800000" flipV="1">
            <a:off x="167609" y="2086355"/>
            <a:ext cx="10605355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EE00DEB-DED2-43C9-D90B-47AEA2CB92D1}"/>
              </a:ext>
            </a:extLst>
          </p:cNvPr>
          <p:cNvSpPr/>
          <p:nvPr/>
        </p:nvSpPr>
        <p:spPr>
          <a:xfrm flipV="1">
            <a:off x="170859" y="3670254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01EF6AB-C86C-45E0-D9D0-7A1579182F9E}"/>
              </a:ext>
            </a:extLst>
          </p:cNvPr>
          <p:cNvSpPr/>
          <p:nvPr/>
        </p:nvSpPr>
        <p:spPr>
          <a:xfrm flipV="1">
            <a:off x="170859" y="2623425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58824E-2880-B80F-AC0B-D2C5461D6762}"/>
              </a:ext>
            </a:extLst>
          </p:cNvPr>
          <p:cNvSpPr/>
          <p:nvPr/>
        </p:nvSpPr>
        <p:spPr>
          <a:xfrm rot="5400000" flipV="1">
            <a:off x="-1843414" y="4321994"/>
            <a:ext cx="4265319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E88C0B5-89D1-CF0B-E31E-811DFD1E9CF4}"/>
              </a:ext>
            </a:extLst>
          </p:cNvPr>
          <p:cNvSpPr/>
          <p:nvPr/>
        </p:nvSpPr>
        <p:spPr>
          <a:xfrm>
            <a:off x="919307" y="2584895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輪播圖維護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718AF85-B522-5552-0767-6AF6F4A76B81}"/>
              </a:ext>
            </a:extLst>
          </p:cNvPr>
          <p:cNvSpPr/>
          <p:nvPr/>
        </p:nvSpPr>
        <p:spPr>
          <a:xfrm>
            <a:off x="3140363" y="2578696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Carousel-List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1D93690-8A45-AD2A-B60B-E5D0952DACB1}"/>
              </a:ext>
            </a:extLst>
          </p:cNvPr>
          <p:cNvSpPr/>
          <p:nvPr/>
        </p:nvSpPr>
        <p:spPr>
          <a:xfrm>
            <a:off x="5387158" y="2577692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Carousel-Add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974ECCD-D3A1-1F21-0531-DF401A4C85EE}"/>
              </a:ext>
            </a:extLst>
          </p:cNvPr>
          <p:cNvSpPr/>
          <p:nvPr/>
        </p:nvSpPr>
        <p:spPr>
          <a:xfrm>
            <a:off x="7719690" y="2576522"/>
            <a:ext cx="2367366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Carousel-Sort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707E0B0-3EA7-821B-3DC7-61A607F20E34}"/>
              </a:ext>
            </a:extLst>
          </p:cNvPr>
          <p:cNvSpPr/>
          <p:nvPr/>
        </p:nvSpPr>
        <p:spPr>
          <a:xfrm>
            <a:off x="927644" y="3110521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快速連結維護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FastLinkSetting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3D5A2E3-9FAD-7C89-0CFC-6ED7D79D4BF1}"/>
              </a:ext>
            </a:extLst>
          </p:cNvPr>
          <p:cNvSpPr/>
          <p:nvPr/>
        </p:nvSpPr>
        <p:spPr>
          <a:xfrm>
            <a:off x="3140363" y="3110521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快速連結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FastLink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-List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1909547-5AB8-8C70-348D-A7BEEAE51639}"/>
              </a:ext>
            </a:extLst>
          </p:cNvPr>
          <p:cNvSpPr/>
          <p:nvPr/>
        </p:nvSpPr>
        <p:spPr>
          <a:xfrm>
            <a:off x="5387158" y="3110521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快速連結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FastLink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-Sort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10E2681-9389-685A-DDBC-075C088C4D51}"/>
              </a:ext>
            </a:extLst>
          </p:cNvPr>
          <p:cNvSpPr/>
          <p:nvPr/>
        </p:nvSpPr>
        <p:spPr>
          <a:xfrm>
            <a:off x="919307" y="3625525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44DB3CB-7FE9-0727-A92C-305D53C5E3AD}"/>
              </a:ext>
            </a:extLst>
          </p:cNvPr>
          <p:cNvSpPr/>
          <p:nvPr/>
        </p:nvSpPr>
        <p:spPr>
          <a:xfrm>
            <a:off x="3140363" y="362781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News-List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1AF1F0A-5B71-5884-D9F2-31BCC607B9AA}"/>
              </a:ext>
            </a:extLst>
          </p:cNvPr>
          <p:cNvSpPr/>
          <p:nvPr/>
        </p:nvSpPr>
        <p:spPr>
          <a:xfrm>
            <a:off x="5387158" y="3625525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News-Add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BB68F7F-2184-2164-DF24-CA6995A46120}"/>
              </a:ext>
            </a:extLst>
          </p:cNvPr>
          <p:cNvSpPr/>
          <p:nvPr/>
        </p:nvSpPr>
        <p:spPr>
          <a:xfrm>
            <a:off x="927644" y="414584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常見問題資訊維護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179B0A7-321D-4368-BDDB-9758F1462258}"/>
              </a:ext>
            </a:extLst>
          </p:cNvPr>
          <p:cNvSpPr/>
          <p:nvPr/>
        </p:nvSpPr>
        <p:spPr>
          <a:xfrm>
            <a:off x="3140363" y="4145099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常見問題類別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NormalQuestionStyle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-List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626BEFC-B0DC-8EA6-5F21-A9F76062AC7E}"/>
              </a:ext>
            </a:extLst>
          </p:cNvPr>
          <p:cNvSpPr/>
          <p:nvPr/>
        </p:nvSpPr>
        <p:spPr>
          <a:xfrm>
            <a:off x="5387157" y="4140529"/>
            <a:ext cx="221271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常見問題類別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NormalQuestionStyle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-Sort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3953AEF9-F1FE-F474-D5A1-10EF1C3B81CB}"/>
              </a:ext>
            </a:extLst>
          </p:cNvPr>
          <p:cNvSpPr/>
          <p:nvPr/>
        </p:nvSpPr>
        <p:spPr>
          <a:xfrm>
            <a:off x="3140363" y="4687917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-List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F081F32-0ACF-4065-6E52-59076D554914}"/>
              </a:ext>
            </a:extLst>
          </p:cNvPr>
          <p:cNvSpPr/>
          <p:nvPr/>
        </p:nvSpPr>
        <p:spPr>
          <a:xfrm>
            <a:off x="5387158" y="4687917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-Add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58F2664-752D-D7E2-7BEE-93544E68CE53}"/>
              </a:ext>
            </a:extLst>
          </p:cNvPr>
          <p:cNvSpPr/>
          <p:nvPr/>
        </p:nvSpPr>
        <p:spPr>
          <a:xfrm>
            <a:off x="7702756" y="4687917"/>
            <a:ext cx="2384300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-Sort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3031FD6-28C5-7A87-AD71-DAB6F71F5623}"/>
              </a:ext>
            </a:extLst>
          </p:cNvPr>
          <p:cNvSpPr/>
          <p:nvPr/>
        </p:nvSpPr>
        <p:spPr>
          <a:xfrm>
            <a:off x="7704416" y="4125514"/>
            <a:ext cx="2384300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NormalQuestionStyle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-Import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7D7A6B5B-E64D-F0BC-004C-9142C74C28F5}"/>
              </a:ext>
            </a:extLst>
          </p:cNvPr>
          <p:cNvSpPr/>
          <p:nvPr/>
        </p:nvSpPr>
        <p:spPr>
          <a:xfrm flipV="1">
            <a:off x="170859" y="5294002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2364D38-F00F-8327-BFA9-5B764128DCF3}"/>
              </a:ext>
            </a:extLst>
          </p:cNvPr>
          <p:cNvSpPr/>
          <p:nvPr/>
        </p:nvSpPr>
        <p:spPr>
          <a:xfrm>
            <a:off x="933159" y="5271638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1E458D6-F054-441E-D760-8C0CCA6F0036}"/>
              </a:ext>
            </a:extLst>
          </p:cNvPr>
          <p:cNvSpPr/>
          <p:nvPr/>
        </p:nvSpPr>
        <p:spPr>
          <a:xfrm>
            <a:off x="3140363" y="5271638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Notices-List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0516D4A-E747-7F50-C64D-2B9B569AA53E}"/>
              </a:ext>
            </a:extLst>
          </p:cNvPr>
          <p:cNvSpPr/>
          <p:nvPr/>
        </p:nvSpPr>
        <p:spPr>
          <a:xfrm>
            <a:off x="5387158" y="5271638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Notices-Add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6666638-AC1B-8913-9F1F-E7265E08AA79}"/>
              </a:ext>
            </a:extLst>
          </p:cNvPr>
          <p:cNvSpPr/>
          <p:nvPr/>
        </p:nvSpPr>
        <p:spPr>
          <a:xfrm>
            <a:off x="7702756" y="5250320"/>
            <a:ext cx="2384300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Notices-Sort</a:t>
            </a: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DBB6CBBC-1AB1-0B81-D5FA-EBA54A2A2D92}"/>
              </a:ext>
            </a:extLst>
          </p:cNvPr>
          <p:cNvSpPr/>
          <p:nvPr/>
        </p:nvSpPr>
        <p:spPr>
          <a:xfrm flipV="1">
            <a:off x="192620" y="5814913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D18325A9-05D8-FBF4-F083-7CD593D9D9A8}"/>
              </a:ext>
            </a:extLst>
          </p:cNvPr>
          <p:cNvSpPr/>
          <p:nvPr/>
        </p:nvSpPr>
        <p:spPr>
          <a:xfrm>
            <a:off x="920208" y="5814913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付款提示維護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PaymentSetting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8949A6A3-8EAD-8DF8-F437-726C86F48250}"/>
              </a:ext>
            </a:extLst>
          </p:cNvPr>
          <p:cNvSpPr/>
          <p:nvPr/>
        </p:nvSpPr>
        <p:spPr>
          <a:xfrm flipV="1">
            <a:off x="170859" y="6335228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E7FB65EC-79B9-49D8-9125-2229EC76FC3F}"/>
              </a:ext>
            </a:extLst>
          </p:cNvPr>
          <p:cNvSpPr/>
          <p:nvPr/>
        </p:nvSpPr>
        <p:spPr>
          <a:xfrm>
            <a:off x="927644" y="6358188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形象圖維護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UnitImageSetting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EC897F6A-8A47-4591-C6F8-54AA4619885E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A5FFA520-5BE7-19D9-ADDA-A9CE4E5FA135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29C25398-2A43-A125-5041-CAE583B3B059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29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CA8B2A-E220-4312-552E-5F03264DDDD0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後台管理各功能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16E9EC0-23BB-BC4A-84F3-6DDA61B3E70D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EC897F6A-8A47-4591-C6F8-54AA4619885E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A5FFA520-5BE7-19D9-ADDA-A9CE4E5FA135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29C25398-2A43-A125-5041-CAE583B3B059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06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CA8B2A-E220-4312-552E-5F03264DDDD0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捌、</a:t>
            </a:r>
            <a:r>
              <a:rPr lang="zh-TW" altLang="en-US" sz="32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網站優化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未來展望</a:t>
            </a:r>
            <a:endParaRPr lang="zh-TW" altLang="en-US" sz="3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4223BD-55C3-5851-4301-1A910A52BA1F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64F2584-3E93-4659-B967-A550ED322091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Page19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CCC2315-2B33-8CCB-8B38-BE65293C2637}"/>
              </a:ext>
            </a:extLst>
          </p:cNvPr>
          <p:cNvSpPr/>
          <p:nvPr/>
        </p:nvSpPr>
        <p:spPr>
          <a:xfrm>
            <a:off x="774262" y="1878473"/>
            <a:ext cx="4251489" cy="426624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8F60D40-0E19-B955-BE84-A6AFE3832148}"/>
              </a:ext>
            </a:extLst>
          </p:cNvPr>
          <p:cNvSpPr/>
          <p:nvPr/>
        </p:nvSpPr>
        <p:spPr>
          <a:xfrm>
            <a:off x="6244951" y="1878473"/>
            <a:ext cx="4251489" cy="42662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0C8299-2741-3A23-CD64-9FDFF7204BBA}"/>
              </a:ext>
            </a:extLst>
          </p:cNvPr>
          <p:cNvSpPr txBox="1"/>
          <p:nvPr/>
        </p:nvSpPr>
        <p:spPr>
          <a:xfrm>
            <a:off x="1692838" y="2112052"/>
            <a:ext cx="2229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網站優化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6CFCE5-3EBF-D46D-F678-094D80474D14}"/>
              </a:ext>
            </a:extLst>
          </p:cNvPr>
          <p:cNvSpPr txBox="1"/>
          <p:nvPr/>
        </p:nvSpPr>
        <p:spPr>
          <a:xfrm>
            <a:off x="7253269" y="2112052"/>
            <a:ext cx="2229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3A9C31-4CBE-E3F3-5FCB-CA237D4BD199}"/>
              </a:ext>
            </a:extLst>
          </p:cNvPr>
          <p:cNvSpPr txBox="1"/>
          <p:nvPr/>
        </p:nvSpPr>
        <p:spPr>
          <a:xfrm>
            <a:off x="1690116" y="2772185"/>
            <a:ext cx="222940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●優化用戶體驗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●增加搜索功能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●優化商品頁面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●客戶支援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●安全性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F0D7-B51C-64FB-A9A1-0D3674216E2B}"/>
              </a:ext>
            </a:extLst>
          </p:cNvPr>
          <p:cNvSpPr txBox="1"/>
          <p:nvPr/>
        </p:nvSpPr>
        <p:spPr>
          <a:xfrm>
            <a:off x="7043597" y="2772185"/>
            <a:ext cx="297648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●商品喜好推薦學習</a:t>
            </a:r>
            <a:r>
              <a:rPr lang="en-US" altLang="zh-TW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(AI)</a:t>
            </a: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●擴展商品種類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●社交媒體整合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●數據分析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●移動應用</a:t>
            </a:r>
          </a:p>
        </p:txBody>
      </p:sp>
    </p:spTree>
    <p:extLst>
      <p:ext uri="{BB962C8B-B14F-4D97-AF65-F5344CB8AC3E}">
        <p14:creationId xmlns:p14="http://schemas.microsoft.com/office/powerpoint/2010/main" val="294059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單一角落 4">
            <a:extLst>
              <a:ext uri="{FF2B5EF4-FFF2-40B4-BE49-F238E27FC236}">
                <a16:creationId xmlns:a16="http://schemas.microsoft.com/office/drawing/2014/main" id="{2F556F9E-F732-5EE9-61E6-55CB4872FAA8}"/>
              </a:ext>
            </a:extLst>
          </p:cNvPr>
          <p:cNvSpPr/>
          <p:nvPr/>
        </p:nvSpPr>
        <p:spPr>
          <a:xfrm>
            <a:off x="100324" y="1610309"/>
            <a:ext cx="2595127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DF55A1BE-6FE8-9042-CF91-C0828145A5D9}"/>
              </a:ext>
            </a:extLst>
          </p:cNvPr>
          <p:cNvSpPr/>
          <p:nvPr/>
        </p:nvSpPr>
        <p:spPr>
          <a:xfrm>
            <a:off x="185880" y="1856221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前端</a:t>
            </a:r>
            <a:endParaRPr lang="zh-TW" altLang="en-US" dirty="0"/>
          </a:p>
        </p:txBody>
      </p:sp>
      <p:pic>
        <p:nvPicPr>
          <p:cNvPr id="12" name="Picture 12" descr="What is HTML – Definition and Meaning of Hypertext Markup Language">
            <a:extLst>
              <a:ext uri="{FF2B5EF4-FFF2-40B4-BE49-F238E27FC236}">
                <a16:creationId xmlns:a16="http://schemas.microsoft.com/office/drawing/2014/main" id="{839B7F0C-987C-799D-02CA-C837B90FB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1688" r="545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7429" r="46591" b="12317"/>
          <a:stretch/>
        </p:blipFill>
        <p:spPr bwMode="auto">
          <a:xfrm>
            <a:off x="205236" y="2672973"/>
            <a:ext cx="609628" cy="6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 descr="一張含有 螢幕擷取畫面, 電子藍, 圖形, Rectangle 的圖片&#10;&#10;自動產生的描述">
            <a:extLst>
              <a:ext uri="{FF2B5EF4-FFF2-40B4-BE49-F238E27FC236}">
                <a16:creationId xmlns:a16="http://schemas.microsoft.com/office/drawing/2014/main" id="{71CBB70B-EF75-A300-B5B3-C5A9EF37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1" y="2662447"/>
            <a:ext cx="579016" cy="633572"/>
          </a:xfrm>
          <a:prstGeom prst="rect">
            <a:avLst/>
          </a:prstGeom>
        </p:spPr>
      </p:pic>
      <p:pic>
        <p:nvPicPr>
          <p:cNvPr id="14" name="圖片 13" descr="一張含有 符號, 字型, 標誌, 圓形 的圖片&#10;&#10;自動產生的描述">
            <a:extLst>
              <a:ext uri="{FF2B5EF4-FFF2-40B4-BE49-F238E27FC236}">
                <a16:creationId xmlns:a16="http://schemas.microsoft.com/office/drawing/2014/main" id="{AA24AB15-A806-2CF5-B6FD-42745CF8D3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6" t="11503" r="24331" b="11895"/>
          <a:stretch/>
        </p:blipFill>
        <p:spPr>
          <a:xfrm>
            <a:off x="1976581" y="2672973"/>
            <a:ext cx="609628" cy="633572"/>
          </a:xfrm>
          <a:prstGeom prst="rect">
            <a:avLst/>
          </a:prstGeom>
        </p:spPr>
      </p:pic>
      <p:sp>
        <p:nvSpPr>
          <p:cNvPr id="15" name="矩形: 剪去單一角落 14">
            <a:extLst>
              <a:ext uri="{FF2B5EF4-FFF2-40B4-BE49-F238E27FC236}">
                <a16:creationId xmlns:a16="http://schemas.microsoft.com/office/drawing/2014/main" id="{CA07B511-4982-FA81-51BA-D5E8872CBCEA}"/>
              </a:ext>
            </a:extLst>
          </p:cNvPr>
          <p:cNvSpPr/>
          <p:nvPr/>
        </p:nvSpPr>
        <p:spPr>
          <a:xfrm>
            <a:off x="2880761" y="1610309"/>
            <a:ext cx="2577721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箭號: 五邊形 15">
            <a:extLst>
              <a:ext uri="{FF2B5EF4-FFF2-40B4-BE49-F238E27FC236}">
                <a16:creationId xmlns:a16="http://schemas.microsoft.com/office/drawing/2014/main" id="{7992C603-E1D3-3195-556B-BA966DBEB478}"/>
              </a:ext>
            </a:extLst>
          </p:cNvPr>
          <p:cNvSpPr/>
          <p:nvPr/>
        </p:nvSpPr>
        <p:spPr>
          <a:xfrm>
            <a:off x="3141688" y="1856221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</a:t>
            </a:r>
            <a:r>
              <a:rPr lang="zh-TW" altLang="en-US" sz="18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端</a:t>
            </a:r>
            <a:endParaRPr lang="zh-TW" altLang="en-US" dirty="0"/>
          </a:p>
        </p:txBody>
      </p:sp>
      <p:sp>
        <p:nvSpPr>
          <p:cNvPr id="18" name="矩形: 剪去單一角落 17">
            <a:extLst>
              <a:ext uri="{FF2B5EF4-FFF2-40B4-BE49-F238E27FC236}">
                <a16:creationId xmlns:a16="http://schemas.microsoft.com/office/drawing/2014/main" id="{659B03DC-16ED-B601-38EA-49E0177EAE02}"/>
              </a:ext>
            </a:extLst>
          </p:cNvPr>
          <p:cNvSpPr/>
          <p:nvPr/>
        </p:nvSpPr>
        <p:spPr>
          <a:xfrm>
            <a:off x="5643792" y="1610309"/>
            <a:ext cx="2577721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五邊形 18">
            <a:extLst>
              <a:ext uri="{FF2B5EF4-FFF2-40B4-BE49-F238E27FC236}">
                <a16:creationId xmlns:a16="http://schemas.microsoft.com/office/drawing/2014/main" id="{38AC2C56-C76D-A9BA-A0F5-E17A2E9C78E7}"/>
              </a:ext>
            </a:extLst>
          </p:cNvPr>
          <p:cNvSpPr/>
          <p:nvPr/>
        </p:nvSpPr>
        <p:spPr>
          <a:xfrm>
            <a:off x="5904719" y="1856221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使用工具</a:t>
            </a:r>
            <a:endParaRPr lang="zh-TW" altLang="en-US" dirty="0"/>
          </a:p>
        </p:txBody>
      </p:sp>
      <p:pic>
        <p:nvPicPr>
          <p:cNvPr id="20" name="圖片 19" descr="一張含有 螢幕擷取畫面, 圖形, 鮮豔, 設計 的圖片&#10;&#10;自動產生的描述">
            <a:extLst>
              <a:ext uri="{FF2B5EF4-FFF2-40B4-BE49-F238E27FC236}">
                <a16:creationId xmlns:a16="http://schemas.microsoft.com/office/drawing/2014/main" id="{DF5B7FDA-E43C-E0C9-6B4B-7D64E56569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3" r="26835"/>
          <a:stretch/>
        </p:blipFill>
        <p:spPr>
          <a:xfrm>
            <a:off x="6088906" y="2419639"/>
            <a:ext cx="1385064" cy="1514475"/>
          </a:xfrm>
          <a:prstGeom prst="rect">
            <a:avLst/>
          </a:prstGeom>
        </p:spPr>
      </p:pic>
      <p:pic>
        <p:nvPicPr>
          <p:cNvPr id="21" name="圖片 20" descr="一張含有 標誌, 圖形, 字型, 符號 的圖片&#10;&#10;自動產生的描述">
            <a:extLst>
              <a:ext uri="{FF2B5EF4-FFF2-40B4-BE49-F238E27FC236}">
                <a16:creationId xmlns:a16="http://schemas.microsoft.com/office/drawing/2014/main" id="{001E10E7-CA9F-48C1-7E45-83FA4FAC16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9" t="11137" r="23221" b="7865"/>
          <a:stretch/>
        </p:blipFill>
        <p:spPr>
          <a:xfrm>
            <a:off x="6366110" y="5053157"/>
            <a:ext cx="925780" cy="948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圖片 21" descr="一張含有 標誌, 圖形, 符號, 電子藍 的圖片&#10;&#10;自動產生的描述">
            <a:extLst>
              <a:ext uri="{FF2B5EF4-FFF2-40B4-BE49-F238E27FC236}">
                <a16:creationId xmlns:a16="http://schemas.microsoft.com/office/drawing/2014/main" id="{DB55B077-4B8B-7D01-7D92-7740D9A3E4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19" y="3948030"/>
            <a:ext cx="1773382" cy="92934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394628D-4793-F8F5-1CCA-2957FD5494A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 descr="一張含有 圖形, 標誌, 符號, 字型 的圖片&#10;&#10;自動產生的描述">
            <a:extLst>
              <a:ext uri="{FF2B5EF4-FFF2-40B4-BE49-F238E27FC236}">
                <a16:creationId xmlns:a16="http://schemas.microsoft.com/office/drawing/2014/main" id="{4DAF97E7-7A58-FA07-1BE5-36C0D5CBB4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2" y="4881634"/>
            <a:ext cx="609628" cy="645968"/>
          </a:xfrm>
          <a:prstGeom prst="rect">
            <a:avLst/>
          </a:prstGeom>
        </p:spPr>
      </p:pic>
      <p:pic>
        <p:nvPicPr>
          <p:cNvPr id="30" name="圖片 29" descr="一張含有 圖形, 平面設計, 標誌, 字型 的圖片&#10;&#10;自動產生的描述">
            <a:extLst>
              <a:ext uri="{FF2B5EF4-FFF2-40B4-BE49-F238E27FC236}">
                <a16:creationId xmlns:a16="http://schemas.microsoft.com/office/drawing/2014/main" id="{F3BD822F-0B5A-3D94-1DFC-D38D55D9DB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2" y="4149324"/>
            <a:ext cx="609628" cy="563418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F6AE7AF-E611-5B47-8C95-26B751CB1DEB}"/>
              </a:ext>
            </a:extLst>
          </p:cNvPr>
          <p:cNvSpPr/>
          <p:nvPr/>
        </p:nvSpPr>
        <p:spPr>
          <a:xfrm>
            <a:off x="168296" y="3508382"/>
            <a:ext cx="1112259" cy="38792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前台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2FEA0F8-16B0-DB2D-A909-34A0D0C4FBA9}"/>
              </a:ext>
            </a:extLst>
          </p:cNvPr>
          <p:cNvSpPr/>
          <p:nvPr/>
        </p:nvSpPr>
        <p:spPr>
          <a:xfrm>
            <a:off x="1536713" y="3501161"/>
            <a:ext cx="1112259" cy="38792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後台</a:t>
            </a:r>
          </a:p>
        </p:txBody>
      </p:sp>
      <p:pic>
        <p:nvPicPr>
          <p:cNvPr id="33" name="圖片 32" descr="一張含有 圖形, 標誌, 符號, 字型 的圖片&#10;&#10;自動產生的描述">
            <a:extLst>
              <a:ext uri="{FF2B5EF4-FFF2-40B4-BE49-F238E27FC236}">
                <a16:creationId xmlns:a16="http://schemas.microsoft.com/office/drawing/2014/main" id="{596F9B08-3688-1818-C43E-25570C8548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76" y="4881634"/>
            <a:ext cx="609628" cy="645968"/>
          </a:xfrm>
          <a:prstGeom prst="rect">
            <a:avLst/>
          </a:prstGeom>
        </p:spPr>
      </p:pic>
      <p:pic>
        <p:nvPicPr>
          <p:cNvPr id="34" name="圖片 33" descr="一張含有 圖形, 平面設計, 標誌, 字型 的圖片&#10;&#10;自動產生的描述">
            <a:extLst>
              <a:ext uri="{FF2B5EF4-FFF2-40B4-BE49-F238E27FC236}">
                <a16:creationId xmlns:a16="http://schemas.microsoft.com/office/drawing/2014/main" id="{5CAEC8FD-E9BA-5322-5037-B378A796DE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76" y="4149324"/>
            <a:ext cx="609628" cy="563418"/>
          </a:xfrm>
          <a:prstGeom prst="rect">
            <a:avLst/>
          </a:prstGeom>
        </p:spPr>
      </p:pic>
      <p:pic>
        <p:nvPicPr>
          <p:cNvPr id="40" name="圖片 39" descr="一張含有 文字, 字型, 圖形, 設計 的圖片&#10;&#10;自動產生的描述">
            <a:extLst>
              <a:ext uri="{FF2B5EF4-FFF2-40B4-BE49-F238E27FC236}">
                <a16:creationId xmlns:a16="http://schemas.microsoft.com/office/drawing/2014/main" id="{6D7242C2-CB8D-C3E7-31D0-87BF97BA50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65" y="3481120"/>
            <a:ext cx="1898641" cy="623824"/>
          </a:xfrm>
          <a:prstGeom prst="rect">
            <a:avLst/>
          </a:prstGeom>
        </p:spPr>
      </p:pic>
      <p:sp>
        <p:nvSpPr>
          <p:cNvPr id="45" name="矩形: 剪去單一角落 44">
            <a:extLst>
              <a:ext uri="{FF2B5EF4-FFF2-40B4-BE49-F238E27FC236}">
                <a16:creationId xmlns:a16="http://schemas.microsoft.com/office/drawing/2014/main" id="{EB6624D1-B364-AC69-09F5-500FBFD48274}"/>
              </a:ext>
            </a:extLst>
          </p:cNvPr>
          <p:cNvSpPr/>
          <p:nvPr/>
        </p:nvSpPr>
        <p:spPr>
          <a:xfrm>
            <a:off x="8405700" y="1568230"/>
            <a:ext cx="2577721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五邊形 45">
            <a:extLst>
              <a:ext uri="{FF2B5EF4-FFF2-40B4-BE49-F238E27FC236}">
                <a16:creationId xmlns:a16="http://schemas.microsoft.com/office/drawing/2014/main" id="{63AF63D5-316F-F162-16A3-9A8B85F19C53}"/>
              </a:ext>
            </a:extLst>
          </p:cNvPr>
          <p:cNvSpPr/>
          <p:nvPr/>
        </p:nvSpPr>
        <p:spPr>
          <a:xfrm>
            <a:off x="8666627" y="1814142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  <p:pic>
        <p:nvPicPr>
          <p:cNvPr id="48" name="圖片 47" descr="一張含有 寫生, 圖畫, 美工圖案, 圖解 的圖片&#10;&#10;自動產生的描述">
            <a:extLst>
              <a:ext uri="{FF2B5EF4-FFF2-40B4-BE49-F238E27FC236}">
                <a16:creationId xmlns:a16="http://schemas.microsoft.com/office/drawing/2014/main" id="{97DED424-839C-0BFD-8B40-E1BDE6266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39" y="3793032"/>
            <a:ext cx="999540" cy="103119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556B5181-FE69-05B2-03B7-B1E90C8DA234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貳、開發環境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&amp;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工具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133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1014BB57-3A70-56F5-8FB4-86ED967CCE28}"/>
              </a:ext>
            </a:extLst>
          </p:cNvPr>
          <p:cNvSpPr/>
          <p:nvPr/>
        </p:nvSpPr>
        <p:spPr>
          <a:xfrm>
            <a:off x="1804377" y="1878473"/>
            <a:ext cx="461819" cy="47503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決定主題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475DB36-8036-8918-15DD-138777B18791}"/>
              </a:ext>
            </a:extLst>
          </p:cNvPr>
          <p:cNvSpPr/>
          <p:nvPr/>
        </p:nvSpPr>
        <p:spPr>
          <a:xfrm>
            <a:off x="2789167" y="1878472"/>
            <a:ext cx="4094481" cy="47503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網頁前端設計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資料庫建立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基本功能設計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各功能設計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撰寫程式檔案清單、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操作手冊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86E11020-2841-7271-802B-19444A156016}"/>
              </a:ext>
            </a:extLst>
          </p:cNvPr>
          <p:cNvSpPr/>
          <p:nvPr/>
        </p:nvSpPr>
        <p:spPr>
          <a:xfrm>
            <a:off x="2410540" y="4105871"/>
            <a:ext cx="341745" cy="29556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BF6DA810-84F2-8295-0B30-3944C9B940EA}"/>
              </a:ext>
            </a:extLst>
          </p:cNvPr>
          <p:cNvSpPr/>
          <p:nvPr/>
        </p:nvSpPr>
        <p:spPr>
          <a:xfrm>
            <a:off x="6973368" y="4105871"/>
            <a:ext cx="341745" cy="2955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16ABE65-4C15-A572-88A6-B40369D091D8}"/>
              </a:ext>
            </a:extLst>
          </p:cNvPr>
          <p:cNvSpPr/>
          <p:nvPr/>
        </p:nvSpPr>
        <p:spPr>
          <a:xfrm>
            <a:off x="7404833" y="1878472"/>
            <a:ext cx="461819" cy="47503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部屬上傳空間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D71AC128-B6D4-98BF-046E-4B1518B79295}"/>
              </a:ext>
            </a:extLst>
          </p:cNvPr>
          <p:cNvSpPr/>
          <p:nvPr/>
        </p:nvSpPr>
        <p:spPr>
          <a:xfrm>
            <a:off x="7956372" y="4105871"/>
            <a:ext cx="341745" cy="29556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3C35841-CFCB-D94F-81CB-46648AD0FCB9}"/>
              </a:ext>
            </a:extLst>
          </p:cNvPr>
          <p:cNvSpPr/>
          <p:nvPr/>
        </p:nvSpPr>
        <p:spPr>
          <a:xfrm>
            <a:off x="8371880" y="1878472"/>
            <a:ext cx="461819" cy="475036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程式除錯</a:t>
            </a: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03E2F74F-1A7B-872B-8786-E1AFA9A3F0F0}"/>
              </a:ext>
            </a:extLst>
          </p:cNvPr>
          <p:cNvSpPr/>
          <p:nvPr/>
        </p:nvSpPr>
        <p:spPr>
          <a:xfrm>
            <a:off x="8907462" y="4105871"/>
            <a:ext cx="341745" cy="2955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77E8F203-6E48-66FA-C192-5891AEB94B90}"/>
              </a:ext>
            </a:extLst>
          </p:cNvPr>
          <p:cNvSpPr/>
          <p:nvPr/>
        </p:nvSpPr>
        <p:spPr>
          <a:xfrm>
            <a:off x="9307391" y="1878472"/>
            <a:ext cx="461819" cy="47503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完成專案</a:t>
            </a:r>
          </a:p>
        </p:txBody>
      </p:sp>
      <p:sp>
        <p:nvSpPr>
          <p:cNvPr id="41" name="L 圖案 40">
            <a:extLst>
              <a:ext uri="{FF2B5EF4-FFF2-40B4-BE49-F238E27FC236}">
                <a16:creationId xmlns:a16="http://schemas.microsoft.com/office/drawing/2014/main" id="{6BD689D6-BC69-6C99-A8EE-B6F56242938D}"/>
              </a:ext>
            </a:extLst>
          </p:cNvPr>
          <p:cNvSpPr/>
          <p:nvPr/>
        </p:nvSpPr>
        <p:spPr>
          <a:xfrm rot="10800000">
            <a:off x="2035286" y="1447514"/>
            <a:ext cx="6675513" cy="377131"/>
          </a:xfrm>
          <a:prstGeom prst="corne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A79BEDC6-9DF2-EA37-27CE-D697FED92139}"/>
              </a:ext>
            </a:extLst>
          </p:cNvPr>
          <p:cNvSpPr/>
          <p:nvPr/>
        </p:nvSpPr>
        <p:spPr>
          <a:xfrm>
            <a:off x="1920360" y="1447515"/>
            <a:ext cx="229854" cy="377131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C1734D-1B64-06D8-A62C-B87258B4AD68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58959BC-C6D5-0991-492C-A66F81611C75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參、系統專案規劃流程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Project Planning</a:t>
            </a:r>
            <a:endParaRPr lang="zh-TW" altLang="en-US" sz="36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43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7CE60D-6E6A-9904-693D-3C7A45AAEC5B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肆、系統架構圖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Structure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440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55E317-855B-4850-5FFE-D6CA03CE902F}"/>
              </a:ext>
            </a:extLst>
          </p:cNvPr>
          <p:cNvSpPr txBox="1"/>
          <p:nvPr/>
        </p:nvSpPr>
        <p:spPr>
          <a:xfrm>
            <a:off x="457214" y="1509141"/>
            <a:ext cx="5052768" cy="92333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資料庫名稱：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E29F1E-3A79-86D9-1220-7197054E5CF6}"/>
              </a:ext>
            </a:extLst>
          </p:cNvPr>
          <p:cNvSpPr txBox="1"/>
          <p:nvPr/>
        </p:nvSpPr>
        <p:spPr>
          <a:xfrm>
            <a:off x="5863958" y="1501641"/>
            <a:ext cx="5052768" cy="92333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資料庫名稱：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9252A6-1715-DDF6-049A-6233B2C53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31" b="44263"/>
          <a:stretch/>
        </p:blipFill>
        <p:spPr>
          <a:xfrm>
            <a:off x="457215" y="2704386"/>
            <a:ext cx="5052767" cy="19692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76E118E-2406-2D1D-D112-B4016A1C81BE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伍、資料庫架構圖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Database Structure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80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87DBCF-4F8D-2008-1685-1FE99E7B9F17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陸、系統流程圖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Process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83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87DBCF-4F8D-2008-1685-1FE99E7B9F17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FF1014D-8FB2-F66A-3200-6184EE39548E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政府認證考試前台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3AA5732-D21F-0844-2D2C-D25DB5EB015B}"/>
              </a:ext>
            </a:extLst>
          </p:cNvPr>
          <p:cNvSpPr/>
          <p:nvPr/>
        </p:nvSpPr>
        <p:spPr>
          <a:xfrm>
            <a:off x="1391373" y="2312158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42A55B8-AC03-74C9-AB21-D9A5D48997E6}"/>
              </a:ext>
            </a:extLst>
          </p:cNvPr>
          <p:cNvSpPr/>
          <p:nvPr/>
        </p:nvSpPr>
        <p:spPr>
          <a:xfrm>
            <a:off x="3269741" y="231031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B33A746-3B80-5B26-77C5-9B0F395D801E}"/>
              </a:ext>
            </a:extLst>
          </p:cNvPr>
          <p:cNvSpPr/>
          <p:nvPr/>
        </p:nvSpPr>
        <p:spPr>
          <a:xfrm>
            <a:off x="7028481" y="231031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證書驗證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Certificate verify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1D18F94E-E5EF-395C-553D-1FE28F7AB0E5}"/>
              </a:ext>
            </a:extLst>
          </p:cNvPr>
          <p:cNvSpPr/>
          <p:nvPr/>
        </p:nvSpPr>
        <p:spPr>
          <a:xfrm>
            <a:off x="5331550" y="3378078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一般人員專區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A009A04-014E-E987-D8B3-242E14F33F7C}"/>
              </a:ext>
            </a:extLst>
          </p:cNvPr>
          <p:cNvSpPr/>
          <p:nvPr/>
        </p:nvSpPr>
        <p:spPr>
          <a:xfrm>
            <a:off x="7221894" y="3378240"/>
            <a:ext cx="176260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薦送人員專區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4D3E0AE-EC45-2D51-C409-A2BA8EB64788}"/>
              </a:ext>
            </a:extLst>
          </p:cNvPr>
          <p:cNvSpPr/>
          <p:nvPr/>
        </p:nvSpPr>
        <p:spPr>
          <a:xfrm>
            <a:off x="5331549" y="4308953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NP-Info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FD745EF-EE22-0D39-9E26-11F769AB6EE0}"/>
              </a:ext>
            </a:extLst>
          </p:cNvPr>
          <p:cNvSpPr/>
          <p:nvPr/>
        </p:nvSpPr>
        <p:spPr>
          <a:xfrm>
            <a:off x="5331549" y="4966535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報名清單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ApplyList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42B57F7-5E0F-852D-62C2-57C148053AB3}"/>
              </a:ext>
            </a:extLst>
          </p:cNvPr>
          <p:cNvSpPr/>
          <p:nvPr/>
        </p:nvSpPr>
        <p:spPr>
          <a:xfrm>
            <a:off x="5331547" y="5611572"/>
            <a:ext cx="176260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考試記錄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ExamRecord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267CDA-3226-F5B6-37E7-8A892D693FE3}"/>
              </a:ext>
            </a:extLst>
          </p:cNvPr>
          <p:cNvSpPr/>
          <p:nvPr/>
        </p:nvSpPr>
        <p:spPr>
          <a:xfrm>
            <a:off x="5331547" y="6256609"/>
            <a:ext cx="176260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繳費紀錄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PayRecord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0EC808D8-7221-2088-1D2C-443218920EBB}"/>
              </a:ext>
            </a:extLst>
          </p:cNvPr>
          <p:cNvSpPr/>
          <p:nvPr/>
        </p:nvSpPr>
        <p:spPr>
          <a:xfrm>
            <a:off x="9168544" y="4307314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(AP-Info)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AF8AE03-688D-E435-0455-4F99086DF5A3}"/>
              </a:ext>
            </a:extLst>
          </p:cNvPr>
          <p:cNvSpPr/>
          <p:nvPr/>
        </p:nvSpPr>
        <p:spPr>
          <a:xfrm>
            <a:off x="9168543" y="4964896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報名清單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ApplyList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304AF9-9861-AF1C-736F-A9952C3B54EA}"/>
              </a:ext>
            </a:extLst>
          </p:cNvPr>
          <p:cNvSpPr/>
          <p:nvPr/>
        </p:nvSpPr>
        <p:spPr>
          <a:xfrm>
            <a:off x="9168541" y="5609933"/>
            <a:ext cx="1762605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考試記錄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ExamRecord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FE7AF080-A507-7E72-D412-2A54236FFE4A}"/>
              </a:ext>
            </a:extLst>
          </p:cNvPr>
          <p:cNvSpPr/>
          <p:nvPr/>
        </p:nvSpPr>
        <p:spPr>
          <a:xfrm>
            <a:off x="9168541" y="6254970"/>
            <a:ext cx="1762605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繳費紀錄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PayRecord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57B8FF1-A7D2-D596-7420-FE5C4EABD7A1}"/>
              </a:ext>
            </a:extLst>
          </p:cNvPr>
          <p:cNvSpPr/>
          <p:nvPr/>
        </p:nvSpPr>
        <p:spPr>
          <a:xfrm>
            <a:off x="7221895" y="4309115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名單匯入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(AE-Import)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C0CBAD4-5211-B800-300C-EF5A00816C28}"/>
              </a:ext>
            </a:extLst>
          </p:cNvPr>
          <p:cNvSpPr/>
          <p:nvPr/>
        </p:nvSpPr>
        <p:spPr>
          <a:xfrm>
            <a:off x="7221894" y="496669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清單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(AE-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ApplyList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EA944B65-0DC4-4284-9AAB-D162B0CB40D7}"/>
              </a:ext>
            </a:extLst>
          </p:cNvPr>
          <p:cNvSpPr/>
          <p:nvPr/>
        </p:nvSpPr>
        <p:spPr>
          <a:xfrm>
            <a:off x="5144722" y="231031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註銷公告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Cancel 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Acnnounce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D8BA0CC-5BE5-236D-F3BE-B1ADA25A472C}"/>
              </a:ext>
            </a:extLst>
          </p:cNvPr>
          <p:cNvSpPr/>
          <p:nvPr/>
        </p:nvSpPr>
        <p:spPr>
          <a:xfrm>
            <a:off x="1391374" y="1793232"/>
            <a:ext cx="9409252" cy="4234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網站公開使用功能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0ACAD4A-4767-8BAC-FA81-06F66B22D60B}"/>
              </a:ext>
            </a:extLst>
          </p:cNvPr>
          <p:cNvSpPr/>
          <p:nvPr/>
        </p:nvSpPr>
        <p:spPr>
          <a:xfrm>
            <a:off x="1391374" y="2845118"/>
            <a:ext cx="9409252" cy="4234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網站會員使用功能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0C33559-8C9E-6F37-F519-38251F2B781A}"/>
              </a:ext>
            </a:extLst>
          </p:cNvPr>
          <p:cNvSpPr/>
          <p:nvPr/>
        </p:nvSpPr>
        <p:spPr>
          <a:xfrm>
            <a:off x="1391373" y="3378078"/>
            <a:ext cx="380883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考試報名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ExamRegister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326137F-7693-0655-07F0-C0C8285E9EFF}"/>
              </a:ext>
            </a:extLst>
          </p:cNvPr>
          <p:cNvSpPr/>
          <p:nvPr/>
        </p:nvSpPr>
        <p:spPr>
          <a:xfrm>
            <a:off x="1391373" y="4307152"/>
            <a:ext cx="1878368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NormalPerson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(NP)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E64CB238-49AE-817D-94A6-AA43411FED84}"/>
              </a:ext>
            </a:extLst>
          </p:cNvPr>
          <p:cNvSpPr/>
          <p:nvPr/>
        </p:nvSpPr>
        <p:spPr>
          <a:xfrm>
            <a:off x="3337802" y="4307152"/>
            <a:ext cx="18624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(AP)</a:t>
            </a: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91848064-F169-0D7B-E9C0-3C7D7BC96B40}"/>
              </a:ext>
            </a:extLst>
          </p:cNvPr>
          <p:cNvSpPr/>
          <p:nvPr/>
        </p:nvSpPr>
        <p:spPr>
          <a:xfrm rot="5400000" flipV="1">
            <a:off x="2120997" y="3864981"/>
            <a:ext cx="505651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FD89E706-A33F-F68F-A4D9-A4DE864FCD29}"/>
              </a:ext>
            </a:extLst>
          </p:cNvPr>
          <p:cNvSpPr/>
          <p:nvPr/>
        </p:nvSpPr>
        <p:spPr>
          <a:xfrm rot="5400000" flipV="1">
            <a:off x="3990218" y="3856757"/>
            <a:ext cx="489207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A8CF3CD7-2BAA-1D8F-14AA-8A2C20879F27}"/>
              </a:ext>
            </a:extLst>
          </p:cNvPr>
          <p:cNvSpPr/>
          <p:nvPr/>
        </p:nvSpPr>
        <p:spPr>
          <a:xfrm rot="5400000" flipV="1">
            <a:off x="6074371" y="3878384"/>
            <a:ext cx="445953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FF039911-0593-CBFA-ABFF-86DE32370C10}"/>
              </a:ext>
            </a:extLst>
          </p:cNvPr>
          <p:cNvSpPr/>
          <p:nvPr/>
        </p:nvSpPr>
        <p:spPr>
          <a:xfrm rot="5400000" flipV="1">
            <a:off x="7893764" y="3878546"/>
            <a:ext cx="445953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D1F7711-7AF1-4FF8-CF8C-D72D52EDBA32}"/>
              </a:ext>
            </a:extLst>
          </p:cNvPr>
          <p:cNvSpPr/>
          <p:nvPr/>
        </p:nvSpPr>
        <p:spPr>
          <a:xfrm flipV="1">
            <a:off x="846465" y="2890009"/>
            <a:ext cx="505651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F57D6026-D875-57C3-6563-206081B35085}"/>
              </a:ext>
            </a:extLst>
          </p:cNvPr>
          <p:cNvSpPr/>
          <p:nvPr/>
        </p:nvSpPr>
        <p:spPr>
          <a:xfrm flipV="1">
            <a:off x="846465" y="1815758"/>
            <a:ext cx="505651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D51B2A0-B4CD-2193-B9AD-F628B93537B1}"/>
              </a:ext>
            </a:extLst>
          </p:cNvPr>
          <p:cNvSpPr/>
          <p:nvPr/>
        </p:nvSpPr>
        <p:spPr>
          <a:xfrm rot="5400000" flipV="1">
            <a:off x="-190178" y="2140666"/>
            <a:ext cx="1827734" cy="245552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0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660804FC-077A-2F15-C6D4-311887D31373}"/>
              </a:ext>
            </a:extLst>
          </p:cNvPr>
          <p:cNvSpPr/>
          <p:nvPr/>
        </p:nvSpPr>
        <p:spPr>
          <a:xfrm flipV="1">
            <a:off x="179089" y="2170200"/>
            <a:ext cx="666529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A1EB6DBF-8DE6-8317-BB8C-5BB1526F1877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F7CA2D41-C2EE-6AFD-D402-410F0598EA3F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6EBF1024-27BE-9724-D20E-551D89B9DF1F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3A2FA6C-4BB5-7890-4CE0-49D7C440CB9D}"/>
              </a:ext>
            </a:extLst>
          </p:cNvPr>
          <p:cNvSpPr/>
          <p:nvPr/>
        </p:nvSpPr>
        <p:spPr>
          <a:xfrm rot="5400000" flipV="1">
            <a:off x="-1086349" y="2942153"/>
            <a:ext cx="2727495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右 53">
            <a:extLst>
              <a:ext uri="{FF2B5EF4-FFF2-40B4-BE49-F238E27FC236}">
                <a16:creationId xmlns:a16="http://schemas.microsoft.com/office/drawing/2014/main" id="{5DBFE4CE-A8EA-3506-2E99-016852B6EF53}"/>
              </a:ext>
            </a:extLst>
          </p:cNvPr>
          <p:cNvSpPr/>
          <p:nvPr/>
        </p:nvSpPr>
        <p:spPr>
          <a:xfrm flipV="1">
            <a:off x="157755" y="4169751"/>
            <a:ext cx="666529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374A311A-058B-338A-5AE4-672FC9CB802B}"/>
              </a:ext>
            </a:extLst>
          </p:cNvPr>
          <p:cNvSpPr/>
          <p:nvPr/>
        </p:nvSpPr>
        <p:spPr>
          <a:xfrm>
            <a:off x="871569" y="2141702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一般考生報名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ExamStudent_Registration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BBA0235-0499-6A4D-0DE3-FF9FC5669135}"/>
              </a:ext>
            </a:extLst>
          </p:cNvPr>
          <p:cNvSpPr/>
          <p:nvPr/>
        </p:nvSpPr>
        <p:spPr>
          <a:xfrm>
            <a:off x="3185649" y="2141702"/>
            <a:ext cx="2488147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考生報名資訊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ExamStudent_RegistrationInfo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8AE09AA9-67E3-BE8B-B9B2-3D0DC4406280}"/>
              </a:ext>
            </a:extLst>
          </p:cNvPr>
          <p:cNvSpPr/>
          <p:nvPr/>
        </p:nvSpPr>
        <p:spPr>
          <a:xfrm>
            <a:off x="3185649" y="2694426"/>
            <a:ext cx="2488147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考試類別維護列表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ExamStyleSetting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7BFAD4E1-D9C3-051E-C09E-4B9C1913490D}"/>
              </a:ext>
            </a:extLst>
          </p:cNvPr>
          <p:cNvSpPr/>
          <p:nvPr/>
        </p:nvSpPr>
        <p:spPr>
          <a:xfrm>
            <a:off x="5791179" y="2694426"/>
            <a:ext cx="258179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考試類別維護排序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ExamStyleSort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7D26DC46-DE20-C7DD-940A-350477A83719}"/>
              </a:ext>
            </a:extLst>
          </p:cNvPr>
          <p:cNvSpPr/>
          <p:nvPr/>
        </p:nvSpPr>
        <p:spPr>
          <a:xfrm>
            <a:off x="3185648" y="3270017"/>
            <a:ext cx="2488148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考試類別維護排序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ExamStyleSort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FDA3D57A-0780-C670-1D57-8B28C4C9670A}"/>
              </a:ext>
            </a:extLst>
          </p:cNvPr>
          <p:cNvSpPr/>
          <p:nvPr/>
        </p:nvSpPr>
        <p:spPr>
          <a:xfrm>
            <a:off x="5791179" y="3270017"/>
            <a:ext cx="258179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考試資訊新增</a:t>
            </a:r>
            <a:br>
              <a:rPr lang="en-US" altLang="zh-TW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ExamInfoAppend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B20436BB-BCA2-9487-9F9B-D95BEBED027F}"/>
              </a:ext>
            </a:extLst>
          </p:cNvPr>
          <p:cNvSpPr/>
          <p:nvPr/>
        </p:nvSpPr>
        <p:spPr>
          <a:xfrm>
            <a:off x="871569" y="4067441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薦送機關報名</a:t>
            </a:r>
            <a:endParaRPr lang="en-US" altLang="zh-TW" sz="1200" b="1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Agency_Registratio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FF9145A-B4D8-69ED-755C-CFFC8B9CCAE8}"/>
              </a:ext>
            </a:extLst>
          </p:cNvPr>
          <p:cNvSpPr/>
          <p:nvPr/>
        </p:nvSpPr>
        <p:spPr>
          <a:xfrm>
            <a:off x="871569" y="4636530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薦送機關資料維護 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AgencyInfo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0059D19D-0220-C7F3-FCF8-10BB9E4913CF}"/>
              </a:ext>
            </a:extLst>
          </p:cNvPr>
          <p:cNvSpPr/>
          <p:nvPr/>
        </p:nvSpPr>
        <p:spPr>
          <a:xfrm>
            <a:off x="871568" y="5209207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薦送機關資料新增 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AgencyInfoAppend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DB3E9F45-FE63-6AB6-F7B9-9A92AD0764D7}"/>
              </a:ext>
            </a:extLst>
          </p:cNvPr>
          <p:cNvSpPr/>
          <p:nvPr/>
        </p:nvSpPr>
        <p:spPr>
          <a:xfrm>
            <a:off x="3185650" y="4633616"/>
            <a:ext cx="248814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薦送機關人員資料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AgencyPersonalInfo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5A284CC4-C938-EA62-4538-8E755B9BC649}"/>
              </a:ext>
            </a:extLst>
          </p:cNvPr>
          <p:cNvSpPr/>
          <p:nvPr/>
        </p:nvSpPr>
        <p:spPr>
          <a:xfrm>
            <a:off x="5817715" y="4633616"/>
            <a:ext cx="258179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薦送考生資料維護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AgencyPersonalReview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67A1CC8A-D4DA-15AD-2E94-D5DCBF0FE5A7}"/>
              </a:ext>
            </a:extLst>
          </p:cNvPr>
          <p:cNvSpPr/>
          <p:nvPr/>
        </p:nvSpPr>
        <p:spPr>
          <a:xfrm>
            <a:off x="8489797" y="4633616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薦送人員清單文字維護 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AgencyTextReview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84BC4248-813E-85A6-F14F-8C5C60BDF6F5}"/>
              </a:ext>
            </a:extLst>
          </p:cNvPr>
          <p:cNvSpPr/>
          <p:nvPr/>
        </p:nvSpPr>
        <p:spPr>
          <a:xfrm>
            <a:off x="5817715" y="5149705"/>
            <a:ext cx="260138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薦送考生資料新增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AgencyPersonalReviewAppend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C7267B10-5173-DAC5-1C82-6671BB5FAD47}"/>
              </a:ext>
            </a:extLst>
          </p:cNvPr>
          <p:cNvSpPr/>
          <p:nvPr/>
        </p:nvSpPr>
        <p:spPr>
          <a:xfrm>
            <a:off x="5791179" y="5665794"/>
            <a:ext cx="262791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薦送考生資料匯入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AgencyPersonalReviewImport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5580C1F-E2AF-911A-B295-CE152235D33D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BFA2199B-EF90-2FB1-C5C3-D4A91B5BEC80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71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A1EB6DBF-8DE6-8317-BB8C-5BB1526F1877}"/>
              </a:ext>
            </a:extLst>
          </p:cNvPr>
          <p:cNvSpPr/>
          <p:nvPr/>
        </p:nvSpPr>
        <p:spPr>
          <a:xfrm>
            <a:off x="158822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F7CA2D41-C2EE-6AFD-D402-410F0598EA3F}"/>
              </a:ext>
            </a:extLst>
          </p:cNvPr>
          <p:cNvSpPr/>
          <p:nvPr/>
        </p:nvSpPr>
        <p:spPr>
          <a:xfrm>
            <a:off x="4012650" y="1497914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系統管理模組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6EBF1024-27BE-9724-D20E-551D89B9DF1F}"/>
              </a:ext>
            </a:extLst>
          </p:cNvPr>
          <p:cNvSpPr/>
          <p:nvPr/>
        </p:nvSpPr>
        <p:spPr>
          <a:xfrm>
            <a:off x="7866479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基本管理模組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AD8357C4-266D-5100-9680-D3AF53DC18CB}"/>
              </a:ext>
            </a:extLst>
          </p:cNvPr>
          <p:cNvSpPr/>
          <p:nvPr/>
        </p:nvSpPr>
        <p:spPr>
          <a:xfrm rot="5400000" flipV="1">
            <a:off x="1516468" y="2498216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A0CF55-AA99-94FA-9E01-ADCBBC3F2B73}"/>
              </a:ext>
            </a:extLst>
          </p:cNvPr>
          <p:cNvSpPr/>
          <p:nvPr/>
        </p:nvSpPr>
        <p:spPr>
          <a:xfrm rot="5400000" flipV="1">
            <a:off x="5356256" y="1978360"/>
            <a:ext cx="423420" cy="245552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8E32C15-9663-18AD-BCCF-B9C42C47CC8F}"/>
              </a:ext>
            </a:extLst>
          </p:cNvPr>
          <p:cNvSpPr/>
          <p:nvPr/>
        </p:nvSpPr>
        <p:spPr>
          <a:xfrm rot="5400000" flipV="1">
            <a:off x="9041053" y="2502761"/>
            <a:ext cx="700778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F68C13-1E27-FE6E-27DE-E1379DD0BE97}"/>
              </a:ext>
            </a:extLst>
          </p:cNvPr>
          <p:cNvSpPr/>
          <p:nvPr/>
        </p:nvSpPr>
        <p:spPr>
          <a:xfrm rot="10800000" flipV="1">
            <a:off x="1790766" y="2076289"/>
            <a:ext cx="7693891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31D3593E-5487-FA09-F67A-7FC5C1E49450}"/>
              </a:ext>
            </a:extLst>
          </p:cNvPr>
          <p:cNvSpPr/>
          <p:nvPr/>
        </p:nvSpPr>
        <p:spPr>
          <a:xfrm rot="5400000" flipV="1">
            <a:off x="4074537" y="2519885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3AC9CD1-4EA1-A8FE-0B2C-DD033C62A9BD}"/>
              </a:ext>
            </a:extLst>
          </p:cNvPr>
          <p:cNvSpPr/>
          <p:nvPr/>
        </p:nvSpPr>
        <p:spPr>
          <a:xfrm rot="5400000" flipV="1">
            <a:off x="6520462" y="2526603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9DD89E6-418F-480D-2586-3E166C4A80BE}"/>
              </a:ext>
            </a:extLst>
          </p:cNvPr>
          <p:cNvSpPr/>
          <p:nvPr/>
        </p:nvSpPr>
        <p:spPr>
          <a:xfrm>
            <a:off x="800597" y="3076742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帳號權限設定</a:t>
            </a:r>
            <a:b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917DA71-B2E4-EDEE-DFEB-EC656E9AE8A7}"/>
              </a:ext>
            </a:extLst>
          </p:cNvPr>
          <p:cNvSpPr/>
          <p:nvPr/>
        </p:nvSpPr>
        <p:spPr>
          <a:xfrm>
            <a:off x="3313180" y="308346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系統環境設定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A9B4E2A-D8F6-A6B3-1EAC-3056449B1CD9}"/>
              </a:ext>
            </a:extLst>
          </p:cNvPr>
          <p:cNvSpPr/>
          <p:nvPr/>
        </p:nvSpPr>
        <p:spPr>
          <a:xfrm>
            <a:off x="5825763" y="308346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SMTP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SMTPSetting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70B7A50-4706-CA49-4553-4E5283F01FBE}"/>
              </a:ext>
            </a:extLst>
          </p:cNvPr>
          <p:cNvSpPr/>
          <p:nvPr/>
        </p:nvSpPr>
        <p:spPr>
          <a:xfrm>
            <a:off x="8338346" y="308346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系統登入查詢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SystemSearch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E3B7233-10DA-29A9-089B-6EBE0AD32367}"/>
              </a:ext>
            </a:extLst>
          </p:cNvPr>
          <p:cNvSpPr/>
          <p:nvPr/>
        </p:nvSpPr>
        <p:spPr>
          <a:xfrm>
            <a:off x="812853" y="3690961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帳號權限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新增</a:t>
            </a:r>
            <a:b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Account-Add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3FEFBEA-28BD-237D-96E4-E6B0C0C34F47}"/>
              </a:ext>
            </a:extLst>
          </p:cNvPr>
          <p:cNvSpPr/>
          <p:nvPr/>
        </p:nvSpPr>
        <p:spPr>
          <a:xfrm>
            <a:off x="815343" y="430518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帳號權限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Account-Search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A21C403-E213-6B42-D211-DCDA32069A00}"/>
              </a:ext>
            </a:extLst>
          </p:cNvPr>
          <p:cNvSpPr/>
          <p:nvPr/>
        </p:nvSpPr>
        <p:spPr>
          <a:xfrm>
            <a:off x="800597" y="4919399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帳號權限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重設密碼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Account-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ResetPassword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2DB139-7C13-FD26-E576-2EF58BE49528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系統管理模組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1AB36F4-C786-A7F6-6238-248C3B360756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C6824FE-7142-6BEF-E396-69FA09489ADE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BF72FAB-EAC4-90F7-5094-3507541AD3A4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D21FD99-43D8-6223-DA54-6A02273C37B8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36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692</Words>
  <Application>Microsoft Office PowerPoint</Application>
  <PresentationFormat>寬螢幕</PresentationFormat>
  <Paragraphs>179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Aptos</vt:lpstr>
      <vt:lpstr>Aptos Display</vt:lpstr>
      <vt:lpstr>Arial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 佐銘</dc:creator>
  <cp:lastModifiedBy>徐 佐銘</cp:lastModifiedBy>
  <cp:revision>14</cp:revision>
  <dcterms:created xsi:type="dcterms:W3CDTF">2024-03-03T01:19:47Z</dcterms:created>
  <dcterms:modified xsi:type="dcterms:W3CDTF">2024-06-01T05:35:19Z</dcterms:modified>
</cp:coreProperties>
</file>