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2" r:id="rId4"/>
    <p:sldId id="263" r:id="rId5"/>
    <p:sldId id="259" r:id="rId6"/>
    <p:sldId id="257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Threejs</a:t>
            </a:r>
            <a:r>
              <a:rPr kumimoji="1" lang="zh-CN" altLang="en-US" dirty="0" smtClean="0"/>
              <a:t>全景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02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Threejs</a:t>
            </a:r>
            <a:r>
              <a:rPr kumimoji="1" lang="zh-CN" altLang="en-US" dirty="0" smtClean="0"/>
              <a:t> 三要素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286000"/>
            <a:ext cx="1914525" cy="1385888"/>
          </a:xfrm>
        </p:spPr>
        <p:txBody>
          <a:bodyPr/>
          <a:lstStyle/>
          <a:p>
            <a:r>
              <a:rPr kumimoji="1" lang="zh-CN" altLang="en-US" dirty="0" smtClean="0"/>
              <a:t>场景</a:t>
            </a:r>
            <a:endParaRPr kumimoji="1" lang="en-US" altLang="zh-CN" dirty="0" smtClean="0"/>
          </a:p>
          <a:p>
            <a:r>
              <a:rPr kumimoji="1" lang="zh-CN" altLang="en-US" dirty="0" smtClean="0"/>
              <a:t>相机</a:t>
            </a:r>
            <a:endParaRPr kumimoji="1" lang="en-US" altLang="zh-CN" dirty="0" smtClean="0"/>
          </a:p>
          <a:p>
            <a:r>
              <a:rPr kumimoji="1" lang="zh-CN" altLang="en-US" dirty="0" smtClean="0"/>
              <a:t>渲染器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2052" name="Picture 4" descr="http://www.hewebgl.com/attached/image/20130810/20130810150021_25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1758805"/>
            <a:ext cx="4614863" cy="382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77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相机是重点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514350"/>
          </a:xfrm>
        </p:spPr>
        <p:txBody>
          <a:bodyPr/>
          <a:lstStyle/>
          <a:p>
            <a:r>
              <a:rPr kumimoji="1" lang="zh-CN" altLang="en-US" smtClean="0"/>
              <a:t>透视相机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14650"/>
            <a:ext cx="80264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3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471472"/>
            <a:ext cx="9601200" cy="485791"/>
          </a:xfrm>
        </p:spPr>
        <p:txBody>
          <a:bodyPr/>
          <a:lstStyle/>
          <a:p>
            <a:r>
              <a:rPr kumimoji="1" lang="zh-CN" altLang="en-US" smtClean="0"/>
              <a:t>正交相机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50" y="1282700"/>
            <a:ext cx="89281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niu.h5anli.com/Uploads%2F2016-12-09%2F584a7f188ce86.gif-mark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371599"/>
            <a:ext cx="6986588" cy="492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471738" y="557213"/>
            <a:ext cx="553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创建一个正方体，然后把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张图贴到正方体的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个面上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18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¿éåå¾çæè¿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507782"/>
            <a:ext cx="4264096" cy="569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00" y="2378133"/>
            <a:ext cx="2616200" cy="1955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40916" y="942975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smtClean="0"/>
              <a:t>经纬度转换成三维坐标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7389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pic2.zhimg.com/80/8e3059d1290c1d87a5b3d2588e582de6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928812"/>
            <a:ext cx="427672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pic2.zhimg.com/80/65662699e26515caca8785c3fed1e865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928812"/>
            <a:ext cx="685800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400300" y="60007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地球经纬度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6187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1166813"/>
            <a:ext cx="7586663" cy="52097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85975" y="44291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正余弦公式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2129320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251</TotalTime>
  <Words>43</Words>
  <Application>Microsoft Macintosh PowerPoint</Application>
  <PresentationFormat>宽屏</PresentationFormat>
  <Paragraphs>12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Franklin Gothic Book</vt:lpstr>
      <vt:lpstr>Arial</vt:lpstr>
      <vt:lpstr>裁剪</vt:lpstr>
      <vt:lpstr>Threejs全景</vt:lpstr>
      <vt:lpstr>Threejs 三要素</vt:lpstr>
      <vt:lpstr>相机是重点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Threejs全景</dc:title>
  <dc:creator>何 燕珠</dc:creator>
  <cp:lastModifiedBy>何 燕珠</cp:lastModifiedBy>
  <cp:revision>10</cp:revision>
  <dcterms:created xsi:type="dcterms:W3CDTF">2018-05-24T04:37:44Z</dcterms:created>
  <dcterms:modified xsi:type="dcterms:W3CDTF">2018-05-24T08:48:49Z</dcterms:modified>
</cp:coreProperties>
</file>