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21224"/>
              </p:ext>
            </p:extLst>
          </p:nvPr>
        </p:nvGraphicFramePr>
        <p:xfrm>
          <a:off x="2032000" y="19163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5821251" y="1004552"/>
            <a:ext cx="321972" cy="257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35639" y="1339401"/>
            <a:ext cx="1893196" cy="257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eque</a:t>
            </a:r>
            <a:r>
              <a:rPr lang="en-US" altLang="zh-CN" dirty="0" smtClean="0"/>
              <a:t>([0])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5821251" y="1688202"/>
            <a:ext cx="321972" cy="217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56027" y="2018761"/>
            <a:ext cx="1869586" cy="30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eque</a:t>
            </a:r>
            <a:r>
              <a:rPr lang="en-US" altLang="zh-CN" dirty="0" smtClean="0"/>
              <a:t>([1])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5831982" y="2380444"/>
            <a:ext cx="321972" cy="257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46370" y="2715293"/>
            <a:ext cx="1893196" cy="257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eque</a:t>
            </a:r>
            <a:r>
              <a:rPr lang="en-US" altLang="zh-CN" dirty="0" smtClean="0"/>
              <a:t>([1,2])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5831982" y="3064094"/>
            <a:ext cx="321972" cy="217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66758" y="3394653"/>
            <a:ext cx="1869586" cy="30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eque</a:t>
            </a:r>
            <a:r>
              <a:rPr lang="en-US" altLang="zh-CN" dirty="0" smtClean="0"/>
              <a:t>([1,2,3])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5857740" y="3771366"/>
            <a:ext cx="321972" cy="257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72128" y="4106215"/>
            <a:ext cx="1893196" cy="257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eque</a:t>
            </a:r>
            <a:r>
              <a:rPr lang="en-US" altLang="zh-CN" dirty="0" smtClean="0"/>
              <a:t>([4])</a:t>
            </a:r>
            <a:endParaRPr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5857740" y="4455016"/>
            <a:ext cx="321972" cy="217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092516" y="4785575"/>
            <a:ext cx="1869586" cy="30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eque</a:t>
            </a:r>
            <a:r>
              <a:rPr lang="en-US" altLang="zh-CN" dirty="0" smtClean="0"/>
              <a:t>([4,5])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5868471" y="5147258"/>
            <a:ext cx="321972" cy="257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82859" y="5482107"/>
            <a:ext cx="1893196" cy="257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eque</a:t>
            </a:r>
            <a:r>
              <a:rPr lang="en-US" altLang="zh-CN" dirty="0" smtClean="0"/>
              <a:t>([6])</a:t>
            </a:r>
            <a:endParaRPr lang="zh-CN" altLang="en-US" dirty="0"/>
          </a:p>
        </p:txBody>
      </p:sp>
      <p:sp>
        <p:nvSpPr>
          <p:cNvPr id="23" name="下箭头 22"/>
          <p:cNvSpPr/>
          <p:nvPr/>
        </p:nvSpPr>
        <p:spPr>
          <a:xfrm>
            <a:off x="5868471" y="5830908"/>
            <a:ext cx="321972" cy="217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103247" y="6161467"/>
            <a:ext cx="1869586" cy="30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eque</a:t>
            </a:r>
            <a:r>
              <a:rPr lang="en-US" altLang="zh-CN" dirty="0" smtClean="0"/>
              <a:t>([7])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854814" y="1313646"/>
            <a:ext cx="21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Input(array[0])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854813" y="1970532"/>
            <a:ext cx="21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Input(array[1])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854812" y="2597910"/>
            <a:ext cx="21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Input(array[2])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854811" y="3312821"/>
            <a:ext cx="21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Input(array[3])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854811" y="4085684"/>
            <a:ext cx="21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Input(array[4])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854810" y="4742570"/>
            <a:ext cx="21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Input(array[5])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854809" y="5369948"/>
            <a:ext cx="21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Input(array[6])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854808" y="6084859"/>
            <a:ext cx="21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Input(array[7])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74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74343"/>
              </p:ext>
            </p:extLst>
          </p:nvPr>
        </p:nvGraphicFramePr>
        <p:xfrm>
          <a:off x="3912315" y="781912"/>
          <a:ext cx="3601008" cy="437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26"/>
                <a:gridCol w="450126"/>
                <a:gridCol w="450126"/>
                <a:gridCol w="450126"/>
                <a:gridCol w="450126"/>
                <a:gridCol w="450126"/>
                <a:gridCol w="450126"/>
                <a:gridCol w="450126"/>
              </a:tblGrid>
              <a:tr h="437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4053840" y="39624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70960" y="4572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  <a:endParaRPr lang="zh-CN" altLang="en-US" dirty="0"/>
          </a:p>
        </p:txBody>
      </p:sp>
      <p:sp>
        <p:nvSpPr>
          <p:cNvPr id="10" name="上箭头 9"/>
          <p:cNvSpPr/>
          <p:nvPr/>
        </p:nvSpPr>
        <p:spPr>
          <a:xfrm>
            <a:off x="4069080" y="1219200"/>
            <a:ext cx="1524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10000" y="150876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  <a:endParaRPr lang="zh-CN" altLang="en-US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79141"/>
              </p:ext>
            </p:extLst>
          </p:nvPr>
        </p:nvGraphicFramePr>
        <p:xfrm>
          <a:off x="3927555" y="2534512"/>
          <a:ext cx="3601008" cy="437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26"/>
                <a:gridCol w="450126"/>
                <a:gridCol w="450126"/>
                <a:gridCol w="450126"/>
                <a:gridCol w="450126"/>
                <a:gridCol w="450126"/>
                <a:gridCol w="450126"/>
                <a:gridCol w="450126"/>
              </a:tblGrid>
              <a:tr h="437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下箭头 29"/>
          <p:cNvSpPr/>
          <p:nvPr/>
        </p:nvSpPr>
        <p:spPr>
          <a:xfrm>
            <a:off x="4069080" y="214884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886200" y="179832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  <a:endParaRPr lang="zh-CN" altLang="en-US" dirty="0"/>
          </a:p>
        </p:txBody>
      </p:sp>
      <p:sp>
        <p:nvSpPr>
          <p:cNvPr id="32" name="上箭头 31"/>
          <p:cNvSpPr/>
          <p:nvPr/>
        </p:nvSpPr>
        <p:spPr>
          <a:xfrm>
            <a:off x="5867400" y="2971800"/>
            <a:ext cx="1524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608320" y="326136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  <a:endParaRPr lang="zh-CN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39407"/>
              </p:ext>
            </p:extLst>
          </p:nvPr>
        </p:nvGraphicFramePr>
        <p:xfrm>
          <a:off x="3912315" y="3875632"/>
          <a:ext cx="3601008" cy="437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26"/>
                <a:gridCol w="450126"/>
                <a:gridCol w="450126"/>
                <a:gridCol w="450126"/>
                <a:gridCol w="450126"/>
                <a:gridCol w="450126"/>
                <a:gridCol w="450126"/>
                <a:gridCol w="450126"/>
              </a:tblGrid>
              <a:tr h="437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下箭头 34"/>
          <p:cNvSpPr/>
          <p:nvPr/>
        </p:nvSpPr>
        <p:spPr>
          <a:xfrm>
            <a:off x="4526280" y="348996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343400" y="313944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  <a:endParaRPr lang="zh-CN" altLang="en-US" dirty="0"/>
          </a:p>
        </p:txBody>
      </p:sp>
      <p:sp>
        <p:nvSpPr>
          <p:cNvPr id="37" name="上箭头 36"/>
          <p:cNvSpPr/>
          <p:nvPr/>
        </p:nvSpPr>
        <p:spPr>
          <a:xfrm>
            <a:off x="5852160" y="4312920"/>
            <a:ext cx="1524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593080" y="460248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09919"/>
              </p:ext>
            </p:extLst>
          </p:nvPr>
        </p:nvGraphicFramePr>
        <p:xfrm>
          <a:off x="3897075" y="5582512"/>
          <a:ext cx="3601008" cy="437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26"/>
                <a:gridCol w="450126"/>
                <a:gridCol w="450126"/>
                <a:gridCol w="450126"/>
                <a:gridCol w="450126"/>
                <a:gridCol w="450126"/>
                <a:gridCol w="450126"/>
                <a:gridCol w="450126"/>
              </a:tblGrid>
              <a:tr h="437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下箭头 40"/>
          <p:cNvSpPr/>
          <p:nvPr/>
        </p:nvSpPr>
        <p:spPr>
          <a:xfrm>
            <a:off x="4907280" y="519684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724400" y="484632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  <a:endParaRPr lang="zh-CN" altLang="en-US" dirty="0"/>
          </a:p>
        </p:txBody>
      </p:sp>
      <p:sp>
        <p:nvSpPr>
          <p:cNvPr id="43" name="上箭头 42"/>
          <p:cNvSpPr/>
          <p:nvPr/>
        </p:nvSpPr>
        <p:spPr>
          <a:xfrm>
            <a:off x="5836920" y="6019800"/>
            <a:ext cx="1524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577840" y="630936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  <a:endParaRPr lang="zh-CN" altLang="en-US" dirty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91160"/>
              </p:ext>
            </p:extLst>
          </p:nvPr>
        </p:nvGraphicFramePr>
        <p:xfrm>
          <a:off x="8286195" y="903832"/>
          <a:ext cx="3601008" cy="437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26"/>
                <a:gridCol w="450126"/>
                <a:gridCol w="450126"/>
                <a:gridCol w="450126"/>
                <a:gridCol w="450126"/>
                <a:gridCol w="450126"/>
                <a:gridCol w="450126"/>
                <a:gridCol w="450126"/>
              </a:tblGrid>
              <a:tr h="437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下箭头 45"/>
          <p:cNvSpPr/>
          <p:nvPr/>
        </p:nvSpPr>
        <p:spPr>
          <a:xfrm>
            <a:off x="9296400" y="51816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113520" y="16764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  <a:endParaRPr lang="zh-CN" altLang="en-US" dirty="0"/>
          </a:p>
        </p:txBody>
      </p:sp>
      <p:sp>
        <p:nvSpPr>
          <p:cNvPr id="48" name="上箭头 47"/>
          <p:cNvSpPr/>
          <p:nvPr/>
        </p:nvSpPr>
        <p:spPr>
          <a:xfrm>
            <a:off x="10713720" y="1371600"/>
            <a:ext cx="1524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0447020" y="1676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  <a:endParaRPr lang="zh-CN" altLang="en-US" dirty="0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5928"/>
              </p:ext>
            </p:extLst>
          </p:nvPr>
        </p:nvGraphicFramePr>
        <p:xfrm>
          <a:off x="8301435" y="2473552"/>
          <a:ext cx="3601008" cy="437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26"/>
                <a:gridCol w="450126"/>
                <a:gridCol w="450126"/>
                <a:gridCol w="450126"/>
                <a:gridCol w="450126"/>
                <a:gridCol w="450126"/>
                <a:gridCol w="450126"/>
                <a:gridCol w="450126"/>
              </a:tblGrid>
              <a:tr h="437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下箭头 50"/>
          <p:cNvSpPr/>
          <p:nvPr/>
        </p:nvSpPr>
        <p:spPr>
          <a:xfrm>
            <a:off x="9311640" y="208788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9128760" y="173736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  <a:endParaRPr lang="zh-CN" altLang="en-US" dirty="0"/>
          </a:p>
        </p:txBody>
      </p:sp>
      <p:sp>
        <p:nvSpPr>
          <p:cNvPr id="53" name="上箭头 52"/>
          <p:cNvSpPr/>
          <p:nvPr/>
        </p:nvSpPr>
        <p:spPr>
          <a:xfrm>
            <a:off x="10728960" y="2941320"/>
            <a:ext cx="1524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0462260" y="324612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3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01629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</TotalTime>
  <Words>128</Words>
  <Application>Microsoft Office PowerPoint</Application>
  <PresentationFormat>宽屏</PresentationFormat>
  <Paragraphs>94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幼圆</vt:lpstr>
      <vt:lpstr>Arial</vt:lpstr>
      <vt:lpstr>Century Gothic</vt:lpstr>
      <vt:lpstr>Wingdings 3</vt:lpstr>
      <vt:lpstr>丝状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</dc:title>
  <dc:creator>Bing Li</dc:creator>
  <cp:lastModifiedBy>Bing Li</cp:lastModifiedBy>
  <cp:revision>14</cp:revision>
  <dcterms:created xsi:type="dcterms:W3CDTF">2020-01-10T05:24:03Z</dcterms:created>
  <dcterms:modified xsi:type="dcterms:W3CDTF">2020-03-16T11:50:20Z</dcterms:modified>
</cp:coreProperties>
</file>