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59" r:id="rId3"/>
    <p:sldId id="260" r:id="rId4"/>
    <p:sldId id="296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D78D4-E722-4271-A0A9-76378A7E38A2}">
  <a:tblStyle styleId="{C39D78D4-E722-4271-A0A9-76378A7E38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63d59f7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63d59f7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63d59f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63d59f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63d59f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63d59f7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63d59f7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63d59f7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67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63d59f7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63d59f7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95800" y="560025"/>
            <a:ext cx="57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76675" y="2633450"/>
            <a:ext cx="224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003600" y="368825"/>
            <a:ext cx="31365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212900" y="1966650"/>
            <a:ext cx="4718100" cy="17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00" y="84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13100" y="19357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416688" y="2846850"/>
            <a:ext cx="23106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>
            <a:off x="2843538" y="1966650"/>
            <a:ext cx="34569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97251" y="1359073"/>
            <a:ext cx="168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99600" y="1761048"/>
            <a:ext cx="148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5614677" y="1518450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 idx="3"/>
          </p:nvPr>
        </p:nvSpPr>
        <p:spPr>
          <a:xfrm>
            <a:off x="4372776" y="3631918"/>
            <a:ext cx="137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4366726" y="4032151"/>
            <a:ext cx="144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5614677" y="2659574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6"/>
          </p:nvPr>
        </p:nvSpPr>
        <p:spPr>
          <a:xfrm>
            <a:off x="6696247" y="2455700"/>
            <a:ext cx="16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6676267" y="2853909"/>
            <a:ext cx="148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 hasCustomPrompt="1"/>
          </p:nvPr>
        </p:nvSpPr>
        <p:spPr>
          <a:xfrm>
            <a:off x="5614677" y="3800697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ctrTitle" idx="9"/>
          </p:nvPr>
        </p:nvSpPr>
        <p:spPr>
          <a:xfrm>
            <a:off x="5136200" y="218975"/>
            <a:ext cx="21711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9" r:id="rId5"/>
    <p:sldLayoutId id="2147483669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ctrTitle"/>
          </p:nvPr>
        </p:nvSpPr>
        <p:spPr>
          <a:xfrm>
            <a:off x="2495800" y="560025"/>
            <a:ext cx="57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500" dirty="0"/>
              <a:t>마이크로 프로세서 </a:t>
            </a:r>
            <a:r>
              <a:rPr lang="en-US" altLang="ko-KR" sz="4000" dirty="0"/>
              <a:t>First Spring</a:t>
            </a:r>
            <a:endParaRPr sz="4000" dirty="0"/>
          </a:p>
        </p:txBody>
      </p:sp>
      <p:sp>
        <p:nvSpPr>
          <p:cNvPr id="125" name="Google Shape;125;p29"/>
          <p:cNvSpPr txBox="1">
            <a:spLocks noGrp="1"/>
          </p:cNvSpPr>
          <p:nvPr>
            <p:ph type="subTitle" idx="1"/>
          </p:nvPr>
        </p:nvSpPr>
        <p:spPr>
          <a:xfrm>
            <a:off x="5976675" y="2633450"/>
            <a:ext cx="224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201613989 </a:t>
            </a:r>
            <a:r>
              <a:rPr lang="ko-KR" altLang="en-US" dirty="0"/>
              <a:t>김진산</a:t>
            </a:r>
            <a:endParaRPr lang="en-US" altLang="ko-K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201610349 </a:t>
            </a:r>
            <a:r>
              <a:rPr lang="ko-KR" altLang="en-US" dirty="0"/>
              <a:t>최성우</a:t>
            </a:r>
            <a:endParaRPr lang="en-US" altLang="ko-K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201822483 </a:t>
            </a:r>
            <a:r>
              <a:rPr lang="ko-KR" altLang="en-US" dirty="0"/>
              <a:t>정우</a:t>
            </a:r>
            <a:endParaRPr dirty="0"/>
          </a:p>
        </p:txBody>
      </p:sp>
      <p:sp>
        <p:nvSpPr>
          <p:cNvPr id="126" name="Google Shape;126;p29"/>
          <p:cNvSpPr/>
          <p:nvPr/>
        </p:nvSpPr>
        <p:spPr>
          <a:xfrm>
            <a:off x="6619036" y="3446870"/>
            <a:ext cx="1546769" cy="279991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ctrTitle" idx="9"/>
          </p:nvPr>
        </p:nvSpPr>
        <p:spPr>
          <a:xfrm>
            <a:off x="5136200" y="218975"/>
            <a:ext cx="21711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5468015" y="1957954"/>
            <a:ext cx="217109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프로젝트 구상</a:t>
            </a:r>
            <a:endParaRPr sz="2000" dirty="0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 idx="2"/>
          </p:nvPr>
        </p:nvSpPr>
        <p:spPr>
          <a:xfrm>
            <a:off x="4841465" y="1881533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8" name="Google Shape;158;p32"/>
          <p:cNvSpPr txBox="1">
            <a:spLocks noGrp="1"/>
          </p:cNvSpPr>
          <p:nvPr>
            <p:ph type="title" idx="5"/>
          </p:nvPr>
        </p:nvSpPr>
        <p:spPr>
          <a:xfrm>
            <a:off x="4841465" y="3022657"/>
            <a:ext cx="12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7"/>
          </p:nvPr>
        </p:nvSpPr>
        <p:spPr>
          <a:xfrm>
            <a:off x="5903054" y="3060967"/>
            <a:ext cx="279718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프로젝트 구현 도구</a:t>
            </a:r>
            <a:endParaRPr sz="2000" dirty="0"/>
          </a:p>
        </p:txBody>
      </p:sp>
      <p:sp>
        <p:nvSpPr>
          <p:cNvPr id="162" name="Google Shape;162;p32"/>
          <p:cNvSpPr/>
          <p:nvPr/>
        </p:nvSpPr>
        <p:spPr>
          <a:xfrm>
            <a:off x="5533000" y="105360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2212900" y="1966650"/>
            <a:ext cx="4718100" cy="17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/>
              <a:t>간단한 슈팅게임</a:t>
            </a:r>
            <a:endParaRPr lang="en-US" altLang="ko-KR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003700" y="40005"/>
            <a:ext cx="31365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br>
              <a:rPr lang="en" dirty="0"/>
            </a:br>
            <a:r>
              <a:rPr lang="ko-KR" altLang="en-US" dirty="0"/>
              <a:t>프로젝트 구상</a:t>
            </a:r>
            <a:endParaRPr dirty="0"/>
          </a:p>
        </p:txBody>
      </p:sp>
      <p:sp>
        <p:nvSpPr>
          <p:cNvPr id="169" name="Google Shape;169;p33"/>
          <p:cNvSpPr/>
          <p:nvPr/>
        </p:nvSpPr>
        <p:spPr>
          <a:xfrm>
            <a:off x="3883225" y="103102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C33B0-91EC-41E7-9B19-8E902DED2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00" y="1785650"/>
            <a:ext cx="3222717" cy="209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003700" y="40005"/>
            <a:ext cx="31365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br>
              <a:rPr lang="en" dirty="0"/>
            </a:br>
            <a:r>
              <a:rPr lang="ko-KR" altLang="en-US" dirty="0"/>
              <a:t>구현 도구</a:t>
            </a:r>
            <a:endParaRPr dirty="0"/>
          </a:p>
        </p:txBody>
      </p:sp>
      <p:sp>
        <p:nvSpPr>
          <p:cNvPr id="169" name="Google Shape;169;p33"/>
          <p:cNvSpPr/>
          <p:nvPr/>
        </p:nvSpPr>
        <p:spPr>
          <a:xfrm>
            <a:off x="3883225" y="1031024"/>
            <a:ext cx="1377542" cy="208188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B7D46B-86EC-411B-9434-450B6DE8A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74" y="1752062"/>
            <a:ext cx="2359188" cy="19494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88D9C0-24F8-4B03-B02C-274A806DB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940" y="1736503"/>
            <a:ext cx="1807100" cy="196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ctrTitle"/>
          </p:nvPr>
        </p:nvSpPr>
        <p:spPr>
          <a:xfrm>
            <a:off x="2683950" y="2098650"/>
            <a:ext cx="37761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 you!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neycomb Meeting by Slidesgo">
  <a:themeElements>
    <a:clrScheme name="Simple Light">
      <a:dk1>
        <a:srgbClr val="2E2E2E"/>
      </a:dk1>
      <a:lt1>
        <a:srgbClr val="FFFFFF"/>
      </a:lt1>
      <a:dk2>
        <a:srgbClr val="595959"/>
      </a:dk2>
      <a:lt2>
        <a:srgbClr val="CCCCCC"/>
      </a:lt2>
      <a:accent1>
        <a:srgbClr val="C9A95E"/>
      </a:accent1>
      <a:accent2>
        <a:srgbClr val="212121"/>
      </a:accent2>
      <a:accent3>
        <a:srgbClr val="DDB453"/>
      </a:accent3>
      <a:accent4>
        <a:srgbClr val="DFC17B"/>
      </a:accent4>
      <a:accent5>
        <a:srgbClr val="6D551D"/>
      </a:accent5>
      <a:accent6>
        <a:srgbClr val="2E2E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화면 슬라이드 쇼(16:9)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Economica</vt:lpstr>
      <vt:lpstr>Fira Sans Extra Condensed Medium</vt:lpstr>
      <vt:lpstr>Lato Light</vt:lpstr>
      <vt:lpstr>Arial</vt:lpstr>
      <vt:lpstr>Honeycomb Meeting by Slidesgo</vt:lpstr>
      <vt:lpstr>마이크로 프로세서 First Spring</vt:lpstr>
      <vt:lpstr>목차</vt:lpstr>
      <vt:lpstr>01 프로젝트 구상</vt:lpstr>
      <vt:lpstr>01 구현 도구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HONEYCOMB MEETING</dc:title>
  <dc:creator>Kim</dc:creator>
  <cp:lastModifiedBy>김진산</cp:lastModifiedBy>
  <cp:revision>4</cp:revision>
  <dcterms:modified xsi:type="dcterms:W3CDTF">2020-06-03T12:32:09Z</dcterms:modified>
</cp:coreProperties>
</file>