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7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9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7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815"/>
            <a:ext cx="702056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$FR~IJO8R6@VJ)6$[0R4H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155" y="806450"/>
            <a:ext cx="8715375" cy="591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0880" y="438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加上图像预处理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16H([ZP0{~X76`ACER)4G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9540"/>
            <a:ext cx="8754110" cy="6728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其他尝试</a:t>
            </a:r>
            <a:endParaRPr lang="zh-CN" altLang="en-US"/>
          </a:p>
        </p:txBody>
      </p:sp>
      <p:pic>
        <p:nvPicPr>
          <p:cNvPr id="4" name="图片 3" descr="GMBY04~CRAROHK93M%@U1{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456690"/>
            <a:ext cx="10506075" cy="2867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2720" y="5013960"/>
            <a:ext cx="671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普通卷积</a:t>
            </a:r>
            <a:r>
              <a:rPr lang="en-US" altLang="zh-CN"/>
              <a:t>:y=w*x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34160" y="5765800"/>
            <a:ext cx="9488170" cy="563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改成</a:t>
            </a:r>
            <a:r>
              <a:rPr lang="en-US" altLang="zh-CN"/>
              <a:t>:y=log_softmax(w)*softmax(x) +b </a:t>
            </a:r>
            <a:r>
              <a:rPr lang="zh-CN" altLang="en-US"/>
              <a:t>当</a:t>
            </a:r>
            <a:r>
              <a:rPr lang="en-US" altLang="zh-CN"/>
              <a:t>softmax(w)</a:t>
            </a:r>
            <a:r>
              <a:rPr lang="zh-CN" altLang="en-US"/>
              <a:t>和</a:t>
            </a:r>
            <a:r>
              <a:rPr lang="en-US" altLang="zh-CN"/>
              <a:t>softmax(x)</a:t>
            </a:r>
            <a:r>
              <a:rPr lang="zh-CN" altLang="en-US"/>
              <a:t>一模一样时</a:t>
            </a:r>
            <a:r>
              <a:rPr lang="en-US" altLang="zh-CN"/>
              <a:t>,y</a:t>
            </a:r>
            <a:r>
              <a:rPr lang="zh-CN" altLang="en-US"/>
              <a:t>取得最大值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r>
              <a:rPr lang="en-US" altLang="zh-CN"/>
              <a:t>,</a:t>
            </a:r>
            <a:r>
              <a:rPr lang="zh-CN" altLang="en-US"/>
              <a:t>重写卷积层</a:t>
            </a:r>
            <a:endParaRPr lang="zh-CN" altLang="en-US"/>
          </a:p>
        </p:txBody>
      </p:sp>
      <p:pic>
        <p:nvPicPr>
          <p:cNvPr id="4" name="图片 3" descr="2AL6L}3_HM9)_I3)~_I83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206500"/>
            <a:ext cx="12192000" cy="4051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240" y="5801360"/>
            <a:ext cx="338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三个循环</a:t>
            </a:r>
            <a:r>
              <a:rPr lang="en-US" altLang="zh-CN"/>
              <a:t>:out_channels,H,W</a:t>
            </a:r>
            <a:endParaRPr lang="en-US" altLang="zh-CN"/>
          </a:p>
          <a:p>
            <a:r>
              <a:rPr lang="zh-CN" altLang="en-US"/>
              <a:t>然后拼起来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69840" y="5801360"/>
            <a:ext cx="336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改进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两个循环把要卷积的拼起来</a:t>
            </a:r>
            <a:endParaRPr lang="zh-CN" altLang="en-US"/>
          </a:p>
          <a:p>
            <a:r>
              <a:rPr lang="zh-CN" altLang="en-US"/>
              <a:t>直接一个矩乘运算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77200" y="5543550"/>
            <a:ext cx="4789170" cy="132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# inputs:[B,Cin,H,W]</a:t>
            </a:r>
            <a:endParaRPr lang="zh-CN" altLang="en-US"/>
          </a:p>
          <a:p>
            <a:r>
              <a:rPr lang="zh-CN" altLang="en-US"/>
              <a:t># finput:[B,Cin*K*K,(H-K+1)*(W-K+1)]</a:t>
            </a:r>
            <a:endParaRPr lang="zh-CN" altLang="en-US"/>
          </a:p>
          <a:p>
            <a:r>
              <a:rPr lang="zh-CN" altLang="en-US"/>
              <a:t># W:[Cout,Cin*K*K]   B:[1,Cout,1]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output:[B,Cout,(H-K+1)*(W-K+1)]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4770" y="5156200"/>
            <a:ext cx="256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:</a:t>
            </a:r>
            <a:r>
              <a:rPr lang="zh-CN" altLang="en-US"/>
              <a:t>改进后是普通的卷积</a:t>
            </a:r>
            <a:r>
              <a:rPr lang="en-US" altLang="zh-CN"/>
              <a:t>y=w*x+b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99490" y="5544185"/>
            <a:ext cx="124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最开始</a:t>
            </a:r>
            <a:r>
              <a:rPr lang="en-US" altLang="zh-CN"/>
              <a:t>: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0"/>
            <a:ext cx="1213866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960" y="287655"/>
            <a:ext cx="4541520" cy="1200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800"/>
              <a:t>VGG16</a:t>
            </a:r>
            <a:endParaRPr lang="en-US" altLang="zh-CN" sz="4800"/>
          </a:p>
        </p:txBody>
      </p:sp>
      <p:pic>
        <p:nvPicPr>
          <p:cNvPr id="6" name="图片 5" descr="9ca0744272b0449186f766afcabadd598e24679088a4438dafede05a71b7c1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895" y="1224280"/>
            <a:ext cx="6597650" cy="1874520"/>
          </a:xfrm>
          <a:prstGeom prst="rect">
            <a:avLst/>
          </a:prstGeom>
        </p:spPr>
      </p:pic>
      <p:pic>
        <p:nvPicPr>
          <p:cNvPr id="8" name="图片 8" descr="downloa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0000" y="586740"/>
            <a:ext cx="3810000" cy="2701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0" y="586740"/>
            <a:ext cx="255968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前两个epoch情况</a:t>
            </a:r>
            <a:endParaRPr lang="zh-CN" altLang="en-US"/>
          </a:p>
        </p:txBody>
      </p:sp>
      <p:pic>
        <p:nvPicPr>
          <p:cNvPr id="10" name="图片 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" y="4073525"/>
            <a:ext cx="3500120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252720" y="3652520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82040" y="3652520"/>
            <a:ext cx="351472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加入BatchNorm2d</a:t>
            </a:r>
            <a:endParaRPr lang="zh-CN" altLang="en-US"/>
          </a:p>
        </p:txBody>
      </p:sp>
      <p:pic>
        <p:nvPicPr>
          <p:cNvPr id="16" name="图片 2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00" y="4114800"/>
            <a:ext cx="3531235" cy="2504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654800" y="3652520"/>
            <a:ext cx="269176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加入</a:t>
            </a:r>
            <a:r>
              <a:rPr lang="en-US" altLang="zh-CN"/>
              <a:t> skip connect</a:t>
            </a:r>
            <a:endParaRPr lang="en-US" altLang="zh-CN"/>
          </a:p>
        </p:txBody>
      </p:sp>
      <p:pic>
        <p:nvPicPr>
          <p:cNvPr id="18" name="图片 3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2740" y="4117975"/>
            <a:ext cx="3548380" cy="2516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9042400" y="28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</a:t>
            </a:r>
            <a:r>
              <a:rPr lang="en-US" altLang="zh-CN"/>
              <a:t>VGG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1657985"/>
            <a:ext cx="3581400" cy="264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280160" y="1041400"/>
            <a:ext cx="251904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只在3层同类卷积用残差层且加Batchnorm2d</a:t>
            </a:r>
            <a:endParaRPr lang="zh-CN" altLang="en-US"/>
          </a:p>
        </p:txBody>
      </p:sp>
      <p:pic>
        <p:nvPicPr>
          <p:cNvPr id="7" name="图片 6" descr="@Z@]4J{8@$R0OD8J05~U1H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226685"/>
            <a:ext cx="12192000" cy="854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2640" y="4714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VGG16+Batchnorm2d</a:t>
            </a:r>
            <a:r>
              <a:rPr lang="zh-CN" altLang="en-US"/>
              <a:t>成绩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59680" y="360680"/>
            <a:ext cx="137160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MyCNN</a:t>
            </a:r>
            <a:endParaRPr lang="en-US" altLang="zh-CN"/>
          </a:p>
        </p:txBody>
      </p:sp>
      <p:pic>
        <p:nvPicPr>
          <p:cNvPr id="13" name="图片 13" descr="@5_{BFAO6~CD3OUB$~I(6(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" y="866140"/>
            <a:ext cx="5401310" cy="4799965"/>
          </a:xfrm>
          <a:prstGeom prst="rect">
            <a:avLst/>
          </a:prstGeom>
        </p:spPr>
      </p:pic>
      <p:pic>
        <p:nvPicPr>
          <p:cNvPr id="5" name="图片 4" descr="IHY`TN2~4G`LL)BB}WY[L5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40" y="947420"/>
            <a:ext cx="6553200" cy="2857500"/>
          </a:xfrm>
          <a:prstGeom prst="rect">
            <a:avLst/>
          </a:prstGeom>
        </p:spPr>
      </p:pic>
      <p:pic>
        <p:nvPicPr>
          <p:cNvPr id="6" name="图片 5" descr="37D2T9XHG~K2TVK7`JYRS{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0" y="3705225"/>
            <a:ext cx="4571365" cy="2846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8160" y="83185"/>
            <a:ext cx="4023995" cy="129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MyCNN</a:t>
            </a:r>
            <a:endParaRPr lang="zh-CN" altLang="en-US"/>
          </a:p>
          <a:p>
            <a:r>
              <a:rPr lang="zh-CN" altLang="en-US"/>
              <a:t>卷积层加Batchnorm2d和ReLU</a:t>
            </a:r>
            <a:endParaRPr lang="zh-CN" altLang="en-US"/>
          </a:p>
          <a:p>
            <a:r>
              <a:rPr lang="zh-CN" altLang="en-US"/>
              <a:t>线性层加Sigmoid 和 Dropout</a:t>
            </a:r>
            <a:endParaRPr lang="zh-CN" altLang="en-US"/>
          </a:p>
        </p:txBody>
      </p:sp>
      <p:pic>
        <p:nvPicPr>
          <p:cNvPr id="5" name="图片 4" descr="2VBUQ]Z2CMYFR_B{0}KVY}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245235"/>
            <a:ext cx="5743575" cy="4143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4760" y="83185"/>
            <a:ext cx="4023995" cy="129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MyCNN</a:t>
            </a:r>
            <a:endParaRPr lang="zh-CN" altLang="en-US"/>
          </a:p>
          <a:p>
            <a:r>
              <a:rPr lang="zh-CN" altLang="en-US"/>
              <a:t>卷积层加Batchnorm2d和ReLU</a:t>
            </a:r>
            <a:endParaRPr lang="zh-CN" altLang="en-US"/>
          </a:p>
          <a:p>
            <a:r>
              <a:rPr lang="zh-CN" altLang="en-US"/>
              <a:t>线性层加 Dropout</a:t>
            </a:r>
            <a:endParaRPr lang="zh-CN" altLang="en-US"/>
          </a:p>
        </p:txBody>
      </p:sp>
      <p:pic>
        <p:nvPicPr>
          <p:cNvPr id="8" name="图片 7" descr="S]9BA6~W7@R`W8IF{D8M0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30" y="984885"/>
            <a:ext cx="4699000" cy="5934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~94F8%)G~0~8%G8[3VF`X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88925"/>
            <a:ext cx="8172450" cy="2114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3200" y="828040"/>
            <a:ext cx="244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代码中</a:t>
            </a:r>
            <a:endParaRPr lang="zh-CN" altLang="en-US"/>
          </a:p>
          <a:p>
            <a:r>
              <a:rPr lang="zh-CN" altLang="en-US"/>
              <a:t>不小心用</a:t>
            </a:r>
            <a:r>
              <a:rPr lang="en-US" altLang="zh-CN"/>
              <a:t>Final.pd</a:t>
            </a:r>
            <a:endParaRPr lang="en-US" altLang="zh-CN"/>
          </a:p>
          <a:p>
            <a:r>
              <a:rPr lang="zh-CN" altLang="en-US"/>
              <a:t>覆盖了</a:t>
            </a:r>
            <a:r>
              <a:rPr lang="en-US" altLang="zh-CN"/>
              <a:t>best.pd</a:t>
            </a:r>
            <a:endParaRPr lang="en-US" altLang="zh-CN"/>
          </a:p>
          <a:p>
            <a:r>
              <a:rPr lang="zh-CN" altLang="en-US"/>
              <a:t>所以两者分数一样。</a:t>
            </a:r>
            <a:endParaRPr lang="en-US" altLang="zh-CN"/>
          </a:p>
        </p:txBody>
      </p:sp>
      <p:pic>
        <p:nvPicPr>
          <p:cNvPr id="6" name="图片 5" descr="%P)}YMVZX@@UIW``97T2BR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2403475"/>
            <a:ext cx="5741035" cy="4089400"/>
          </a:xfrm>
          <a:prstGeom prst="rect">
            <a:avLst/>
          </a:prstGeom>
        </p:spPr>
      </p:pic>
      <p:pic>
        <p:nvPicPr>
          <p:cNvPr id="7" name="图片 6" descr="~R3XV36Y54Z%0]GRZDN2NE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2484120"/>
            <a:ext cx="5364480" cy="4226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G_V3$C~P5419D[IZ]ZK@{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86055"/>
            <a:ext cx="8372475" cy="2686050"/>
          </a:xfrm>
          <a:prstGeom prst="rect">
            <a:avLst/>
          </a:prstGeom>
        </p:spPr>
      </p:pic>
      <p:pic>
        <p:nvPicPr>
          <p:cNvPr id="5" name="图片 4" descr="@[K_$1@I3O[VJOQP}X$PN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2319655"/>
            <a:ext cx="5433695" cy="4196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4F`}$(V4{2A]E_(@BR4F8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652270"/>
            <a:ext cx="5661660" cy="4282440"/>
          </a:xfrm>
          <a:prstGeom prst="rect">
            <a:avLst/>
          </a:prstGeom>
        </p:spPr>
      </p:pic>
      <p:pic>
        <p:nvPicPr>
          <p:cNvPr id="5" name="图片 4" descr="0}IEED$OW((W``UTF`O~U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30" y="1652270"/>
            <a:ext cx="5775960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2960" y="1283970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02930" y="1283970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UNIT_PLACING_PICTURE_USER_VIEWPORT" val="{&quot;height&quot;:2952,&quot;width&quot;:10390}"/>
</p:tagLst>
</file>

<file path=ppt/tags/tag66.xml><?xml version="1.0" encoding="utf-8"?>
<p:tagLst xmlns:p="http://schemas.openxmlformats.org/presentationml/2006/main">
  <p:tag name="KSO_WM_UNIT_PLACING_PICTURE_USER_VIEWPORT" val="{&quot;height&quot;:5560,&quot;width&quot;:78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MmYwYjhiNTQyNjBjYTE0ZDUxN2U5YWRiMmZlNTMwNz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A1MzA3ODY4ODYzIiwKCSJHcm91cElkIiA6ICIyNjE0Mjg2NjQiLAoJIkltYWdlIiA6ICJpVkJPUncwS0dnb0FBQUFOU1VoRVVnQUFBb2NBQUFKNENBWUFBQUFYMEVrdUFBQUFDWEJJV1hNQUFBc1RBQUFMRXdFQW1wd1lBQUFnQUVsRVFWUjRuT3pkZTFoVTFkNEg4TzhldWVRRjhzTEYwMGtyTSt0NHE5bFRJYVlkU0tGUXdWUXdMeDFmcWxQaUphMk9hU1lkYjVGM2UwV09CcEtWdnFTcG9SaHFtaG1rWnVxUjBWQk1MRXNFQlpXTEtDZ01NK3Y5ZzJiSHdBQ0R3c3dBMzgvenpPUE0zbXV2OVp0eHI1a2ZhKys5Tmt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pZQms2d0NJR3BpRExNdi9FRUw4RThDamtpUzF0blZBelV5eEVPSVVnTFZhcmZaakFEcGJCMFJWc0kvWUZ2c0kyUjBtaDlTVU9jaXl2QW5BTUZzSFFvQVE0bHV0VmhzQS92alpFL1lSTzhJK1F2YUN5U0UxV2JJc3Z3Umc3UU1QUElCWnMyYWhhOWV1Y0hGeHNYVll6Y3FOR3pmdzIyKy9ZZkhpeFVoTFM0TVFZcVpXcTExbzY3aW9IUHVJN2JHUGtEMVMyVG9Bb29ieXgyRXl6Sm8xQzJxMW1qOTZOdENtVFJ2MDZ0VUw0ZUhoQUFCSmtrYmJPQ1NxZ0gzRTl0aEh5QjR4T2FTbTdGRUE2TnExcTYzamFQYnV2ZmRlNDlPSGJCa0hWY0UrWWlmWVI4aWVNRG1rSnN0NFlqMUhRMnl2ZFd2bEdvZVd0b3lEVExHUDJBLzJFYkluVEE2SmlJaUlTTUhra0lpSWlJZ1VUQTZKaUlpSVNNSGtrSWlJaUlnVVRBNkppSWlJU01Ia2tJaUlpSWdVVEE2SmlJaUlTTUhra0lpSWlJZ1VUQTZKaUlpSVNNSGtrSWlJNmwxcWFpbzBHZzFlZXVtbGFzdU1HVE1HR28wR3BhV2xWb3pzOWhqZlQzRnhzYTFESVdwd1RBNkppS2pCbkQxN0ZxZFBuNjZ5L05peFk3aHc0WUlOSWlLaTJqQTVKQ0tpQnFQUmFMQng0OFlxeXpkczJBQzFXbTJEaUlpb05rd09pWWlvd1lTRWhHRFBuajNJejg5WGxsMjhlQkVIRHg1RVVGQ1FTZGtqUjQ1Z3pKZ3g4UEx5UW1CZ0lBNGRPZ1FBMkx4NU0zeDlmVkZZV0FnQU9INzhPUHIzNzQrc3JDemxjTy9CZ3djUkhCd01iMjl2VEpreUJRVUZCVXE5T3AwT3ExYXR3cEFoUStEbDVZVkJnd1poelpvMU1CZ01kU3BEMUZ3d09TUWlvZ1lqeXpMdXYvOStiTjI2VlZuMnhSZGY0TzkvL3pzOFBUMU55aFlWRlNFOFBCejc5KytIajQ4UEZpeFlBQUFJRGc3R0F3ODhnTmpZV0JnTUJpeGV2QmlUSmszQ1gvLzZWMlhiN2R1M0l5WW1CZ2tKQ2JoNjlTcVdMRm1pckl1SWlFQlNVaEtXTDErT2d3Y1BZdUhDaGRpNmRTdWlvNlByVklhb3VXQnlTRVJFRFdyMDZOSFlzbVVMOUhvOWJ0NjhpWVNFQkl3ZVBicEtPVjlmWDNUcDBnVy8vdm9yMnJScGc2eXNMSlNWbFVHU0pJU0hoMlByMXEySWlvcEM2OWF0OGNJTEw1aHNPMkhDQkxSdjN4NGVIaDRJRFEzRjk5OS9Ed0FvS0NoQVltSWlaczJhaFc3ZHVzSEJ3UUc5ZS9kR1dGZ1k0dVBqTFM1RDFKd3dPU1Fpb2diMTNIUFBRYWZUNGJ2dnZrTmlZaUk2ZGVxRVJ4OTl0RXE1bFN0WElqQXdFTEd4c1RoLy9qd0FLSWQxdTNUcGdnRURCdUN6eno3RGhBa1RJRW1TeWJZZUhoN0tjM2QzZHhRWEY4TmdNT0RTcFVzUVFxQkxseTRtNVR0MzdveTh2RHlMeXhBMUowd09pWWlvUVRrNU9XSDQ4T0hZdW5VcnZ2enlTN09qaHBtWm1majAwMDhSSFIyTlpjdVdJVEF3c01yNjVPUmtEQmd3QUd2WHJxMnkvWTBiTjVUbjU4K2ZoNGVIQjFRcUZkemQzWlZsbGV2ejlQUzB1QXhSYzhJOW5vaUlHbHhJU0FoU1VsS1FsNWNIUHorL0t1dkx5c29BQUpjdVhVSmhZU0UyYk5pZ3JETVlESGp2dmZjd2N1Ukl6SjQ5RytucDZkaTJiWnZKOWxGUlVTZ3FLc0w1OCtleGR1MWFKYmwwYzNQRGdBRURFQkVSZ2JObnowS3YxK1BreVpQNDZLT1BNRzdjT0l2TEVEVW5EcllPZ0lpSW1qNWpBdGE1YzJjNE9qcFdXWC8vL2ZkajFLaFJlUHZ0dCtIaDRZRlJvMGJoNE1HREFJQlBQdmtFdWJtNWVPV1ZWK0RrNUlTcFU2ZGkwYUpGOFBiMlZyYnYzYnMzbm4vK2VaU1VsQ0FnSUFDdnZ2cXFzbTdldkhtSWlvckNwRW1UVUZCUWdIdnZ2UmVob2FFSURnNnVVeG1pNWtLcXZRaFI0eVRMc2dES0o5c2wyOU5vTkFDQWxKUVVmdS9ZaWFiUVIxSlRVeEVhR29yOSsvZWpWYXRXdGc3bmpyQ1BrTDNnWVdVaUlpSWlVakE1SkNJaUlpSUZ6emtrSXFKR3ExZXZYbzM2c0RpUlBlTElJUkVSRVJFcG1Cd1NFUkVSa1lMSklaRVpPcDBPNjlldngralJvOUczYjEvMDZkTUh3NFlOdzg4Ly8yeVY5cytjT1lPSkV5ZWlYNzkrZU9xcHB6Qmx5aFJjdUhEQnBNeStmZnN3YnR3NDZIUTZMRisrSEFNSERzU1RUejZKc1dQSElqVTF0ZHE2ejU0OWk3Q3dNUFR0MnhjK1BqN1l1M2V2MlhLdnZmWWFOQm9OaW91TEFRQzV1YmtJQ2dwQ2VucDYvYjFSYWxSU1UxTk45Z2xidTVONEt2YWZqSXdNVEo4K0hiNit2dkQyOWtaWVdCaXlzckxNYmxkVFdmWVJhaXFZSEJKVmN1dldMWXdmUHg3Nzl1M0R0R25Ua0pTVWhIMzc5dUdkZDk1Qnk1WXRHN3o5NHVKaWhJV0ZvWHYzN3RpMWF4Y1NFeE54OTkxMzQ0MDMzbERLRkJRVTRQMzMzOGVzV2JQZzZPaUkzcjE3SXo0K0h0OSsreTBlZWVRUlRKczJEVUtJS25WblptYml0ZGRlUTU4K2ZiQjM3MTVzMnJRSkR6LzhjSlZ5dTNmdnh1Ky8vMjZ5ckVPSERoZy9manpDdzhONU96RnExQ3IzbitUa1pEeisrT05JU0VqQWpoMDc0T1RraFBEd2NMUGIxbFNXZllTYUNpYUhSSlZFUlVXaHBLUUUwZEhSMEdnMGNISnlRcXRXcmVEbDVZWDc3cnV2d2R2UHpNeEVZV0VoWG56eFJiaTR1S0JkdTNZWU1tUUlzckt5bElRdkxpNE9QWHYyVkJLN2dRTUh3dFhWRlM0dUxnZ0lDRUJCUVlIWjVIRFZxbFhvMTY4ZlFrTkQwYXBWSzNoNGVLQlRwMDRtWlc3ZXZJa1ZLMVlnTkRTMHl2WUJBUUVvTGk3R25qMTc2ditORTFsSjVmNHpkdXhZakJ3NUVxNnVybWpmdnIweSttNHV3YXV0TFBzSU5RVk1Eb2txS0NzclEwSkNBbDU5OVZVNE9UbFZXMDZuMDJIVnFsVVlNbVFJdkx5OE1HalFJS3haczBiNWdUQWU3anA4K0RER2pCbURQbjM2WU9USWtUaDkralFBWVBMa3laZ3paNDVKblJNblRzU1NKVXZ3d0FNUG9GT25UbGk1Y2lWS1MwdVJuNStQMk5oWURCbzBDSkpVUGpmdTd0MjdxOXlDVEFpQjdPeHNiTml3QVNFaElWWHVCNnZYNjVHVWxJU2dvS0FhUDRQWTJGZzg4Y1FUNk5XclY1VjFLcFVLenp6ekRIYnYzbDFqSGRROFJFVkZ3ZC9mWHpubG9iUzBGSXNYTDRhdnJ5LzY5ZXVIZDk5OVY3bm5zYkZQYk4rK0hjODg4d3lXTGwxYWF6K3ByYzdiVmJuL1ZPNHJlWGw1YU5ldW5kbDdLdGRXbG4yRW1nSW1oMFFWWkdSa29MaTQyR3hpVkZGRVJBU1NrcEt3ZlBseUhEeDRFQXNYTHNUV3JWc1JIUjF0VWk0K1BoNlJrWkhZczJjUE9uYnNpUG56NXdNQWdvS0NrSlNVQkoxT0I2RDhYS1dqUjQ5aStQRGhjSFIwUkhSME5INzc3VGNNSGp3WVE0WU13VU1QUFlSMzMzMFhRUG1QVVZaV0ZycDM3NjYwYy9qd1lUeisrT01ZUEhndzlIbzlwa3laVWlYbXpNeE1sSlNVSUNjbkIwT0hEb1czdHpjbVRweUl5NWN2bTd6L2JkdTJtZDNlcUVlUEhqV2UwMGpOdzZaTm14QWZINC9WcTFjcm84L3Z2LzgrZnY3NVoyemN1QkdKaVluSXo4L0hzbVhMVExZN2ZQZ3d2dnJxSzRTRmhTbkxxdXNubHRacHRHWExGbWcwR3JPUDY5ZXZBekRmZnlvcUt5dERYRndjUm93WVVldG5VRjFaOWhGcTdKZ2NFbFZnVE5ZY0hLcWZBclNnb0FDSmlZbVlOV3NXdW5YckJnY0hCL1R1M1J0aFlXR0lqNDgzS1R0NThtUzR1Ym5CMWRVVm8wYU5RbnA2T2d3R0EzeDhmQUFBaHc0ZEFsQStrdEdyVnk4OCtPQ0RBSUFmZnZnQlo4K2V4WWdSSTlDdlh6OGtKaVlpSlNVRkFKUmt6dDNkWFduSHk4c0xSNDhleGViTm01R1hsNGU1YytkV2lidW9xQWdBY09MRUNheGZ2eDZKaVlrb0xTMDFLYnQwNlZLODlOSkw2TkNoUTdYdjM5M2RIZm41K1Nncks2dTJERFZ0Ky9idHc2cFZxN0J5NVVwbG44M1B6OGZPblR2eHpqdnZ3TlBURTIzYnRzV0xMNzZJYjcvOTFtVGJjZVBHb1hYcjFtalRwbzJ5ckxwK1ltbWRSc0hCd1RoMjdKalpoNHVMQ3dEei9hZWlCUXNXUUtWUzRlV1hYNjcxYzZpdUxQc0lOWGFjQkp1b2dyLzg1UytRSkFtLy9QS0xjcC9UeWk1ZHVnUWhCTHAwNldLeXZIUG56c2pMeXpNNVQ2bGlrdVhpNGdJaEJNckt5dURrNUlSbm4zMFdlL2Jzd2ROUFA0MWR1M2JoaFJkZUFBQmN2MzRkUzVZc3dieDU4ekJ3NEVBQXdJY2Zmb2lJaUFna0pDUW81eElhRHpFYnFWUXFkT25TQmVQSGo4ZGJiNzJGK2ZQbm14d0NNMTVNTTM3OGVMaTZ1Z0lBUWtORDhlYWJiOEpnTUdELy92MjRlUEVpUm8wYVZlTm5aR3pYM0RtTjFEeXNXTEVDL3Y3KzZOR2poN0lzT3pzYlFnaU1IajI2U25uakgxMEFjTys5OTFaWlgxMC9zYlRPdXFpdS93RGwvVXlyMVNJMk5yYkcwMHBxSzhzK1FvMGRrME9pQ2x4ZFhlSGw1WVhQUHZ1czJ1VFFPT0p3L3Z4NTlPelpVMW1lbVprSlQwOVBzK2NwbVJNVUZJU3dzRENrcDZmandvVUx5amxRRnk5ZVJFbEppVW43L2ZyMVExeGNIQXdHQTl6YzNBQ1VING8yam9aVTV1RGdVQ1dPVHAwNm9WV3JWcmh4NDRaU2h5UkpjSFoyaGtxbHd2YnQyNUdkblkwQkF3WUFnTWtKOWdzWExvUzN0emNBNE9yVnEzQjFkWVdqbzZORjc1T2Fub1VMRitLTk45N0FRdzg5aEpDUUVBQkErL2J0QVFBN2R1eEF4NDRkcTkzV1hGSldIVXZyTk5xeVpRc1dMRmhnZGwxU1VoSmNYRnlxN1Q5UlVWRTRjT0FBWW1KaWxIYXJVMXRaOWhGcTdIaFltYWlTR1RObTROU3BVNWcrZlRwKytlVVg2UFY2RkJZVzRydnZ2c092di80S056YzNEQmd3QUJFUkVUaDc5aXowZWoxT25qeUpqejc2Q09QR2piTzRuUjQ5ZXFCang0NVlzbVFKQWdJQzRPenNES0I4Qk5MVjFSV3hzYkVvTEN6RWxTdFhFQmNYQjFtV29WS3A0Tzd1RGc4UEQ2U2xwUUVBenAwN2g2Ky8vaG9sSlNYSXpzNUdiR3hzbFl0VmdQS0VNU2dvQ011WEwwZEJRUUd1WExtQzJOaFlCQVFFQUFDV0xWdUdBd2NPSURrNUdjbkp5VmkxYWhVQVlOZXVYVXBpQ0FCcGFXa21JMGJVL1B6dGIzL0Rva1dMc0d6Wk11emN1Uk1BNE9ucENWbVdzWFRwVXVUazVFQ3YxeU05UFIxSGpoeTU3WGJxV3FjbGg1VXI5eDhBaUk2T1JuSnlNdGFzV2FNa2o5V3hwQ3o3Q0RWMlRBNkpLdW5jdVRQaTR1TFFwazBiVEo0OEdYMzY5TUdRSVVNUUZ4ZW5uSXM0Yjk0OGFEUWFUSm8wQ2Q3ZTN2ajN2LytOME5EUVdnL0pWaFlVRklTVWxCUU1IejVjV2RheVpVdEVSa1lpTlRVVmZuNStHRGx5SkZxMmJHa3lJdUx2NzY5TVh0MnlaVXVzVzdjT1R6LzlORWFQSG8ydVhidGl4b3daQU1wUHZ2Znk4a0plWGg0QVlPclVxZkR3OEVCZ1lDQkNRa0xRclZzM1RKczJ6ZUo0aFJEWXQyOGYvUDM5Ni9RK3FlbnAyN2N2d3NQRE1YZnVYQ1FsSlFFQUZpMWFCSlZLaGVEZ1lEejExRk9ZTTJmT0hSOWFiWWc2Sy9ZZkFJaUppY0c1YytmZzUrZG5jaEZMYVdscGxUNVVVMW1BZllTSXlLN0pzaXhrV1JaTjBkV3JWOFhmLy81Mzhjc3Z2OVJZN3V1dnZ4YXZ2LzU2dmJXN2UvZHVNV3pZTUZGYVdscm5iWTMvSDdiZUwraFBUYm1QMU1UUy9pTkUzZnNRK3dnMUJSdzVKR3FFT25Ub2dGbXpabUgrL1BrMVhoRjU1TWdSREJvMHFGN2F6TS9QeDZwVnF4QVJFY0Z6cWFoUnM3VC9BSFhyUSt3ajFGUllmbVl3VVNOai9BdjgyTEZqdGc2RkFPVUNtNVNVRkg3djJBbjJFZnZDUGtMMmdpT0hSRVJFUktSZ2NraEVSRVJFQ2lhSFJFUkVSS1JnY2toRVJIWXJKeWNIenovL3ZNbWRoeXBLVFUwMW1VcW12bVJrWkdENjlPbnc5ZldGdDdjM3dzTENrSldWVmE5dEVOa3JKb2RFUkdSMUdSa1pHRFpzV0sxSm5hZW5KN1p0MjJieG5ZZnFTM0p5TWg1Ly9IRWtKQ1JneDQ0ZGNISnlRbmg0dUZWaklMSVYzajZQaUlpczd0cTFhOGpJeUxCMUdOVWFPM2FzU1VJNmR1eFlUSm8wQ1FhRHdlcUpLcEcxY1E4bklxSUdzM0hqUnZqNys4UGIyeHRMbHk1VmxvZUdoZ0lBdkwyOWxTbGNqSWVJdDIvZmptZWVlUVpMbHk1VmxoVVhGd01BQ2dzTDhmYmJiNk52Mzc0WU1tUUlEaDgrYk5KZWFXa3BGaTllREY5ZlgvVHIxdy92dnZzdWJ0eTRVZWU0S3llQWVYbDVhTmV1SFJORGFoWTRja2hFUkEwaU16TVRTNVlzd2VyVnE5R3paMC84OXR0dnlycFBQLzBVb2FHaE9IVG9FSnljbkV5Mk8zejRNTDc2NmlzSUlVeTJBWURaczJlanFLZ0kyN2R2QndEbFZwRkc3Ny8vUGpJek03Rng0MFk0T3p0ajVzeVpXTFpzR1diUG5nMEEyTEpsaThtdEtDdEtTa3BTN3NGY1VWbFpHZUxpNGpCaXhJaTZmd2hFalJEL0JDSWlvZ2JoNk9nSVNaS1FuWjJOVnExYW9VZVBIaFp0TjI3Y09MUnUzUnB0MnJReFdaNlhsNGZ2di84ZWI3enhCdHpjM09EbTVvWi8vdk9meXZyOC9IenMzTGtUNzd6ekRqdzlQZEcyYlZ1OCtPS0wrUGJiYjVVeXdjSEJPSGJzbU5tSHVjUVFBQllzV0FDVlNvV1hYMzc1Tmo0Rm9zYUhJNGRFUk5RZ1BEMDlNWC8rZkt4WXNRTC85My8vaDVrelowS3RWdGU2M2IzMzNtdDJlVTVPRGdDZ2MrZk95cktLQ1dSMmRqYUVFQmc5ZW5TVmJYVTYzVzNkMHU3RER6K0VWcXRGYkd4c2xSRk9vcWFLeVNFUkVUV1lnSUFBREJ3NEVKR1JrWmcrZlRxKytlYWJXcmVSSlBOM2p6TW1ncGN2WDFhZUd4TkdBR2pmdmowQVlNZU9IZWpZc2FQWk91cHlXRGtxS2dvSERoeEFURXlNVWpkUmM4RER5a1JFMUNBdVhicUU0OGVQUTVJa2RPclVDYVdscFJCQ0FBQmNYVjBCQU1lUEgwZGhZYUZGOVhYcTFBbGR1blRCeXBVclVWaFlpS3lzTEt4YnQwNVo3K25wQ1ZtV3NYVHBVdVRrNUVDdjF5TTlQUjFIamh4UnlsaDZXRGs2T2hySnljbFlzMllOM056YzZ1UGpJR28wT0hKSVJFUU5RcS9YWTk2OGVjakt5c0pmLy9wWHZQLysrOHFvNEgzMzNZZmh3NGRqNnRTcGFOT21qVVVqaWdDd2NPRkN6Smt6QjM1K2Zuam9vWWNRSEJ5TVU2ZE9LZXNYTFZxRWhRc1hJamc0R0RxZERsMjZkTUhVcVZQckhIdE1UQXdBd00vUHoyUzV1UXRvaUpvYTgyUDNSRTJBTE1zQ0FJNGRPMmJyVUFoUXBpdEpTVW5oOTQ2ZFlCK3hMK3dqWkM5NFdKbUlpSWlJRkV3T2lZaUlpRWpCNUpDSWlJaUlGRXdPaVlpSWlFakI1SkNJaUlpSUZFd09pWWlJaUVqQjVKQ0lpSWlJRkV3T2lZaUlpRWpCNUpDSWlJaUlGRXdPcVNrckJvQWJOMjdZT281bXI3aTQyUGowbGkzam9DcllSK3dFK3dqWkV5YUgxR1FKSVU0QndHKy8vV2JyVUpxOVM1Y3VBUUNFRU9kc0hBcFZ3RDVpUDloSHlKNHdPYVNtYkMwQUxGNjhHR2ZPbkVGUlVaR3Q0MmwyaW91TDhldXZ2MkxwMHFYR1JWdHNHUTlWd1Q1aVkrd2paSTk0YzI5cXloelZhdlV1U1pJRzJEb1FBZ0FjTGlrcGVmclVxVk9sdGc2RUZPd2o5b1Y5aE94Q0Mxc0hRTlNBRE5uWjJSczZkdXhZTEVtU0J3QlhBSTYyRHFxWnVTV0VTQWV3dXJTMDlHWCs2TmtkOWhIYll4OGhJcUs2a1dWWnlMSXNiQjBIa2IxaUh5R3FYenpua0lpSWlJZ1VUQTZKaUlpSVNNSGtrSWlJaUlnVVRBNkppSWlJU01Ia2tJaUlpSWdVVEE2SmlJaUlTTUhra0lpSWlJZ1VUQTZKaUlpSVNNSGtrSWlJaUlnVVRBNkppSWlJU01Ia2tJaUlpSWdVVEE2SmlJaUlTTUhra0lpSWlJZ1VUQTZKaUlpSVNNSGtrSWlJaUlnVVRBNkppSWlJU01Ia2tJaUlpSWdVVEE2SmlJaUlTTUhra0lpSWlJZ1VUQTZKaUlpSVNPRmc2d0NJaUlnSWtHVjVGNERuYkIwSC9Va0ljVkNyMWZhemRSeld4cEZESWlJaSs4REUwTTVJa3ZTVXJXT3dCWTRjRWhFUjJaRmp4NDdaT2dRQ29ORm9iQjJDelhEa2tJaUlpSWdVSERtMEFsbVd2d1h3akszam9Pb0pJWTVvdFZvdlc4ZEJSRVJrYXh3NXRBNG1oblpPa3FRbmJSMERFUkdSUGVESW9SWHhQQkw3MUp6UEt5RWlJcXFNeVNFUjFRdTFXcDBnU1ZLUXJlT2dQd2toa3JSYXJhK3Q0eUNpeG9XSGxZbW9YakF4dEQrU0pQbllPZ1lpYW53NGNraEU5WXFuVDlnSG5pNUJSTGVMSTRkRVJFUkVwR0J5U0VSRVJFUUtKb2RFUkVSRXBHQnlTRVJFUkVRS0pvZEVSRVJFcEdCeVNFUkVSRVFLSm9kRVJFUkVwT0E4aDBSMlJwYmx5UUJXbWxrdWpNK0ZFQXUwV3UyN1ZnMk1pSWlhQlk0Y0V0a1puVTYzczdZeUJvTWh6aHF4RUJGUjg4T1JReUk3azVxYWVrNldaUzBBZFRWRnpwdzRjZUtVTldNaXNpY2NYU2RxV0J3NWJHWnljbkx3L1BQUHcyQXcyRG9VcW9FUW90cVJRU0hFRG12R1FtUnZPTHBPMUxDWUhEWXpucDZlMkxadEcxUXE2L3pYWjJSa1lOaXdZU2d0TGJWS2UwMUZXVmxadFFtZ0pFbWZXek1XSW51VG1wcDZEb0MyaGlJY1hTZTZBMHdPcVVGZHUzWU5HUmtadGc2ajBVbE5UZjFaQ0pGV2Via1E0cmVVbEpSanRvaUp5SjV3ZEoybzRUQTViR1pTVTFPaDBXaFFYRnlzUEQ5OCtEREdqQm1EUG4zNllPVElrVGg5K3JSSjJZTUhEeUk0T0JqZTN0NllNbVVLQ2dvS3F0UlZ1WDdqU0dGb2FDZ0F3TnZiR3hxTkJrRDVvZTFodzRieDBIWXRoQkQvVjNtWkpFbTFIazRqYWc0NHVrN1VjSmdjRXVMajR4RVpHWWs5ZS9hZ1k4ZU9tRDkvdnNuNjdkdTNJeVltQmdrSkNiaDY5U3FXTEZsaWNkMmZmdm9wQU9EUW9VTTRkcXg4d012VDB4TmJ0MjYxMnFIdHhrcXYxeWRXWG1Zd0dQaWpSd1NPcmhNMUpQNDZFeVpQbmd3M056ZTR1cnBpMUtoUlNFOVBOeG5WbXpCaEF0cTNidzhQRHcrRWhvYmkrKysvdDJHMHpVZHFhbW9xZ0YrTnI0VVFtY2VQSC8vQmhpRVIyUldPcmhNMURDYUhoQTRkT2lqUFhWeGNJSVJBV1ZtWnNzekR3ME41N3U3dWp1TGlZaDRTdGg3bHgwK1NwRjIyRElUSTNuQjBuYWhoTURta1d0MjRjVU41ZnY3OGVYaDRlRUNsVXNISnlRa0FjT3ZXTGJObHFWNThaWHlpMStzMzJESVFJbnZEMFhXaWhzSGtrR29WRlJXRm9xSWluRDkvSG12WHJrVmdZQ0FBNFA3NzcwZXJWcTJRbUZqK3gzdEpTUW5XcjE5dnNxMnJxeXNBNFBqeDR5Z3NMTFJ1NEUxQVNrcEtDb0JMQUs2ZU9IRWl5UnB0cXRYcTBZOCsrdWlUc01MM2cvRUNKbzFHZzZWTGx5ckx6NTQ5aTdDd01QVHQyeGMrUGo3WXUzZXZzbTc1OHVVWU9IQWdubnp5U1l3ZE94YmwrVUZWR1JrWm1ENTlPbng5ZmVIdDdZMndzREJrWldVcDZ3MEdBNDRmUDQ1bHk1YVpqSlJYVkZNYzFtcHJ3b1FKeW1kVThlSXZVdGpkNkxvc3kzM1VhdlVBalViajJOQnROV1FmcW0yL05SZ00rUERERCtIcjZ3c2ZIeDlFUmtaQ0NHVWVjcHc1Y3dZVEowNUV2Mzc5OE5SVFQySEtsQ200Y09HQzFkdGlINm83Sm9kVXE5NjllK1A1NTUvSFAvN3hEM2g3ZStQVlYxOEZBRGc3T3lNaUlnSmJ0bXhCVUZBUUprNmNpTDU5KzVwc2U5OTk5Mkg0OE9HWU9uVXFSb3dZQVlCWEs5ZVJFRUo4Q2lBUmdLaWxiSDE1clVXTEZvZlZhbldHUnFOWnBsYXJuMFlEMzAxcC8vNzltRFp0R2dBZ016TVRyNzMyR3ZyMDZZTzllL2RpMDZaTmVQamhoNVd5dlh2M1JueDhQTDc5OWxzODhzZ2ptRFp0bXNtUGhGRnljakllZi94eEpDUWtZTWVPSFhCeWNrSjRlTGl5L3Jubm5zT01HVFB3K2VlZm05MFhhNHZEV20ydFhyMWF1YkNMekxLNzBYVWh4Rk9TSk8wVlF1U3ExZXBZdFZvZGNQLzk5OS9Wa0cwMlJCK3FiYjlkdDI0ZERodzRnQTBiTm1EdDJyWFl2bjA3RWhJU0FBREZ4Y1VJQ3d0RDkrN2RzV3ZYTGlRbUp1THV1Ky9HRzIrOFlUYitobXlMZllqc2tpekxRcFpsMGRqODlOTlBRcFpsVVZSVVpPdFFHcFR4LzhmVyswbDFldmZ1M1VlVzVXZXQxWjVhcmY3TytKbFVlRnlWWlRsS3JWWVA2TkdqaDVPNTdXNW5QemUzajgyY09WT0VoNGRidFAzUm8wZkZrMDgrS2ZSNmZaVjFsWmY5K09PUFFxUFJLTXRQbno2dHRGOVNVbEpsKzdyRTBkQnQzVTVmdFBmOXVoNUpzaXhmbEdYNUNnREoxc0VBZ0ZxdC9wZVpQbFNrVnFzL2xXVjVTTy9ldlZ1YjI4N2UrbEJ0KysyZ1FZUEVWMTk5cGJ5T2lvb1MvL3puUDRVUVFwdzVjMGJJc2l6eTgvT1Y5VC8rK0tQdzh2SVNCb1BCNm0yeEQ5VU43NjFNVkQzSmd1ZG1YeHZuZEx4MTY1YXlycVNreEtSY1dWbVpaTzY1cDZlblNibGJ0MjZkTEM0dVZobC9VUFI2dmRudEtpN3YwS0ZEdGV2TXZUWVlERktGNWVZT2hYVUFNRW1TcEVuT3pzN1hIbnZzc1hoSmtuWUlJYjQ5ZnZ4NGdabnl0MFd2MXlNcEtRa3JWcXlvc1p3UUFqazVPZGl3WVFOQ1FrTE1Ub3RVZVZsZVhoN2F0V3VuTEgva2tVZXFQWnhtYVJ5MmFLdWUxTFlQVzdwTWVXMXVud2VxN3ZkR0ZmZFBjNjhyOXdNam5VNVhaVjhXUW53dVNWTEhIajE2dEs1Y1QrVjkzWGdCWG0zbHFsdG03Q3UxbERPWC9MV1NKT2wvQVB5UGc0UERUYlZhblFBZ1FhZlRmWGZ5NU1rY00rVnZTMzMyb1pyMjI5emNYR1JuWjZOWHIxN0tzdTdkdTJQejVzMEFnQWNlZUFDZE9uWEN5cFVyTVdQR0RCUVZGU0UyTmhhREJnMkNKRlg5cjdWbVc3ZEp3cC83dTRUeTczbkp1TCtYbEpSSVpXVmxrbkcvOHZUMGxIUTZuYVRYNjVWbGVyMWV1dnZ1dXlXOVhpOFo5eG1Ed1NEcDlYckpZREJJQm9OQmNuRnhnVjZ2bDBwS1NtNmVPWFBtZW4wRlgxZE1Eb24rVUo5L0lZby9EdEU0T3pzcnl5byt0MlRiaXR0VjNOYkJ3Y0ZrblRrNm5jN2tkZVV2L2p1Y1kvSnVsVXIxRW9DWEpFa3FWcXZWMjRRUW0rK2tRcVBNekV5VWxKUWdKeWNIUTRjT3hlWExsNkZXcXpGbnpoemxxdm5EaHc5ajRzU0pBSUQrL2Z0anlwUXB0ZFpiVmxhR3VMZzQ1ZFNHK29qREh0cXloTFZHUHN6dDgrWmUxN1creWlydS84YlhGZG9lVzF0N2xmdUdrU1YvWU5TamxwSWtqUUl3eXRIUnNVU1c1WjBHZzZGZURvazNWQitxN09yVnF3Q0E5dTNiSzh2YXRtMkw2OWV2dzJBd3dOSFJFZEhSMFpnNWN5WUdEeDZNNHVKaURCMDZGRys5OVpaZHQyV09XcTMrUnBLa2daV1hDeUdVL2J2eWZpZUVnSU9EQXh3Y0hFeldDU0dnVXFscTNMZisyTzVtcjE2OTVOVFUxSi9yNVUzVUVjODVwR3IxNnRVTHg0NGRRNnRXcld3ZGlyWG9LenpLS2oxMGxSNmxRZ2pqbzZUaUE4Q3RTbytiRlI3RkZSOUNpQ0l6anh2R0I0RHJGUjZGWmg3WEFGd1RRbHdUUWhSVWVPUlhldVJWZmdESXJmQzRXdUZoL3RmVFBKVWtTUjFVS3BWbjNUL3Vxb3FLaWdBQUowNmN3UHIxNjVHWW1JalMwbExNblR0WEtlUGw1WVdqUjQ5aTgrYk55TXZMTTFsWG5RVUxGa0NsVXVIbGwxK3V0empzb1MwTDZWSHp2bDN0UGc3VC9iekt2bDdEUGw5NXY2K3k3NlA2L2Qra0QxVFRGMHo2Z3lSSmhVSUlrejZCUC90RjViNWhjUjh4MDAvTTlSZmo0NHJ4OFVlOEZwRWtTU1dFYUNkSlVrZEx0NmxKUS9XaHl2UjZQUURUQkZxbFVwbU0xUDN3d3c4NGUvWXNSb3dZZ1g3OStpRXhNUkhsMTlqWmIxdlZFQ2cvLzlzZ2hERGd6MzZrcTlnMzhPZCtYM0gvTnU2N3l2NVpZZitydUk5VjNJY0FvR3NFT1NvQUFDQUFTVVJCVktXam8yT2Yrbm9EZGNXUlE2SS9wS1Nrc0QrZy9KeERTWko4cWxzdmhMZ2hTVklTZ1BpaW9xSXR4a01mc2l4L2RLZHR0MnpaRWdBd2Z2eDQ1VXIzME5CUXZQbm1tekFZRE1xUGcwcWxRcGN1WFRCKy9IaTg5ZFpibUQ5L2ZyVi9pWC80NFlmUWFyV0lqWTFWcGwrcXJ6aHMyWmFsdUY5Ym4xcXQvaGVBcFRVVXVTV0UyQTlnYTJscDZSZW5UcDNLQXdCWmxpUHZ0TzJHNkVQbUdPdStkdTBhV3JjdVA0cGVVRkNBdG0zYlFxVlM0ZnIxNjFpeVpBbm16WnVIZ1FQTEI5MCsvUEJEUkVSRUtCZVMyR05iNW1pMVd2ODdycVFPWkZuZURjRGZZREJrMVZxNGdmQkxnNGhxSllRb0FMRFhZREJzdm5idDJ2YmZmLy85VnEwYjNZWk9uVHFoVmF0V3VISGpCdHpjM0FBQWtpVEIyZG01Mmg4dUJ3ZUhhdGRGUlVYaHdJRURpSW1KTVRrazFSQnhXTE10YXBSdUNTSDJBZmp5K3ZYclczNzU1WmNHbWR1cnZ2dFFkZTY1NXg2NHVMZ2dMUzBOOTl4ekR3QWdMUzBOUFh2MkJBQmN2SGdSSlNVbHlybW9BTkN2WHovRXhjWFYrWThlYTdaRjVmaUpOVExtNXJTcXIzbmZhbHRmMFd1dnZWYmpuRkVOMlJibnJMSU9JY1FWSWNRR2c4SHdmR2xwcWFkV3F3MDVjZUxFcG9aS0RJSHlINm1nb0NBc1g3NGNCUVVGdUhMbENtSmpZeEVRRUFBQU9IZnVITDcrK211VWxKUWdPenNic2JHeDhQUHpNMXRYZEhRMGtwT1RzV2JOR3VWSHNyN2lzR1ZiMUhqOGNWaHh1eEJpWEZsWm1adFdxeDJzMVdyWE5sUmlDTlJ2SDZxSlNxVkNZR0FnMXE1ZGk2dFhyK0xjdVhPSWo0L0hDeSs4QUFEbzNMa3pYRjFkRVJzYmk4TENRbHk1Y2dWeGNYR1FaYm5PeVpvMTI2SnkvTlFhcVlweld0WFh2RysxclRmYXZYczNmdi85OXhyamE4aTJPR2RWd3hKQ2JETVlEUDVhcmZZdldxMTJ6UEhqeHhOT25UcFZhcTMycDA2ZENnOFBEd1FHQmlJa0pBVGR1blZUOXZXV0xWdGkzYnAxZVBycHB6RjY5R2gwN2RvVk0yYk1BRkIraGJDWGx4Znk4dklBQURFeE1UaDM3aHo4L1B5VVB5WTBHZzFLUzh2ZmlrYWpRV2hvS0FEQTI5dGJXVzlKSE5ac2l4b2ZJY1JQZXIzK2hldlhyM2ZRYXJWRHRWcnQrcDkrK3FuSVd1M1hWeCtxYmIrZFBIa3l1bmJ0aXFGRGgyTGl4SWtZUDM0OHZMMjlsWFlpSXlPUm1wb0tQejgvakJ3NUVpMWJ0c1NDQlF1czNoYVJYYXJQZVE1cm02dnBUdVo5cTIyOUVFSVVGeGVMZ0lBQUVSY1hWMk1jRGQxV2ZjN0IySnpuc3FwUDlUVkgyKzM2K3V1dnhldXZ2MzdIOWRoYlcwSndqcmJtZ24ybzRUU21QaVRMOG01WmxzVmpqejFXOXlIZGVzS1J3eVpDQ0lIczdPdzdtdmV0dHZVQUVCc2JpeWVlZU1Ka3ZpbHpyTmtXTlg3OSsvYzN1ZlhYN1RoeTVBZ0dEUnBVVHhIWlQxc1RKa3hRUmxTSXFzTStWRDMyb2JyakJTbE5RRVBNKzJadWZVWkdCclp0MjRaTm16Ymg0c1dMRnNkbnpiYW9jVEZPbDFRZjNudnZ2WHFweDk3YVdyMTZ0ZFhhb3NhSGZhaDI3RU4xeDVIREpxQWg1bjB6dDM3cDBxVjQ2YVdYbERzTVdNcWFiUkVSRWRHZFlYTFlSRlNjczJydjNyMW1iMXh1Wkp5TDdYLy85My9OenNWbWJuMXljakl1WHJ5SVVhTkcxU2t1YTdaRlJFUkVkNDZIbFp1Z081bjNyYnIxMjdkdlIzWjJOZ1lNR0FBQVN2SVpFQkNBaFFzWEtsZU4yYW90SWlJaXFoOU1EaHU1YytmT0lUMDlIYjYrdnNqUHo3ZDQzamR6eVZwTjY1Y3RXMmJ5T2pVMUZhR2hvZGkxYTVmWjIrdFpzeTBpSWlLcVAwd09Hem5qbkZXelo4OUdxMWF0TUhEZ1FPVm00M2w1ZVFnSUNNQ3VYYnZRdm4xN3hNVEVBRUNWNVBIUW9VTndjbktxZFgxTnJOa1dFUkVSTlJ3bWg0M2NYLzd5RjN6KytlZG0xeDA5ZWhSZVhsN0t5Rnh0VjdUVjVZcTN5bGZJV2JNdElpSWlhamk4SUtXUnNtUk9LODVaUlVSRVJIWEZrY05HcGk2amFKeXppb2lJaU9xS0k0ZEVSRVJFcEdCeVNFUkVSRVFLSm9kRVJFUkVwR0J5U0VSRVJFUUtKb2RFUkVSRXBHQnlTRVJFUkVRS0pvZEVSRVJFcE9BOGgwUlVyelFhamExRElDS2lPOENSUXlLcUwxL2JPZ0F5SllRNGFPc1lpS2p4NGNnaEVkV0xsSlNVQUZ2SFFFUkVkNDdKb1JYeGNCc1JFUkhaT3g1V3RnSWh4QkZieDBDMU9tbnJBSWlJaU93QlJ3NnRRS3ZWZXRrNkJpSWlJaUpMY09TUWlJaUlpQlFjT1NRaUlySWpQRCtkYkkwamgwUkVSUFpobjYwRElGUE45Wm9Camh3U0VSSFpnWlNVbEFHMmpvRUk0TWdoRVJFUkVWWEE1SkNJaUlpSUZFd09pWWlJaUVqQjVKQ0lpSWlJRkV3T2lZaUlpRWpCNUpDSWlJaUlGSnpLaG9qc2loQkNBdUFFd0JtQUkvaEhyTFVZQU9nQWxBQW9sU1JKMkRnZUlySVJKb2RFWkc4Y0FiZ0R1UGVQZjUxc0cwNnpVUXJnQ29CTUFKZi9lRTFFelJDVFF5S3lOODRvVHd3UDJUcVFac29id0RVd09TUnF0bmk0aG9qc2pSUEtSd3pKTmpoYVM5VE1NVGtrSW51akFwTVRXM0lHZnh1SW1qVitBUkFSRVJHUmdza2hFZGs5blU2SDlldlhZL1RvMGVqYnR5LzY5T21EWWNPRzRlZWZmN1pLKzJmT25NSEVpUlBScjE4L1BQWFVVNWd5WlFvdVhMaGdVbWJmdm4wWU4yNGNkRG9kQU9EczJiTUlDd3REMzc1OTRlUGpnNzE3OXlwbGx5OWZqb0VEQitMSko1L0UyTEZqa1pxYWFyWmRnOEdBNDhlUFk5bXlaU2dySzZ1eVBpTWpBOU9uVDRldnJ5Kzh2YjBSRmhhR3JLd3NrekxWeFpHYm00dWdvQ0NrcDZmZjBXZERSRVJFMUtDRUVPNUNpQkhpRHpkdjNoUXZ2ZlNTQ0EwTkZmLzk3MzlGU1VtSktDb3FFai8rK0tQNC9mZmZSVU1yS2lvU1BqNCtZdVhLbGFLd3NGRGs1ZVdKOFBCd01YejRjS1ZNZm42KzhQWDFGVC8vL0xNUVFvZ0xGeTRJSHg4Zjhja25uNGlpb2lLUms1TWpNakl5bFBMZmZQT051SGJ0bWlnc0xCVHo1czBUL3Y3K3dtQXdWR25iejg5UCtQdjdDMW1XUlVsSlNaWDE2OWF0RTE5ODhZVzRkdTJheU0zTkZhKy8vcm9JRFExVjF0Y1dSMkppb2dnSkNSRjZ2YjVpdGNGQ0NKN3pTV1Fqc2l6dmxtVlpQUGJZWTM2MmpvV0l5QzZJU3NuaGtpVkx4Smd4WTh3bVI5Wnc1c3daSWN1eXlNL1BWNWI5K09PUHdzdkxTMG5vb3FLaXhPdXZ2NjZzbnpsenBnZ1BEN2VvL3FOSGo0b25uM3l5Y29JbWhCRGk5T25UNHFlZmZxbzJPYXk4elk4Ly9pZzBHbzJ5dkxZNDlIcTlHRHg0c05pMWExZkZ4VXdPaVd6SUhwTERaak9WalVhamNkVHBkTzFzSFFjUjFTdzJOcmFEbjUvZjNmZmRkeC9LeXNxUWtKQ0ErZlBudzhtcCttdFVkRG9kMXF4Wmc1MDdkK0xLbFN2bzBLRURoZzBiaGxkZWVRVXFsUXFwcWFrSURRM0ZxbFdyc0dMRkNwdzdkdzZkTzNmRzNMbHo4YmUvL1EyVEowK0dtNXNiNXN5Wm85UTVjZUpFUFBEQUEzampqVGZRcVZNbnJGeTVFak5tekVCUlVSRmlZMk14YU5BZ1NKSUVBTmk5ZXpkZWZmVlZBSUJlcjBkU1VoSldyRmhSNC9zVVFpQW5Kd2NiTm14QVNFZ0lWS3FxWi9rODhzZ2oxUjV5QmxCbG03eThQTFJyMXc0cWxjcWlPRlFxRlo1NTVobnMzcjBienozM0hBRGcvUG56ZDMvenpUZHV2WHYzbG1wOEEwVFVJSVFRTHNidkZsdHBOc21oRU9LL0RnNE92VzBkQnhIVmJPUEdqVWhQVDhmaXhZdVJrWkdCNHVKaTlPclZxOFp0SWlJaWtKYVdodVhMbDZOTGx5NUlTMHZETysrOGc3S3lNa3lZTUVFcEZ4OGZqOGpJU0RnNU9TRThQQnp6NTgvSDU1OS9qcUNnSUh6d3dRZlE2WFJ3ZEhSRWJtNHVqaDQ5aW4vOTYxOXdkSFJFZEhRMFpzNmNpY0dEQjZPNHVCaERodzdGVzIrOUJhQThJY3ZLeWtMMzd0MEJBSm1abVNncEtVRk9UZzZHRGgyS3k1Y3ZRNjFXWTg2Y09mRHc4QUFBSEQ1OEdCTW5UZ1FBOU8vZkgxT21UTG5qejYyc3JBeHhjWEVZTVdLRXhYRUFRSThlUGJCejUwN2w5YXBWcTJLUEhUc0dCNGRtOC9OQVJKVTBwOTdmR3dDRUVEbTJEb1NJcWlkSmtzckJ3Y0VSUUZ2anhSMDFKU29GQlFWSVRFekV4eDkvakc3ZHVnRUFldmZ1amJDd01LeGN1ZElrT1RTT0VBTEFxRkdqTUdYS0ZCZ01Cdmo0K09DRER6N0FvVU9IOFBUVFQyUDM3dDNvMWFzWEhuendRUURBRHovOGdMTm56MkxzMkxINDdiZmZrSmlZQ0I4Zkh6ejU1Sk80ZlBreUFNRGR2ZnhJYkZGUkVRRGd4SWtUV0w5K1BYUTZIV2JNbUlHNWMrZmlQLy81RHdEQXk4c0xSNDhleGUrLy80NDVjK1pnN3R5NWlJaUl1S1BQYmNHQ0JWQ3BWSGo1NVpjdGpzTVlkMzUrUHNyS3l1RGc0SUFXTFZwY2t5U3BWQWhodUtPQWlPaE9YSk1rNlpTdGcyanlaRmtXc2l6elhxRkVkazVVT09mdzJyVnJRcVBSaVAvKzk3L1ZuamVYbHBZbVpGa1doWVdGSnN1MVdxMlFaVm5vOVhybHZMMmlvaUpsZmVWeitUNzQ0QU14YTlZc0lZUVFMNzc0b3ZqcXE2K0VFRUlVRmhZS2IyOXY4YzAzM3lqYkxsKytYQVFGQlpsdC85eTVjMEtXWlhIbHloV2wvUDc5KzhYamp6OXU5cnpDQXdjT1ZIdk9vYms0elZtK2ZMa1lObXlZeU0zTlZaWlpHa2RLU29xUVpWbVVscFlhRi9HY1E2Sm1qbFBaRUpIZGNuVjFoWmVYRno3NzdMTnF5eGhIN002ZlAyK3lQRE16RTU2ZW5tYlA1VE1uS0NnSXljbkpTRTlQeDRVTEYrRG5WMzR1K01XTEYxRlNVZ0tOUnFPVTdkZXZIN0t5c21Bd0dKU1J5TnpjWEFCQXAwNmQwS3BWSzl5NGNVTXBMMGtTbkoyZHE0M0Z3Y0hCNGpncmk0cUt3b0VEQnhBVEU0UDI3ZHNyeXkyTjQrclZxM0IxZFlXam8rTnR0VTlFVFErVFF5S3lhek5tek1DcFU2Y3dmZnAwL1BMTEw5RHI5U2dzTE1SMzMzMkhYMy85Rlc1dWJoZ3dZQUFpSWlKdzl1eFo2UFY2bkR4NUVoOTk5QkhHalJ0bmNUczlldlJBeDQ0ZHNXVEpFZ1FFQk1EWjJSa0EwTGx6WjdpNnVpSTJOaGFGaFlXNGN1VUs0dUxpSU1zeVZDb1YzTjNkNGVIaGdiUzBOQURsaVY1UVVCQ1dMMStPZ29JQ1hMbHlCYkd4c1FnSUNBQUFuRHQzRGw5Ly9UVktTa3FRbloyTjJOaFlKUkd0cStqb2FDUW5KMlBObWpWS2ttcFVXeHhHYVdscDZOR2p4MjIxVDBSTkU1TkRJckpyblR0M1JseGNITnEwYVlQSmt5ZWpUNTgrR0RKa0NPTGk0cFJ6RWVmTm13ZU5Sb05Ka3liQjI5c2IvLzczdnhFYUdvcFJvMGJWcWEyZ29DQ2twS1JnK1BEaHlyS1dMVnNpTWpJU3FhbXA4UFB6dzhpUkk5R3laVXNzV0xCQUtlUHY3Mjh5eWZYVXFWUGg0ZUdCd01CQWhJU0VvRnUzYnBnMmJacFMzN3AxNi9EMDAwOWo5T2pSNk5xMUsyYk1tQUdnL09JV0x5OHY1T1hsQVFBMEdnMUNRME1CQU43ZTN0Qm9OQ1lqbURFeE1UaDM3aHo4L1B5VWRScU5CcVdscGJYR0FaUmZNYjF2M3o3NCsvdlg2WE1pb3FhdDJVeFZZRHpmTUNVbHBkbThaMnJjaEJBU3l1OHg3QXpBRWMzbmo3a09BTHdCckxWMUlKYkt6YzNGaUJFajhQSEhIeXNYc2R5TzNidDNZOGVPSFlpTWpLekg2S3EzWjg4ZWZQVFJSL2ppaXk4cUhsWU9BWkFzU2RJVnF3UkJSSGFuT1YydFROVFlPQUp3QjNEdkgvOVdQOUZmMCtJS29MdXRnNmlMRGgwNllOYXNXWmcvZno1aVkyTnZleHFZSTBlT1lOQ2dRZlVjblhuNStmbFl0V29WRml4WXdQTU5pY2hFc3hsRjQ4Z2hOVFpDQ0JjQVBRQWNzblVzMUt3RUFmaEJrcVJjV3dkQ1JMYlJYQTVURVRWR1RpZ2ZNU1N5cGlzQVNtMGRCQkhaRGc4ckU5a3ZGWnJQb2VTR3NneEFHb0JDV3dmU0NKU2dQREhNL09NNUVUVlRUQTZKcUNsTEEvQURBQjRpclowQmdBN2xpYUhPeHJFUWtRMHhPU1NpcHF3UVFDNnZ2Q1Vpc2h6UE9TUWlJaUlpQlpORElpSWlJbEx3c0RJUlVmMVRQZmJZWTgrcFZLb3BLSi9RMjlYV0FUVW5Rb2dia2lRZE5SZ01rY2VQSC84S2dON1dNUkUxSmh3NUpDS3FYeXBabGo5V3FWUTdBRHdMSm9aV0owbFNHd0MrS3BWcXExcXQvaEpBQzF2SFJOU1ljT1NRaUtnZXFkWHFGd0NFL3VVdmY4RTc3N3lEbmoxN29tM2J0cllPcTFrcExDekU2ZE9uc1dqUklwdy9mMzZvTE11dnA2U2svSyt0NHlKcUxKZ2NXcEZhcmRaS2t2U1lyZU9nT3ZrNUpTWGxiN1lPZ2hxVjhRQXdlL1pzUFBIRUU3YU9wVmx5ZFhXRmw1Y1gzbi8vZmZ6akgvOEFnSDhBWUhKSVpDRWVWcllpSm9hTjBpTzJEb0FhRjBtU1pBRG8xcTJiclVOcDlqcDE2Z1FBRUVJOGJPTlFpQm9Wamh6YXdMRmp4MndkQWxsQW85SFlPZ1JxbkZ3QTRPNjc3N1oxSE0yZWk0c0xBRUNTcE5ZMkRvV29VZUhJSVJFUkVSRXBtQndTRVJFUmtZTEpJUkVSRVJFcG1Cd1NFUkVSa1lMSklSRVJFUkVwbUJ3U0VSRVJrWUxKSVJFUkVSRXBtQndTTlRHcHFhblFhRFI0NmFXWHFpMHpac3dZYURRYWxKYVdXakd5MjJOOFA4WEZ4YllPaFlpb1dXQnlTTlJFblQxN0ZxZFBuNjZ5L05peFk3aHc0WUlOSWlJaW9zYUF5U0ZSRTZYUmFMQng0OFlxeXpkczJBQzFXbTJEaUlpSXFERmdja2pVUklXRWhHRFBuajNJejg5WGxsMjhlQkVIRHg1RVVGQ1FTZGtqUjQ1Z3pKZ3g4UEx5UW1CZ0lBNGRPZ1FBMkx4NU0zeDlmVkZZV0FnQU9INzhPUHIzNzQrc3JDemxjTy9CZ3djUkhCd01iMjl2VEpreUJRVUZCVXE5T3AwT3ExYXR3cEFoUStEbDVZVkJnd1poelpvMU1CZ01kU3BEUkVUV3crU1FxSW1TWlJuMzMzOC90bTdkcWl6NzRvc3Y4UGUvL3gyZW5wNG1aWXVLaWhBZUhvNzkrL2ZEeDhjSEN4WXNBQUFFQndmamdRY2VRR3hzTEF3R0F4WXZYb3hKa3liaHIzLzlxN0x0OXUzYkVSTVRnNFNFQkZ5OWVoVkxsaXhSMWtWRVJDQXBLUW5MbHkvSHdZTUhzWERoUW16ZHVoWFIwZEYxS2tORVJOYkQ1SkNvQ1JzOWVqUzJiTmtDdlY2UG16ZHZJaUVoQWFOSGo2NVN6dGZYRjEyNmRNR3Z2LzZLTm0zYUlDc3JDMlZsWlpBa0NlSGg0ZGk2ZFN1aW9xTFF1blZydlBEQ0N5YmJUcGd3QWUzYnQ0ZUhod2RDUTBQeC9mZmZBd0FLQ2dxUW1KaUlXYk5tb1Z1M2JuQndjRUR2M3IwUkZoYUcrUGg0aThzUUVaRjFNVGtrYXNLZWUrNDU2SFE2ZlBmZGQwaE1URVNuVHAzdzZLT1BWaW0zY3VWS0JBWUdJalkyRnVmUG53Y0E1YkJ1bHk1ZE1HREFBSHoyMldlWU1HRUNKRWt5MmRiRHcwTjU3dTd1anVMaVloZ01CbHk2ZEFsQ0NIVHAwc1drZk9mT25aR1hsMmR4R1NJaXNpNG1oMFJObUpPVEU0WVBINDZ0VzdmaXl5Ky9ORHRxbUptWmlVOC8vUlRSMGRGWXRtd1pBZ01EcTZ4UFRrN0dnQUVEc0hidDJpcmIzN2h4UTNsKy92eDVlSGg0UUtWU3dkM2RYVmxXdVQ1UFQwK0x5OWlLV3EwZW9GYXIvdzdBd1pydEdzL2wxR2cwV0xwMEtZRHlSUDM0OGVOWXRtd1p5c3JLcW15VGtaR0I2ZE9udzlmWEY5N2UzZ2dMQzBOV1ZwWkptYk5uenlJc0xBeDkrL2FGajQ4UDl1N2RhN2I5MnVveUdBejQ4TU1QNGV2ckN4OGZIMFJHUmtJSVVlOTFUWmd3UWZrY09JMFJrWFV4T2JSUXo1NDlIK3pSbzBjYmE3WnA2eCtKMnRxcTdVZWlMajhpRGRsV2MvK1JDUWtKUVVwS0N2THk4dURuNTFkbHZmSHp2blRwRWdvTEM3Rmh3d1psbmNGZ3dIdnZ2WWVSSTBkaTl1elpTRTlQeDdadDIweTJqNHFLUWxGUkVjNmZQNCsxYTljcXlhV2JteHNHREJpQWlJZ0luRDE3Rm5xOUhpZFBuc1JISDMyRWNlUEdXVnpHaGdJa1NVcFNxOVU1YXJWNmxWcXRIdGkxYTFkbmF6VytmLzkrVEpzMkRVRDVDUENNR1RQdytlZWZteDFOVFU1T3h1T1BQNDZFaEFUczJMRURUazVPQ0E4UFY5Wm5abWJpdGRkZVE1OCtmYkIzNzE1czJyUUpEei84c05sMmE2dHIzYnAxT0hEZ0FEWnMySUMxYTlkaSsvYnRTRWhJcVBlNlZxOWVqVTgvL2JUT254c1JrY1ZrV1JheUxKdlBUQ3lnVnF1WHlySjhVNjFXYjM3MDBVZEg5dXJWcTkzdHhtQ3BuMzc2U2NpeUxJcUtpcFJsZm41K3d0L2ZYOGl5TEVwS1NxcHNzMjdkT3ZIRkYxK0lhOWV1aWR6Y1hQSDY2NitMME5CUVpmMkZDeGVFajQrUCtPU1RUMFJSVVpISXlja1JHUmtaWnR1dnJhMVBQdmxFREI4K1hGeTZkRW44K3V1dllzQ0FBV0xyMXEwV3I3ZG1XK1kreTlyYzZUNXpwNFFRN2tLSUVSWUhYTU43blRWcmxvaU9qcTVTeHZoWkwxNjhXSGg3ZTR1aFE0ZUtEUnMyS090aVkyTkZZR0NnVWk0eE1WSDA3OTlmWkdkbkszVnMzcnhaREJ3NFVQVHYzMTk4OE1FSG9yUzBWR25uNXMyYllzbVNKY0xQejA4ODhjUVRZdGl3WVdMejVzMG04ZFpXNW5iKzd5b0lGa0s0Mzg3bi8wZWZGNVVlMTlScTljZVBQZmJZb0h2dXVhZVZ1ZTNxMnM4ck0vZCtUNTgrWGVYL3JDSzlYbS95K3NjZmZ4UWFqVVpaUG5QbVRCRWVIbTVSKzdYVk5XalFJUEhWVjE4cDY2T2lvc1EvLy9uUEJxbnJEdi92aFJDMjc4ZEVqWkZWRDVjMEFYZEpraFRjb2tXTDRCWXRXdWhrV2Y0YXdCZENpRDFhcmZhS05RS0lqSXlFVHFkRGFHaW8yZlZqeDQ0MU9SUTNkdXhZVEpvMENRYURBU3FWQ3F0V3JVSy9mdjJVN1Z1MU12djdabEZibXpkdnhvUUpFOUN4WTBjQXdMQmh3N0JqeHc0OC8venpGcTIzVlZ0TlhhOWV2WERzMkRHVFplKy8vMzZOWmQ1KysyMjgvZmJieXV0Um8wWUJBRjU1NVJXODhzb3J5dkxCZ3dkajhPREJBSURMbHk4REFBWU5Hb1RnNEdDenNkeDExMTJZTm0yYU1nSjJPMlhNdlI5TC9mREREMTIrL1BMTGZJMUdrMTk3YVZONnZkNno4dm1WQUZ3bFNYcFprcVNYTzNic1dOU3hZOGR0UW9nOUFKSzFXdTE1TTlYVWkwY2VlUVNwcWFuVnJxOTgrRDB2THcvdDJyV0RTcVdDWHE5SFVsSVNWcXhZWVZGYk5kV1ZtNXVMN094czlPclZTMW5mdlh0M2JONjh1Y0hycWdmU0h3OVZqeDQ5VkVWRlJhcXlzaktwZmZ2MnFwS1NFbFdiTm0xVWVyMWUwdWwwS3AxT3A3cnJycnRVZXIxZWRkZGRkMGxsWldVcXZWNnZjblIwVkFraEpPTnp2VjZ2RWtKSURnNE9LcjFlcnpJWURDcEhSMGZKWURDb0RBYURTcS9YWHp4MTZsUjJRNzBob29iUzdKTEQzcjE3ZTlSZXlxektXWlFqZ0VBQWdaSWs2V1ZaL3RaZ01Hd1JRdnh3NWNxVjN5NWV2TmdneHkrdCtTTlJVMXUxZmJIWDlZdmZtbTNaS2FuaVE2UFJTQ2RPbkhCNjhNRUhIZHUwc2VyWkRFMUtRa0xDb2hNblRsUjdPa05OTERqZnNUV0FzWklralFWd1M2MVdKd29oTnQxR21QV3FyS3dNY1hGeEdERmlCSUR5UThvbEpTWEl5Y25CMEtGRGNmbnlaYWpWYXN5Wk04ZmtZaUpMNnJwNjlTb0FvSDM3OWtxWnRtM2I0dnIxNjhvZm9OYW82M2JJc214eVBON1orYzh6QkJ3Y0hDQ0VnRXFsZ3JPenM3TE91THhGaXhabzBhSUZBRUNTSkNVMjR6TGpjK05ybFVvRmxVb0ZCd2VIS3dCdTl6ZUh5R2FhWFhMbzRPQ1Ewd0RWdGdEZ3IxS3AvQUdnWThlT2FSMDdkb3dzTFMzZGVmTGtTWnZkcDZ3K2Z5UXFxKzJMdlQ2LytLM1psam15TFA4aWhGQUJrQ1JKVWdHUWhCQVNBSlVrU1NvaGhDU1ZEekVaMTZrcXZUYVdsU3JYWXl4VHVVMGhCUDcxcjM5QmxtVXNYcno0anVKdnpscTJiSG11UllzVzE0VVFWVTlrcmQyOWtpUjUxbDRNK09QL3ZEMkFqcmZSVHIxYXNHQUJWQ29WWG43NVpRRGxjMWdDd0lrVEo3QisvWHJvZERyTW1ERURjK2ZPeFgvKzg1ODYxYVhYNndHWUpzNHFsYXJLRmV3TlhkZHRFZ0FNQUlRUXdpQkprZ0dBUVpSM1lPTnpBd0FoU1pLaFFwa2F5MHVTSkNvOHIxaitNUUMzZFVvRGthMDFwK1R3S3lIRWs3ZTdzU1JKYlZBK1VtQ0o3Z0FXT3pvNkRwUmwrZDhwS1NsVmIzQnJCZlg1STFGWmJWL3M5Zm5GYjgyMnF0RkZxbFJaeFplVjI2bnBkUTB4aVQ5K2RBVEtmOFNNRHdubG85UjI1MDRPOTFyTG5EbHpaZ0JJbGlTcHpxZDlxTlhxcFFEK1ZVT1Jtd0NTQVd3ckt5dmJsSnFhbWc4QXNpeEgzbGF3OWVERER6K0VWcXRGYkd3c25KeWNBQUF0VzdZRUFJd2ZQeDZ1cnE0QWdORFFVTHo1NXBzMS92RmtyaTdqOXRldVhVUHIxdVZmaHdVRkJXamJ0bTJOZjRUVloxMjNLeVVseGFvWFlQSThSMnJNbWsxeW1KS1NFbFI3cWVxcDFlcWxraVRWOUVNQklVU2VKRW5mQ0NFU1NrdEx2engxNmxUcG5iUjVKK3J6UjhLYzJyN1k2L09MMzVwdG1WTmFXdnFRU3FVeXFGUXFJVW1TME9sMGhoWXRXaGhVS3BWUXFWU2lwS1RFb0ZLcHhLMWJ0d3dxbFVvNE9qb2FXclJvSVc3Y3VHRm8wYUtGY0hCd0VIZmRkWmNoSnlkSDNIWFhYUVpuWjJmaDd1NXVTRXBLTWlhQVppZnpFK1VYVWp3TllNc2R2d21xRjBLSUlrbVM5aGtNaGk5MU90MlhwMDZkdWxIN1Z0WVJGUldGQXdjT0lDWW14bVFVdlZPblRtalZxaFZ1M0xnQk56YzNBT1YvcERnN08xZmJQNnFyNjU1NzdvR0xpd3ZTMHRKd3p6MzNBQURTMHRMUXMyZlBPc2QxTzNVUmtYVTBtK1N3b1FnaExnUDRHc0JHclZhN0I0RGV4aUhWNjQ5RWRXcjdZcS9QTDM1cnRtWE95Wk1uZjYyWGlxaXhLZ1N3VndpeCtjcVZLd21abVprM2JSMVFaZEhSMFVoT1RzYWFOV3RNK2p4UWZ0NWNVRkFRbGk5Zmpubno1a0duMHlFMk5oWUJBUUYxcmt1bFVpRXdNQkJyMTY3Rlk0ODloc0xDUXNUSHgyUGV2SGtOWGhjUldRL25PYndOUW9nc0lVUnNXVm5aQUsxVzIxR3IxZjZQVnF2ZEJUdElEQ3QrR1JzVFFLT0tQeElGQlFXNGN1VktqVDhTTmFuNHhYNzE2bFdjTzNjTzhmSHh5cTNWYWx0dnIyM1pLK09jbC9ZeVQrT2R4TE52M3o2TUd6Y09PcDNPWkM1UDQrT0REejZvc1UxelpYTnpjeEVVRklUMDlQUTdlbCtWSERJWURNTktTa3JjVTFKU1JtaTEybzIyU2d3MUdvMXlKYiszdDdmeS9vMWlZbUp3N3R3NStQbjVtWHcrcGFYbEJ5K21UcDBLRHc4UEJBWUdJaVFrQk4yNmRWT3VEcy9MeTRPWGx4Znk4dklzcW12eTVNbm8yclVyaGc0ZGlva1RKMkw4K1BIdzl2YXU5N3FJeUhZNGNtaTVpd0QrWXpBWU5ody9mdnlncllLbytJTlE4VXZVZU81WFRFd01BRlNaN1BqUW9VTndjbkxDMUtsVHNYanhZZ1FHQnFKRml4WjQ5dGxuOGRaYmJ3RW8vMklQQ0FqQXJsMjcwTDU5KzFyYm1qeDVNaUlpSWpCMDZGQzR1TGhVK1dLdmFiMDEyeUw3VVZCUWdQZmZmeCtyVjYrR28rT2ZwMUx1MzcrL3htbVZLakpYdGtPSERoZy9manpDdzhPeGNlUEdlam1kUUt2VmZubkhsZFNUMnM3dHJHMjljZkxwaWhOUUd4MDllaFJlWGw3S3lGNXRkVGs3TzJQZXZIbG1SL2pxc3k0aXNoMG1oeGJTYXJYTGJSMEQwSGgrSkdwYmI4MjJ5SDdFeGNXaFo4K2UxZDZkNDA0RUJBUmc5ZXJWMkxObkQ1NTc3cmw2cjkvYSt2ZnZqOUdqUjljNFIyUjlPSExrQ0FZTkdtUjNkVTJZTUFGSGpoeXBsN3FJcUc1NFdMa1I2TisvdjNMN3ZJWlVuMS9zOXRUV2hBa1RxcDFjdTdHS2lvcUN2NzgvTGx3b255bXB0TFFVaXhjdmhxK3ZML3IxNjRkMzMzMVh1ZWV4OFhEczl1M2I4Y3d6ejJEcDBxWEtzc09IRDJQTW1ESG8wNmNQUm80Y2lkT24vN3l3dnFZNmI5ZnUzYnZOM3NLdlBxaFVLanp6ekRQWXZYdDNnOVJ2TGNhcndJOGRPOWJnaVNFQXZQZmVlL1dXVE5kblhhdFhyMVkrQjB0SGxZbW9mbkRrMEk1WmU2cVE5OTU3cjBtMnRYcjFhcXUxWlEyYk5tMUNmSHc4MXF4WmcwNmRPZ0VvdndOS1ptWW1ObTdjQ0dkblo4eWNPUlBMbGkzRDdObXpsZTBPSHo2TXI3NzZDa0lJL1BiYmJ3Q0ErUGg0UkVaR0tpUEs4K2ZQeCtlZmYyNXhuVVpidG16QmdnVUx6TWFibEpRRUZ4Y1g1T1hsSVNzckM5MjdkNjlTcG4vLy9talRwZzJlZXVvcFRKOCtIVzNidHEzMi9kZFV0a2VQSHRpNWM2Y0ZueUlSRVZXSEk0ZEVqY2krZmZ1d2F0VXFyRnk1RWc4KytDQUFJRDgvSHp0MzdzUTc3N3dEVDA5UFF4UGdqd0FBSUFCSlJFRlV0RzNiRmkrKytDSysvZlpiazIzSGpSdUgxcTFibytJZFZ5WlBuZ3czTnplNHVycGkxS2hSU0U5UGg4RmdzTGhPbytEZ1lHV1VwL0xEeGNVRndKKzMyM04zLzNOZTRPN2R1K1Bnd1lNNGN1UUlZbUppOFB2dnY1dE5QaTB0Nis3dWp2ejhmSlNWM2M2YzEwUkVCSERra0toUldiRmlCZno5L2RHalJ3OWxXWFoyTm9RUUdEMTZkSlh5T3AxT2VYN3Z2ZmRXV2QraFF3Zmx1WXVMQzRRUUtDc3JzN2pPdWpEZXdxN2lST0FWYnpuMjhNTVBZOUtrU2RYT3UybEpXV1BkdDNPN1BDSWlLc2Zra0tnUldiaHdJZDU0NHcwODlOQkRDQWtKQWZEbmJRTjM3TmlCamgycnYzdGJYZTRZWTJtZFJwWWNWalpPclpTYm02dU1KbFpXV2xwcThieWI1c3BldlhvVnJxNnVKbGRDRXhGUjNmQ3dNbEVqOHJlLy9RMkxGaTNDc21YTGxIUHJQRDA5SWNzeWxpNWRpcHljSE9qMWVxU25wOS9SbFo1MXJkT1N3OHJ1N3U3dzhQQkFXbHFhc3QyK2ZmdVFsWlVGdlY2UGt5ZFBJakl5RWtPSERqWGJoaVZsMDlMU1RFWlZpWWlvN3BnY0VqVXlmZnYyUlhoNE9PYk9uWXVrcENRQXdLSkZpNkJTcVJBY0hJeW5ubm9LYytiTXVlTkRxdzFScDcrL1AvYnUzYXU4VGsxTlZhNlduakZqQnA1OTlsbTgrZWFiQUtwT3FGeFRXYUQ4VVBLK2Zmdmc3KzkvUnpFU0VUVjNsaDlub2p0bXZCRzdOYTlBcHR0bm5KZzdKU1hGSnYya0tkNWJPVGMzRnlOR2pNREhIMytzWEZCVG5kMjdkMlBIamgySWpJeTBxTzQ5ZS9iZ280OCt3aGRmZkZIeHNISUlnR1JKa3E3Y1VlQjF3SDV1WDJ6Vmo0MzdnYTIrUDRqdUJFY09pY2hxT25Ub2dGbXpabUgrL1BtMVhsRmNsN2t3OC9QenNXclZLa1JFUlBCOFF5S2lPOFFMVW9qSXF2ejgvQ3lhQ0xzdWMyRzJhOWNPMjdadHU1T3dpSWordjcwN2o0NnF2djgvL3JxVHJTQnlGRWhpZjRvTGJSVkZvbk9uZ29nZ0ZGeWdaVkdDQlcxcGJJOEtha1VwUWtGc2dMQXBpMnhmS1VpdDFZcUFGQUZCeElWQ0VWRnNGa2hCWkZHRUJBbVFnTUVFc3N4OGZuK0VYQk1Ta3NrNldaNlBjM0l5M0hzL24zblBmT1pPWHR3VjU3RGxFQUFBQUE3Q0lRQUFBQnlFUXdDb1htY2xLVHM3TzlCMU5IcG56NTZWSkJsamNnTmNDbEN2RUE0QmxKQ1dscWIrL2Z2TDUvT1ZPajg1T1ZrZWowZTV1ZFg3TjdldzM2SS9VNlpNcWRibnFHbkdtQU9TZE9USWtVQ1gwdWlkT0hGQ2ttUlpWa3FBU3dIcUZjSWgwSWdjT25SSTk5NTdiN21oTGpJeVVxdFdyZkxyVGlVMVljdVdMYzVGdE1lT0hSdVFHaXJMR0xORWt1YlBuMS90NFJuK3k4dkwwOEtGQ3lWSnhwaDFBUzRIcUZjNFd6a0FDcSs3QmRTMjc3NzdUb2NPSFFwMEdRM2E5OTkvUDc5NTgrYS8zYkpsUzl2dTNic3JQRHhjVFpvMENYUlpqY3JaczJkMTRzUUpaV2RueXhqelRXNXU3dmhBMXdUVUo0VERXbVNNMlcxWjFnMkJyZ01WY2lEUUJWVEcwcVZMOWNvcnIrajA2ZE1hTUdDQVJvNGNLVW1LaVltUkpIWHExRWxTd1lXYWs1T1RGUk1UbzlqWVdNMmVQVnU5ZS9mVzNYZmZyWmlZR0czWnNrVk5telpWWm1hbTR1TGl0SFhyVnJWbzBVTDkrL2N2OW55NXVibWFQWHUyMXE5ZnI3eThQSFh0MmxWang0NVZzMmJOYXZWMTF3WDc5Ky9QYk51MjdlMU5temFkZlBiczJUOGNQbnlZNzluQXlEZkdMTW5OelIyOWE5ZXVqRUFYQTlRbmZHblZvc1RFUkc3NmlocVhrcEtpNmRPbmE4R0NCYnJ4eGh2MTlkZGZPL05lZmZWVnhjVEVhTnUyYlFvTkRTM1c3clBQUHRNNzc3d2pZMHl4TnBJVUd4dXJyS3dzclZtelJwSTBldlRvWXZNblRacWtsSlFVTFYyNlZHRmhZUm96Wm94bXpweXAyTmhZU2RLS0ZTczBkZXJVVXV2ZHRHbVRjLy9sUWwyNmRGR3paczNVdVhObmpSbzFTcGRjY2tubDNvd0EyYk5uVDdxa29WRlJVWDh5eHJRT0NncjZVYUJyYWt5OFh1L1pNMmZPSE5tL2YzOW1vR3NCQUtEYUdHUENqVEVEVEFVZFBYclVlRHdlczNyMTZoTHpkdTdjYVd6Yk5qazVPU1dtN2RtenA4UzByS3dzazU2ZWJtemJOcnQyN1hMbWYvTEpKMDQvR1JrWnh1UHhtQysvL05LWi8vSEhINXN1WGJwVXRIU1RuNTl2enB3NVkvTHo4ODJlUFh2TTRNR0R6Wk5QUGxuaGZvcUlOZ1czSVFScWxXM2JwdkFXZWtCOXc1WkRvSUdKakl4VVhGeWM1c3labzMvKzg1OGFNMmFNM0c1M3VlMnV1T0tLVXFlbnBhVkprcTY4OGtwbld0SGR4VWVQSHBVeFJvTUhEeTdSTmk4dnIwSzNzd3NLQ2xKUVVKQWs2YnJycnRQamp6K3VwNTkrV2o2ZkwyQW54d0JBWTBNNEJCcWdYcjE2cVdmUG5wbzdkNjVHalJxbER6NzRvTncybG1XVk9yMHdDQjQ3ZHN4NVhCZ1lKYWxGaXhhU3BIWHIxdW15eXk0cnRZK0s3bFl1bEp1YnE3Q3dNSUloQU5RaXZuR0JCdWJiYjc5VlVsS1NMTXRTNjlhdGxadWJLMk1LOW00MWI5NWNrcFNVbEtUTVRQOE94MnJkdXJYYXRHbWplZlBtS1RNelU2bXBxWHJ0dGRlYytaR1JrYkp0V3pObXpGQmFXcHE4WHEvMjd0MnI3ZHUzTzh0RVIwYzdsNlk1LzZkb01OeTRjYU5TVTFQbDlYcjF2Ly85VDNQbnpsVy9mdjJxNDIwQkFQaUpMWWRBQStQMWVqVng0a1NscHFicThzc3YxNlJKazV5dGdsZGRkWlh1dSs4K0RSOCtYTTJhTmZOcmk2SWtUWnMyVGVQSGo5ZWRkOTZwbi8zc1o0cU9qdGF1WGJ1YytjOC8vN3ltVFp1bTZPaG81ZVhscVUyYk5obytmSGlGYTA5T1R0YUVDUk9VbloydGlJZ0k5ZW5UUnc4Ly9IQ0Yrd0VBVkY3cCs1RUFCTnk1RXltNlNsb1I2RnJxc1lHU05sdVdkVHpRaGFCeEtUd1pKU0VoZ2IrenFIZllyUXdBQUFBSDRSQ291M3lTdVA5YTFlU280SDBFQVBpSmNBalVYYm1TMkIxYU5jZEZ3QWFBQ3VHRUZLRHV5cEdVSXFtVHBIQkpZWUV0cDE3SlVVRXdURG4zR0FEZ0o4SWhVSGZscVNEZ1pFb0tFVnY2SzhLbmd2Y3Y1OXh2QUlDZkNJZEFIV1ZabGxGQnVHSExGd0NnMXJBbEFnQUFBQTdDSVFBQUFCeUVRd0FBQURnSWh3QUFBSEFRRGdFQUFPQWdIQUlBQU1CQk9BUUFBSUNEY0FnQUFBQUhGOEVHYW9neHhwSVVxb0xiM25HSGs3cWw2QjFVY3M5ZGNCd0FJTUloVUpOQ1ZIQlA1Q3ZPL1E0TmJEa29JbGMvM0h2NTJMbC9Bd0JFT0FScVVwZ0tndUcyUUJlQ0Mrb2s2VHNSRGdIQXdXNHVvT2FFcW1DTEllb3V0dWdDd0hrSWgwRE5jWW5nVWRlRmllOUJBQ2lHTDBVQUFBQTRDSWRBTGNyTHk5UHJyNyt1d1lNSDY3YmJidE90dDk2cWUrKzlWM3YyN0ttVjUvL3l5eS8xMkdPUDZmYmJiMWZuenAzMTVKTlA2dkRodzhXVzJiaHhvNFlNR2FLOHZEejVmRDRsSlNWcDVzeVp5cy9QTDlIZm9VT0hOR3JVS0hYdjNsMmRPblhTMEtGRGxacWFXbXlaZmZ2MmFlalFvYnJ0dHR2VXJWczNmZmpoaDZYV1ZsNWZ5Y25KOG5nOHhYNm1USm5pVi92MDlIVDE3ZHRYZS9mdXJmUjdCd0FBVUNYR21IQmp6QUJ6enBrelo4eEREejFrWW1KaXpILy8rMStUazVOanNyS3l6S2VmZm1vT0hqeG9hbHBXVnBicDFxMmJtVGR2bnNuTXpEUVpHUmxtM0xoeDVyNzc3bk9XT1hueXBPbmV2YnZaczJlUE1jYVlPKys4MDl4MTExM0d0bTJUazVOVG9zL1hYbnZOTEZ1MnpIejMzWGNtUFQzZC9QR1BmelF4TVRITy9NT0hENXR1M2JxWnYvLzk3eVlySzh1a3BhV1pRNGNPbFZwZmVYM3QzTG5UMkxadHNyS3lLdFYrN2RxMVp1REFnY2JyOVJadEZtMk00YmhRVkR2YnRvMXQyMXdpQ1FEd0EzTmVPSncrZmJwNTRJRUhTZzFadGVITEw3ODB0bTJia3lkUE90TSsvZlJUMDdGalIrUHorWXd4eHN5ZlA5Lzg4WTkvZE9aLzhjVVhUaWdycmU3emdwYjU5Tk5QamNmamNhYVBHVFBHakJzM3pxLzZ5dXVydkhCWVhudXYxMnQrK2N0Zm12WHIxeGRkakhDSUdrRTRSSDNXcUM5bDQzYTd3MTB1Vit0QTE0R0c2VTkvK3RPbDk5MTNYNXZPblRzclB6OWZxMWV2Vmx4Y25FSkRMM3lPU2w1ZW5sNSsrV1c5Kys2N09uNzh1RnEyYktsNzc3MVhmL2pESCtSeXVaU2NuS3lZbUJpOTlOSkxtak5uanI3NjZpdGRlZVdWbWpCaGdxNi8vbm85OGNRVGF0V3FsY2FQSCsvMCtkaGpqK21hYTY3UlUwODlwZGF0VzJ2ZXZIa2FQWHEwc3JLeXRIanhZdlh1M1Z1V1pVbVNObXpZb0ljZmZ0aHAyN1p0V3lVbkoxK3dYcGVyK0pFcEdSa1p1dlRTUytWeXVlVDFlclZwMHliTm1UUEhyL2Vyckw2cW83M0w1ZEl2ZnZFTGJkaXdRZmZjYzQ4azZaTlBQbW56cjMvOTY2VEg0em5wMTVNQWZqS0dYSWo2cTFHSFE4dXlkaGhqZmh6b090QXc3ZGl4UTBGQlFlcmN1Yk1PSFRxazdPeHN0Vy9mdnN3Mmt5ZFAxdTdkdXpWcjFpeTFhZE5HdTNmdjFwLy8vR2ZsNStkcjJMQmh6bklyVjY3VTNMbHpGUm9hcW5Ianhpa3VMazVMbGl4UjM3NTlOV1hLRk9YbDVTa2tKRVRwNmVuNi9QUFA5YWMvL1VraElTRmF1SENoeG93Wm8xLys4cGZLenM1V3YzNzlOR0xFQ0VrRllTbzFOVlUzM0hCRHBWNXZmbjYrM25qakRRMFlNRUNTbEpLU29weWNIS1dscGFsZnYzNDZkdXlZM0c2M3hvOGZyNGlJaUFyMVZWU1hMbDNVckZremRlN2NXYU5HamRJbGwxemlkL3QyN2RycDNYZmZkZjY5ZXZYcTUzZnMyTUVmY3RRVVBsaW9seHAxT0pUMFkwa3l4c1FIdWhBMFBFRkJRY0ZObWpTNVdGS2J2THc4U1ZKdzhJVlh1Vk9uVG1udDJyWDYyOS8rcG11dnZWYVNGQlVWcGFGRGgycmV2SG5Gd21IaEZrSkpHalJva0o1ODhrbjVmRDUxNjlaTlU2Wk0wYlp0MjlTMWExZHQyTEJCN2R1MzEwOSs4aE5KMGllZmZLSjkrL2Jwd1FjZjFOZGZmNjIxYTllcVc3ZHU2dENoZzQ0ZE95WkpDZyt2M0Y3V3FWT255dVZ5NmZlLy83MGtLU3NyUzFKQlNINzk5ZGVWbDVlbjBhTkhhOEtFQ2ZxLy8vdS9DdlVsU1RmY2NJTzJidDJxa0pBUTdkKy9YeE1tVEZCc2JHeXBXeVpMYTEvNDJrNmVQS244L0h3RkJ3ZXJTWk1tWHdVRkJaMDJ4cFE4Mndhb0lzdXlkZ2E2QmdBVnhERWhxRW1teURHSDMzMzNuZkY0UE9hLy8vM3ZCWSs1MjcxN3Q3RnQyMlJtWmhhYm5waVlhR3piTmw2dnQ5VGo3czQvSm5ES2xDbm0yV2VmTmNZWTg1dmYvTWE4ODg0N3hoaGpNak16VGFkT25jd0hIM3pndEowMWE1YnAyN2R2bWM5ZjFqR0hSZnU1OTk1N1RYcDZ1alB0cTYrK01yWnRtK1BIanp2VHRtelpZbjcrODUrWE9ENnd2TDVLOC9ISEg1dGJicm1sUkY5bHRVOUlTREMyYlp2YzNOekNTUnh6Q0FEbjRWSTJRQzFvM3J5NU9uYnNxSC84NHg4WFhLWndpOTAzMzN4VGJIcEtTb29pSXlQOVB2YXViOSsrMnJ4NXMvYnUzYXZEaHcvcnpqdnZsQ1FkT1hKRU9UazU4bmc4enJLMzMzNjdVbE5UNWZQNW5DMlI2ZW5wRlhwdDgrZlAxOGNmZjZ4Rml4YXBSWXNXenZUV3JWdXJhZE9tK3Y3Nzc1MXBsbVVwTEN6c2dxL2xRbjJWSmpjM3QwUmY1YlUvY2VLRW1qZHZycENRa0FxOVJnQm9UQWlIUUMwWlBYcTBkdTNhcFZHalJtbi8vdjN5ZXIzS3pNelV2Ly85YngwNGNFQ3RXclZTang0OU5IbnlaTzNidDA5ZXIxZi8rOS8vOU5lLy9sVkRoZ3p4KzNuYXRXdW55eTY3VE5PblQxZXZYcjBVRmhZbVNicnl5aXZWdkhsekxWNjhXSm1abVRwKy9MamVlT01OMmJZdGw4dWw4UEJ3UlVSRWFQZnUzWDQvMThLRkM3VjU4MmE5L1BMTFRyZ3NGQndjckw1OSsycldyRms2ZGVxVWpoOC9yc1dMRjZ0WHIxNFY3a3NxdVA1aWFtcXE4NzdNblR0WC9mcjE4N3U5Sk8zZXZWdnQyclh6Ky9VQlFHTmtCYnFBUUNyY3BaeVFrTkNvM3dmVWpITzdLN3RLV2xFNDdlalJvMXEwYUpFKytlUVRwYWVucTBtVEpycjIybXYxM0hQUDZhcXJydExaczJjMWYvNTh2Zi8rK3pwMTZwU3V1T0lLUGZEQUE0cU9qcFlrNTJ6bExWdTJxR25UcHNXbWJkdTJ6VGtUK3ZYWFg5ZnMyYk8xZE9sUy9leG5QM05xU2s1TzF2VHAwL1hsbDErcWFkT211dlhXV3pWeTVFaTFiTmxTa3ZUaWl5L3E4T0hEbWpWcmxpUVYyOHBZVkh4OGZKbnpDMnZKemMzVkN5KzhvQTBiTmlnb0tFaDMzMzIzUm93WW9iQ3dNR1ZrWktoWHIxNWF2MzY5V3JSb1VXNWZjK2JNMGNxVks1V2RuYTJJaUFqMTZkTkhEei84c0lLQ2d2eXF4UmlqL3YzNzZ3OS8rSVA2OXUxYk9IdWdwTTJXWlIwdnRURUFvSEhobUVQVUpIUGVkUTdyZ3hNblRwZzc3cmpEN04rL3Y4YWY2NzMzM2l0MlRjV2F0bUhEQm5QdnZmY1dQZDdRR0k0NUJJQVMySzBNd05HeVpVczkrK3l6aW91TEsvVjJlZFZwKy9idDZ0MjdkNDArUjZHVEowL3FwWmRlMHVUSmt6bmVFQURLMGFoM3A3SmJHVFhKR05OUzBtMlMxZ1M2Rmx4UVgwbWZXSlpWc2JOd0FLQUJZOHNoVUhOeUpYRXNXOTEyWEFYakJBQTRwN0ZmQkJ1b1NUbVNVaVIxa2hRdUtTeXc1YUNJSEJVRXc1Unpqd0VBNXhBT2dacVRwNElBa2lrcFJHeXByMHQ4S2hpZm5ITy9BUURuRUE2QkdtSlpsbEZCK0dETEZBQ2czbUJMQmdBQUFCeUVRd0FBQURnSWh3QUFBSEFRRGdFQUFPQWdIQUlBQU1CQk9BUUFBSUNEY0FnQUFBQUg0UkFBQUFBT3dpRUFBQUFjM0NFRnFDT01NWmFrVUJYY2c1bmI3VlZNMGR2aDVaNjdPdzBBb0JJSWgwRGRFU0lwWE5JVjUzNkhCcmFjZWlWWEJmZXhUcEYwN055L0FRQ1ZRRGdFNm80d0ZRVERiWUV1cEI3ckpPazdFUTRCb05MWWJRWFVIYUVxMkdLSXltT0xLd0JVRWVFUXFEdGNJdGhVVlpqNFhnT0FLdUZMRkFBQUFBN0NJUUFBQUJ5RVF3QUFBRGdJaHdBQUFIQVFEZ0VBQU9BZ0hBSUFBTURCUmJBQm9KTGNidmRxeTdMNkJyb09WSnd4WmxOaVltTDNRTmNCMUVXRXd3Qnd1OTJKbG1YZEhPZzZVSzQ5Q1FrSjF3ZTZDTlJkQk1QNnk3S3Nib0d1QWFpckNJY0JRRENzTjlvR3VnRFVEL0h4OFlFdUFSWGc4WGdDWFFKUXB4RU9BNGcvS0hVWGZ6d0FBSTBWSjZRQUFBREFRVGdFQUFDQWczQUlBQUFBQitFUUFBQUFEc0loQUFBQUhJUkRBQUFBT0FpSEFBQUFjQkFPZ1hvdU9UbFpIbzlIRHozMDBBV1hlZUNCQitUeGVKU2JtMXVMbFZWTzRldkp6czRPZENrQTBDZ1JEb0VHWXQrK2ZmcmlpeTlLVEkrUGo5Zmh3NGNEVUJFQW9ENGlIQUlOaE1majBkS2xTMHRNZi9QTk4rVjJ1d05RRVFDZ1BpSWNBZzNFd0lFRDlmNzc3K3ZreVpQT3RDTkhqbWpyMXEzcTI3ZHZzV1czYjkrdUJ4NTRRQjA3ZGxTZlBuMjBiZHMyU2RKYmI3Mmw3dDI3S3pNelU1S1VsSlNrTGwyNktEVTExZG5kdTNYclZrVkhSNnRUcDA1Njhza25kZXJVS2FmZnZMdzh2ZlRTUy9yVnIzNmxqaDA3cW5mdjNucjU1WmZsOC9rcXRBd0FJSEFJaDBBRFlkdTJycjc2YXIzOTl0dk90R1hMbHVtT08rNVFaR1Jrc1dXenNySTBidHc0YmRteVJkMjZkZFBVcVZNbFNkSFIwYnJtbW11MGVQRmkrWHcrdmZEQ0Mzcjg4Y2QxK2VXWE8yM1hyRm1qUllzV2FmWHExVHB4NG9TbVQ1L3V6SnM4ZWJJMmJkcWtXYk5tYWV2V3JabzJiWnJlZnZ0dExWeTRzRUxMQUFBQ2gzQUlOQ0NEQncvV2loVXI1UFY2ZGViTUdhMWV2VnFEQnc4dXNWejM3dDNWcGswYkhUaHdRTTJhTlZOcWFxcnk4L05sV1piR2pSdW50OTkrVy9Qbno5ZEZGMTJrWC8vNjE4WGFEaHMyVEMxYXRGQkVSSVJpWW1MMG4vLzhSNUowNnRRcHJWMjdWczgrKzZ5dXZmWmFCUWNIS3lvcVNrT0hEdFhLbFN2OVhnWUFFRmlFUTZBQnVlZWVlNVNYbDZkLy8vdmZXcnQyclZxM2JxMmJicnFweEhMejVzMVRuejU5dEhqeFluM3p6VGVTNU96V2JkT21qWHIwNktGLy9PTWZHalpzbUN6TEt0WTJJaUxDZVJ3ZUhxN3M3R3o1ZkQ1OSsrMjNNc2FvVFpzMnhaYS84c29ybFpHUjRmY3lBSURBSWh3Q0RVaG9hS2p1dSs4K3ZmMzIyL3JYdi81VjZsYkRsSlFVdmZycXExcTRjS0ZtenB5cFBuMzZsSmkvZWZObTllalJRNis4OGtxSjl0OS8vNzN6K0p0dnZsRkVSSVJjTHBmQ3c4T2RhZWYzRnhrWjZmY3lBSURBNHB1NEN0eHVkNitiYnJycGRrbEJnYXFoOENRQmo4ZWpHVE5tU0pJT0hUcWtVYU5HcVh2Mzd1clVxWk9HRGgycTFOVFVVdHNVL2t5Wk1zV1pYMTc3b253K241S1NralJ6NWt6bDUrZVhtRjliZlEwYk5zeDVMWTM5K25nREJ3NVVRa0tDTWpJeWRPZWRkNWFZWC9qZWZ2dnR0OHJNek5TYmI3N3B6UFA1ZkhydXVlZDAvLzMzS3pZMlZudjM3dFdxVmF1S3RaOC9mNzZ5c3JMMHpUZmY2SlZYWG5IQ1phdFdyZFNqUnc5Tm5qeForL2J0azlmcjFmLys5ei85OWE5LzFaQWhRL3hlSmhCczI3N1Y3WGIzOEhnOElRRXJvZ0lDdmQ3UG1qVkxQWHYyVkljT0hmVGdndzhxT1RtNVFzdXh2Z0oxRytHd0Npekw2aDhVRkxURjdYWWZzVzE3OXMwMzM5d3RVSDljdG16Wm9wRWpSMHFTTm0vZXJKLy8vT2RhdlhxMTFxMWJwOURRVUkwYk42N1VOdkh4OFlxUGo5ZllzV09kNmY2Mmx3cDJZNDRlUFZwTGxpd3BkWmRnYmZXMVlNRUN2ZnJxcStXK1Q0MUJZUUNMam81V1NFakpqK1BWVjErdFFZTUc2WmxubnRHUUlVTjAyMjIzT2ZQKy92ZS9LejA5WFgvNHd4OTAwVVVYYWZqdzRabzFhNWJTMHRLY1phS2lvdFMvZjMvOTlyZS9WYWRPbmZUd3d3ODc4eVpPbkNpUHg2UEhIMzljblRwMTBsLys4aGZGeE1SbzBLQkJGVnFtdGhsak9sdVc5YUhQNXp0bTIvWkMyN2J2L3VsUGZ4b1dzSUw4RktqMVBpb3FTaXRYcnRSSEgzMmt0bTNiYXVUSWtUTEcrTDBjNnl1QU9zdTJiV1BiZHNsdk5QL2JMeXpzby9ESDdYYW51OTN1QlRmZGROTmRGL3JqVXJoc2RkaTVjNmV4YmR0a1pXVTUwN3hlYjdGbFB2MzBVK1B4ZUp6cHBiVXBxcnoyUlgzeHhSZE9mems1T1FIdHE3elhWUkZWL1d4VWhqRW0zQmd6b01yRjE1RHFmSDlyVUxReEpyeWk3NzNiN2Y1VEtldnlhYmZiL2FwdDI3K0tpb3E2cUxSMjFia3VWMFNnMS91aVB2LzhjOU9oUTRjS0x4Zkl6MU1nMW0rZ1Bna09kQUYxZ2NmanNTdlR6dWZ6dFRyL1lIM0xzbHBJR2hvVUZEUzBlZlBtbVRmZmZQTy9YQzdYeHB5Y25BOTM3ZHAxdERycUxjLzV4MjFsWkdUbzBrc3Y5ZnQ0cm9xMGI5dTI3UVYzS1FXeXJ4cGdsZks0dEdtU1pIazhIa25TMmJObkxVbkt5Y2x4NXVmbjUxdEZmMHRTWkdTa3RYWHIxaVkzM0hCRDJLV1hYbHJOcFRjZThmSHhseTlidHV4YTI3WmJHV09jOTlmbjh6bVBDNmNYL2c0TkRaWFA1L3Z4K1gxWmx0Vk0wdThrL1M0NE9QaU0yKzFlYll6WjRQVjYvNU9jblB4VnpiK2FpcW5OOVY2U2pERktTMHZUbTIrK3FZRURCMVo1dVFDeEpMazhIby9ydSsrK2M0V0hoN3V5c3JKY09UazVybWJObXJseWMzTmRlWGw1cmlaTm1yank4dkpjWVdGaHJ2ejhmSmZYNjNXRmhJUVUrKzN6K1Z6QndjRXVyOWZyQ2c0T2R2bDhQcGZQNTNNRkJRVVYrKzN6K1E3dDJMR2o5UDMxUUIzUjJNT2hrV1FaWStJcjAvajhZRmlLNWk2WDZ5RkpENFdGaFdXNzNlNVZ4cGkzS3ZOY2xaV2ZuNjgzM25oREF3WU1LREd2UzVjdWF0YXNtVHAzN3F4Um8wYnBra3N1cVZENzZxd2xrSDJWcGJKYkY4eTVYV3hoWVdIRmZwZTFmR3hzckd6YjFnc3Z2RkNacDRTazVjdVh6MDVJU0pCVWZQME1DcnJ3WWNIR0dIL1c1U2FXWlEwNjk1UGpkcnZmTWNZc3I0YVNhMFJOci9lZmZmYVpIbnZzTWFlL0o1OThza3JMQllwdDJ6NnA0RFBRdkhsejVlVGtLRGc0V01IQndUTEdLQ1FreERrMEl6UTBWTVlZQlFVRk9aK253dVZjTHBjVGVvT0NncHpQVk9GeUxwZXI2TFIwU2EwQzhISUJ2elgyY1BpeU1jWlRoZlpYV3BibDd5NHNsMlZaTFMzTGlpeC8wZW96ZGVwVXVWd3UvZjczdjNlbTNYREREZHE2ZGF0Q1FrSzBmLzkrVFpnd1FiR3hzWm96WjQ1ZjdhdXpscnJRVnptOFJSNmJVaDRiODhPeFZzNER5N0xNaGRxY1c3NjB2dVJ5dVlJa05hbFN4VFdrZmZ2MmlvK3YxUCtqYWsxWVdGaEtVRkJRbGpIR09hT3BsTEg0WWNCK0dMeHd5N0wrbnovUFlWbVdTMUlMU1pkVlE4azFvcWJYKzQ0ZE8rcnp6ei9Yd1lNSE5YNzhlRTJZTUVHVEowK3U5SElCNUZQQng4Qm5XWlpYa3UvY1k1OHh4bXRabHE5d21ncStDd3JuK1N6TDhoWlo5b0x0ejdYMVNmSmFsdFZWVXN1QXZWckFUNDA2SENZa0pEeGFsZmEyYlMrVTlFZ1ppMlJKK3Jla2xWbFpXU3UrL1BMTDArZmEvYlVxeit1dkYxOThVWW1KaVZxOGVMRkNRME9kNlVYLzUzdmRkZGZwOGNjZjE5TlBQeTJmejFkc2w4K0YybGRuTFlIdXF6d0pDUW0xdG82WWdtUGx1a3BhVVZ2UDJkQk1uRGp4YVVtYkxjczZYcEYyYnJmN1Q1Sm1sTEhJV1dQTUZrbHY1K2JtTHR1MWExZUdKTm0yUGJmeTFkYU0ybHJ2WFM2WDJyUnBvMGNmZlZRalJveFFYRnhjcWJ1TS9WMHVFQklTRW1yMVNoTWM1NGo2b2xHSHd4cVNLZWtqWTh4Yng0OGZYNVdTa25JbUVFWE1uejlmSDMvOHNSWXRXcVFXTFZxVXVXeHVicTdDd3NLS2ZXRlhwSDExMWxLYmZRSGx5RGJHYkpMMHI5T25UNi9ZdjM5L1pxQUxLaytnMXZ2ZzRHQy9BcCsveXdFSUxOYlNhbUNNeVpDMFROS0F6TXpNaUlTRWhQc1NFeFBmREZRd1hMaHdvVFp2M3F5WFgzNVpyVnFWUExSbDQ4YU5TazFOZGE0eE4zZnVYUFhyMTgvdjl0VlpTNkQ2cXVzS3IwbFhWNjRCVjVWNk5tN2NxQ0ZEaGlndkw2L1k5RWNlZWNUdlBzOWZOajA5WFgzNzl0WGV2WHNyWEU5WmpESGZTMW9sNlRlV1pZVW5KaWIrTWpFeDhaWDZFQXhyYTczLzZxdXY5TjU3N3lrbkowZEhqeDdWNHNXTFM3MmVwci9MQWFoNzJISllCVDZmYjdQTDVWcWJtSmk0WGxMSnF6WUh5S0pGaXlTcHhCZnh0bTNiRkJvYXF1VGtaRTJZTUVIWjJkbUtpSWhRbno1OWlsMnJycXoyMzMvL3ZYcjE2cVgxNjllclJZc1dLandyVjVJNmRlcmtQQzQ4TnEyMitxcnAzY3VvbkZPblRtblNwRWxhc0dCQnNXc3VidGl3UVFjUEh2U3JqOUtXYmRteXBSNTk5RkdOR3pkT1M1Y3VyZkxXS0dQTVRwL1A5K3Y4L1B4VnUzYnR5cTFTWndGU1crdDlreVpOOU5wcnJ5azJObFpObXpaVno1NDlOV0xFQ0VrRlp6ajdzeHlBdW8xd1dBVkpTVWxMQWwxRGFjbzdhV0Q0OE9FYVBueDRwZHAvL3ZubjZ0aXhvN1BMcWJ6bnFxMitVRGU5OGNZYnV2SEdHM1hkZGRjNTA4NmNPYU01YytZb0ppWkdNMmZPTExOOVdjdjI2dFZMQ3hZczBQdnZ2Njk3N3JtblNuVW1KU1Y5VUtVTzZvRGFYTytYTENuOXE4L2Y1UURVYmV4V2JpQzZkT25pM0VhckptM2Z2bDI5ZS9ldWMzME5HelpNTVRFeDFkSlhYVFIvL256ZGRkZGRPbno0c0tTQzQ4VmVlT0VGZGUvZVhiZmZmcnZHamgzcjNQTzRjQmZ3bWpWcjlJdGYvRUl6WnN4d3BuMzIyV2Q2NElFSGRPdXR0K3IrKysvWEYxOTg0VHhIV1gxVzFvWU5HMHBzaVZxOGVMRnV1ZVVXdFcvZnZ0ejJaUzNyY3JuMGkxLzhRaHMyYktoU2pmVlpYVnZ2L1YydW9hK3ZRSDNIbHNONnJyWXZML0xjYzgvVnliNFdMRmhRYlgzVk5jdVhMOWZLbFN2MThzc3ZxM1hyMXBLa1NaTW1LU1VsUlV1WExsVllXSmpHakJtam1UTm5LalkyMW1uMzJXZWY2WjEzM3BFeFJsOS8vYlVrYWVYS2xabzdkNjV6YTdTNHVEaG42NDQvZlJaYXNXS0ZwazZkV21xOW16WnQwc1VYWDZ5TWpBeWxwcWJxaGh0dWNPWWRPblJJcTFhdDB2TGx5M1hreUpFeVg3Yy95N1pyMTA3dnZ2dHVtZjAwUkhWMXZmZDN1WWE4dmdJTkFWc09nVHBzNDhhTmV1bWxselJ2M2p6OTVDYy9rU1NkUEhsUzc3Nzdydjc4NXo4ck1qSlNsMXh5aVg3em05L29vNDgrS3RaMnlKQWh1dWdxSjZTRkFBQWRvMGxFUVZTaWk5U3NXVE5uMmhOUFBLRldyVnFwZWZQbUdqUm9rUGJ1M1N1ZnorZDNuNFdpbzZPZCsvT2UvM1B4eFJkTGtvNGRPeVpKQ2cvLzRWS2dNMmJNMEVNUFBhU1dMY3UvMUpzL3k0YUhoK3ZreVpQS3o2OHpoL3dDUUwzSGxrT2dEcHN6WjQ3dXV1c3V0V3ZYenBsMjlPaFJHV00wZVBEZ0Vzc1hQU1A0aWl1dUtERy9hTkM2K09LTFpZeFJmbjYrMzMxV1JPSDFwUXZ2UHJKNTgyWWRPWEpFZ3dZTktyZXR2OHNXOWwza1F1UUFnQ29pSEFKMTJMUnAwL1RVVTAvcFp6LzdtUVlPSENoSnpzSCs2OWF0MDJXWFhmZ21IWDdjRXM3aGI1K0YvTm10WEhnNWxQVDBkRjE4OGNWYXMyYU5qaDQ5cWg0OWVraVNmRDZmcElJVFM2Wk5tMWJzREhWL2x6MXg0b1NhTjI5ZTdFeG9BRURWRUE2Qk91ejY2Ni9YODg4L3J4RWpSdWlpaXk1Uzc5NjlGUmtaS2R1Mk5XUEdERDN6ekROcTFhcVZEaHc0b0ZPblRxbERodzZWZXA2Szloa2RIYTNvNk9neSt3d1BEMWRFUklSMjc5NnRxNisrdXNUWnhzbkp5WXFKaWRINjlldlZ0R25UWXZQOFhYYjM3dDNGdHFvQ0FLcU9ZdzZCT3U2MjIyN1R1SEhqTkdIQ0JHM2F0RW1TOVB6eno4dmxjaWs2T2xxZE8zZlcrUEhqcTd4cnRTYjZ2T3V1dS9UaGh4LzZ0V3hHUm9ZNmR1eW9qSXdNdjVZM3htamp4bzI2NjY2N3FsSWlBT0E4L3U5M1FyVXB2TDhtMSsycnV3b3Z5SjJRa0ZCcjYwaER2TGR5ZW5xNkJnd1lvTC85N1cvT0NUVVhzbUhEQnExYnQwNXo1L3AzdStMMzMzOWZmLzNyWDdWczJiS2l1NVVIcWhMM1ZxNHMxdVg2S1JEcnQvVEQ1Nlcybnhlb0tMWWNBcWd4TFZ1MjFMUFBQcXU0dUxoeXp5aXV5SFV2VDU0OHFaZGVla21USjAvbWVFTUFxR1ljY3dpZ1J0MTU1NTErM1ZPM0l0ZTl2UFRTUzdWcTFhcXFsQVVBdUFDMkhBSUFBTUJCT0FRQUFJQ0RjQWdBQUFBSDRSQ0EwdExTMUw5L2YrZGkwK2RMVGs2V3grTlJibTV1amRYd3lDT1B5T1B4S0RzN3U4YWVBd0JRUGs1SUNhRDc3NzgvMENXZ2dUdDA2SkNHRHgrdVpjdVdLVFEwOUlMTFJVWkdCdlFFancwYk51amd3WU1CZTM0QXdBOEloNEZ4Uk5ML08zRGdRS0RyUU5sT0JMcUFxdnJ1dSs5MDZOQ2hRSmRScGpObnptak9uRG1LaVlrcGNXZVUrb0lMY1FOb1NBaUhBWkNUazNOZFVGRFExWUd1QTJVTENRazVIT2dhL0xWMDZWSzk4c29yT24zNnRBWU1HS0NSSTBkS2ttSmlZaVRKdVJkeGZIeThjeXU2Mk5oWXpaNDlXNzE3OTliZGQ5K3RtSmdZYmRteVJVMmJObFZtWnFiaTR1SzBkZXRXdFdqUlF2Mzc5eS8yZkxtNXVabzllN2JXcjErdnZMdzhkZTNhVldQSGpsV3paczBxWFB2aXhZdDF5eTIzcUgzNzlsVjdFd0pqcDZTbzlQVDBRTmVCaXRzZjZBS0F1b3B3R0FDN2R1MzZYdEwvQWwwSEdvYVVsQlJObno1ZEN4WXMwSTAzM3FpdnYvN2FtZmZxcTY4cUppWkcyN1p0SzdGYitiUFBQdE03Nzd3alkweXhOcElVR3h1cnJLd3NyVm16UnBJMGV2VG9Zdk1uVFpxa2xKUVVMVjI2VkdGaFlSb3pab3htenB5cDJOaFlTZEtLRlNzMGRlclVVdXZkdEdtVExyNzRZa2tGdTcxWHJWcWw1Y3VYNjhpUkkxVjdJd0lnSnlmbkZra3RBbDBIS2k0cksrdFVvR3NBQUtCTXhwaHdZOHdBVTBGSGp4NDFIby9IckY2OXVzUzhuVHQzR3R1MlRVNU9Ub2xwZS9ic0tURXRLeXZMcEtlbkc5dTJ6YTVkdTV6NW4zenlpZE5QUmthRzhYZzg1c3N2djNUbWYvenh4NlpMbHk0VkxkMzg4WTkvTksrLy9ucUpHcW9nMmhUY2hoQ29jMnpiTm9XMzBBUHFNclljQXZWY1pHU2s0dUxpTkdmT0hQM3puLy9VbURGajVIYTd5MjEzeFJWWGxEbzlMUzFOa25UbGxWYzYwNHJ1TGo1NjlLaU1NUm84ZUhDSnRubDVlWDdmem03ejVzMDZjdVNJQmcwYTVOZnlBSURhUVRnRUdvQmV2WHFwWjgrZW1qdDNya2FOR3FVUFB2aWczRGFXWlpVNnZUQUlIanQyekhsY0dCZ2xxVVdMZ3IybzY5YXQwMldYWFZacUgvN3NWbDZ6Wm8yT0hqMnFIajE2U0pKekdaMWV2WHBwMnJScHpuR1NBSURhUlRnRTZybHZ2LzFXYVdscHV2SEdHOVc2ZFd2bDV1YktHQ1BMc3RTOGVYTkpVbEpTa3RxMmJldjh1eXl0VzdkV216WnRORy9lUEUyWU1FR25UNS9XYTYrOTVzeVBqSXlVYmR1YU1XT0dubm5tR2JWcTFVb0hEaHpRcVZPbjFLRkRCMGxTZEhTMG9xT2p5M3llODg5TUxqeFJadjM2OVdyYXRHbEYzd1lBUURYaEl0aEFQZWYxZWpWeDRrUjE3dHhaUzVjdTFhUkprNXl0Z2xkZGRaWHV1KzgrRFI4K1hBTUdEUEM3ejJuVHB1bkVpUk82ODg0N05YcjBhTjEzMzMzRjVqLy8vUE55dVZ5S2pvNVc1ODZkTlg3OGVCbkRvVlFBMEJDVXZsOEpRSzA3ZHlKRlYwa3JBbDFMUFRaUTBtYkxzbzRIdWhEZ2ZJVW5veVFrSlBDM0YzVWF1NVdCQ2pMR1dKSkNKWVZKQ2xIMWJZRnZLYW44L2I0QUFOUWd3aUZRY1NHU3dpVmRjZTczaGU5TFZ6RVhTN3EybXZwcXJISWtsWDZEYUFDQVh3aUhRTVdGcVNBWWJndDBJU2podUtUY1FCY0JBUFVaNFJDb3VGQVZiREZzYUo2WDlLV2swNEV1cEJKeVZCQU1VODQ5QmdCVUV1RVFxRGlYcW05WGNsMnlWd1ZiUSt2ampZSjlrdkpVRUF6ekFsd0xBTlJyaEVNQWhUSWxwWE9tTHdBMGJsem5FS2dqa3BPVDVmRjRsSjJkSGVoU0FBQ05HT0VRQUFBQURzSWhBQUFBSFBYNm1NT29xS2hyZ29PRE93UzZEalF1UTRZTWFmNnJYLzNxK3Z2dnY5KzVIM0JzYkt4bXo1NnQzcjE3YStUSWtjck56ZFhzMmJPMWZ2MTY1ZVhscVd2WHJobzdkcXlhTldzbVNWcTZkS2xlZWVVVm5UNTlXZ01HRE5ESWtTT2QvbmZ1M0ttNWMrZnFxNisrVXV2V3JmV1h2L3hGN2R1M2x5UnQzNzVkczJmUDFvRURCeFFSRWFHeFk4ZXFVNmRPVGgxejU4N1ZpeSsrcU5UVVZOMXl5eTJhT0hHaUxybmtFa2txdDZZVksxYmN0bWJObWt0dDI4NnM1YmNVQUZDSDFPdHdHQndjbkNUdUtJRmFkdVRJRWYzM3YvL1YvZmZmNzB6NzdMUFA5TTQ3N3pqM0Y1NDBhWkpTVWxLMGRPbFNoWVdGYWN5WU1abzVjNlppWTJPVmtwS2k2ZE9uYThHQ0Jicnh4aHYxOWRkZkYrdC8rZkxsbWoxN3RuNzBveC9wdWVlZTA2UkprN1JzMlRKSlVsWldsc2FORzZlZi92U25tamR2bnFaT25hbzFhOVk0YmRlc1dhTkZpeFlwUHo5ZlR6MzFsS1pQbjY3Smt5ZVhXNU1rZmY3NTUwOGZPWEtrUnQ4N0FPSW01S2p6Nm5VNDFMbGdhSXg1TGRDRm9QRUlDd3Y3VVhoNGVLU2tPd3FuRFJreVJCZGRkSkVrNmVUSmszcjMzWGUxWk1rU1JVWkdTcEorODV2ZmFNeVlNWXFOalZWSVNJZ3N5OUxSbzBmVm9VTUh0V3ZYcmxqL3c0Y1BWMFJFaENScDhPREJldUtKSitUeitlUnl1ZFM5ZTNlZFBYdFdCdzRjVUxObXpaU2FtcXI4L0h5bjdiQmh3OVNpUlF0SlVreE1qT0xpNHZ5cVNaTEN3OE0zaDRXRnBSbGp6dGJFK3daQU1zWjhIT2dhZ1BMVTkzQW9TVXBNVFB4ZG9HdEE0NUdRa0JBdXFhdUtoTU1ycnJqQ21YLzA2RkVaWXpSNDhPQVNiZlB5OGhRWkdhbTR1RGpObVROSC8vem5QelZtekJpNTNXNW5tZkR3SDY2dmZkRkZGOGtZby96OGZJV0dobXJldkhsYXMyYU5vcUtpRkJZV0prbnkrWDY0VzF4aHFDenNKenM3V3o2ZnI5eWFRa0pDTkhMa3lQa2pSNDdjektWc0FLQnhheERoRUFnMHk3S2N4NFZiN3RhdFc2ZkxMcnVzMU9WNzllcWxuajE3YXU3Y3VSbzFhcFErK09DRGNwOGpKU1ZGcjc3NnF0NTY2eTIxYWRORzI3WnQwNFlORzRvdDgvMzMzNnRwMDZhU3BHKysrVVlSRVJGeXVWeCsxUVFBZ01UWnlrQzFpNHlNbEczYm1qRmpodExTMHVUMWVyVjM3MTV0Mzc1ZGt2VHR0OThxS1NsSmxtV3BkZXZXeXMzTmRZNVZMRXZoN3VOdnYvMVdtWm1aZXZQTk4wc3NNMy8rZkdWbFplbWJiNzdSSzYrOG9qNTkrdmhWRXdBQWhRaUhRQTE0L3ZubjVYSzVGQjBkcmM2ZE8ydjgrUEZPQVBSNnZabzRjYUk2ZCs2c3BVdVhhdEtrU2NXMlBGN0kxVmRmclVHREJ1bVpaNTdSa0NGRGROdHR0NVZZSmlvcVN2Mzc5OWR2Zi90YmRlclVTUTgvL0xCZk5RRUEwQ0RZdG0xczIrYXZHMnFWTVNiY0dEUEExQ0U3ZCs0MHRtMmJyS3lzcW5RVGJZd0pMLzhkQUFBMFpHdzVCQUFBZ0lOd0NGU2NUMUp1b0l1b0FUa3FlRzBBZ0VhTXM1V0Jpc3VWVktjdTk5SytmWHZGeDhkWHRadmphcGloRndCUUFZUkRvT0p5SktWSTZpUXBYRkpZWU11cHNod1ZCTU9VYzQ4QkFJMFk0UkNvdUR3VmhLbE1TU0dxLzRkbitGVHdtbkxPL1FZQU5HS0VRNkNDTE1zeUtnaFNiR1VEQURRNDlYMkxCd0FBQUtvUjRSQUFBQUFPd2lFQUFBQWNoRU1BQUFBNENJY0FBQUJ3Y0xaeUpkaTIvWkdrWHdTNmpvYk9HTE05TVRHeFk2RHJBQUNnTVdITFllVVFER3VCWlZrZEFsMERBQUNORFZzT3E2QWFibGVHQy9CNFBJRXVBUUNBUm9rdGh3QUFBSEFRRGdFQUFPQWdIQUlBQU1CQk9BUUFBSUNEY0FnQUFBQUg0UkFBQUFBT3dpRUFBQUFjWE9jUXFFVzJiYStYZEUrZzZ3aWdiL1B6ODIvZXVYUG5zVUFYQWdBb0hWc09nZHJWbUlPaEpQMDRLQ2lvUzZDTEFBQmNHRnNPZ1FCb2pIZlhHVHg0c1BidTNTdXYxNXNhNkZvQUFCZEdPQVNBR3VKMnUxZGJsdFUzMEhYVWdQY1NFaEo2QmJvSUFEV0QzY29BVUVNYWFEQ1VPRHdDYU5EWWNnZ0FOYXdoSFViZzhYZ0NYUUtBR3NhV1F3QUFBRGdJaHdBQUFIQVFEZ0VBQU9BZ0hBSUFBTUJCT0FRQUFJQ0RjQWdBQUFBSDRSQUFBQUFPd2lFQUFBQWNoRU1BQUFBNENJY0FBQUJ3RUE0QkFBRGdJQndDQUFEQVFUZ0VBQUNBZzNBSUFBQUFCK0VRQUFBQURzSWhBQUFBSElSREFBQUFPQWlIQUFBQWNCQU9BUUFBNENBY0FnQUF3RUU0QkFBQWdJTndDQUFBQUFmaEVBQUFBSTdnUUJjQUFFQk5jYnZkcXkzTDZodm9PcXJDR0xNcE1UR3hlNkRyUU9QQmxrTUFRSU5WMzRPaEpGbVcxUzNRTmFCeFljc2hBS0RCaTQrUEQzUUpsZUx4ZUFKZEFob2h0aHdDQUFEQVFUZ0VBQUNBZzNBSUFBQUFCK0VRQUFBQURzSWhBQUFBSElSREFBQUFPQWlIQUFBQWNCQU9BUUFBNENBY0FnQUF3RUU0QkFBQWdJTndDQUFBQUFmaEVBQUFBQTdDSVFBQUFCeUVRd0FBQURnSWh3QUFBSEFRRGdFQUFPQWdIQUlBQU1CQk9BUUFBSUNEY0FnQUFBQUg0UkFBQUFBT3dpRUFBQUFjaEVNQUFBQTRDSWNBQUFCd0VBNEJBQURnSUJ3Q0FBREFRVGdFQUFDQWczQUlBQUFBQitFUUFBQUFEc0loQUFBQUhJUkRBQUFBT0FpSEFBQUFjQkFPQVFBQTRBZ09kQUZBYlRER1dKSkNKWVZKQ3BILy96SHlTY3FUbENNcDE3SXNVek1Wb3FvWVl3Q29Ib1JETkJZaGtzSWxYWEh1ZDZpZjdYSWxIWmVVSXVuWXVYK2pibUtNQWFBYUVBN1JXSVNwSURSc3EyVDdUcEsrRThHaExtT01BYUFhY013aEdvdFFGV3hOcXF5S2JJbENZRERHQUZBTkNJZG9MRnlxMmgvK01MRysxSFdNTVFCVWcwYjlSZGl1WGJzcm82S2lMZ3JFY3ljbko4dmo4Y2pqOFdqR2pCbVNwRU9IRG1uVXFGSHEzcjI3T25YcXBLRkRoeW8xTmJYVU5vVS9VNlpNY2VhWDExNlNGaTllckRmZWVLUFl0Rm16WnFsbno1N3EwS0dESG56d1FTVW5KMWU2emJCaHc1emFzck96cS81RzFXRTMzM3h6VEZSVTFEVzErWncxOGJtUnBIMzc5bW5vMEtHNjdiYmIxSzFiTjMzNDRZZVNHdGQ0bHFlMng3dTBzWll1UEZibmUrU1JSNHFOVzMwZlM3ZmIvZHVvcUtoYmErTzVTbnZ2ZlQ2ZmtwS1NOSFBtVE9YbjU1ZG9VOVo2V04vZmV6UStqVG9jaG9hR1Boa2NISHpjN1hhLzVuYTdlLzMwcHo5dFh0czFiTm15UlNOSGpwUWtiZDY4V1QvLytjKzFldlZxclZ1M1RxR2hvUm8zYmx5cGJlTGo0eFVmSDYreFk4YzYwOHRxZitEQUFiMzk5dHNLQ1FsUmNIQ3czbnJyTGVlTEt5b3FTaXRYcnRSSEgzMmt0bTNiYXVUSWtUTEdWS3JOZ2dVTDlPcXJyOWJ3dTFZOTFxNWRxNzU5KytxV1cyN1JQLzd4andxM2Q3bGNNNEtEZzcreWJUdmV0dTFuYk51K3ZnYktMRlYxZm01U1VsTDB5Q09QNk5aYmI5V0hIMzZvNWN1WDY3cnJycE9rZWpXZXBhbnFHQmRWWkx5VGFuTzhpNDUxV1dOVjFJWU5HM1R3NE1GaTArcjdXRXFLQ1E0TzNtYmI5akhidGwrNDZhYWJicGRrMWVRVEZuM3Y3N25uSG8wZVBWcExsaXlSeitjcnNXeFo2MkVEZU8vUnlIQkNpdFRFc3F6ZlN2cnR4UmRmbkd2YjltcWZ6L2RHWGw3ZWxsMjdkbVhVWmlFUFB2aWdYQzVYc1g4Ly92amo4dmw4eGFaWHB2MlBmdlFqblRselJzdVdMVk5vYUtnR0R4NnNrSkFRU1ZMUG5qMmROcjE2OWRMYXRXdGxqS2xVRzh1cTBlL3FhblAwNkZGTm1EQkJVNlpNVWJkdTNlVDFlcXZTblgzdTV3WGJ0ci93K1h4dldKYTFOakV4Y2Fla0dyOHNTbFUvTnkrOTlKSnV2LzEyeGNURVNKS2FObTFhVTZYV3Ftb2U0Nkp1T3ZmemdtM2JYeGhqbHZwOHZuZDI3TmlScEJvZWIzL0c2c3laTTVvelo0NWlZbUkwYytiTW1pd25VTUlsUFJNVUZQU00yKzNPc0N6ck5XUE1xc1RFeEk4bFZkc2duMi91M0xuS3k4dHozdnZ6VlhVOUJPb1N3bUVSbG1XRlNocm9jcmtHaG9XRjVkdTJ2ZDduODcxdVdkYW14TVRFNHpYOS9PZC9nV1JrWk9qU1N5LzErNHVsclBhWFgzNjVJaUlpRkJVVnBaeWNIRjExMVZXS2lJaHdsalhHS0MwdFRXKysrYVlHRGh4WTZUYjF4WWtUSitUeitYVEhIWGNvSkNURUNiM1Y0SHFYeXpWSjBpUzMyMzNRc3F3bCtmbjVhM2J1M1BtNUNxNm5WKzJxOHJueGVyM2F0R21UNXN5WlV4T2xCVlFOam5GUjExdVdOU0VvS0dqQ2VlUDlYMVZ6VVBGM3JCWXZYcXhiYnJsRjdkdTNyODZucjVNc3kyb2g2U25Mc3A1eXU5Mm5KTDFwV2RhS2hJU0VMU3E0ZG1XMWFkdTJiWWxEYm9xcTZ2YzNVSmMwaUhCbzIvYlNTamE5cVl4NXdaTDZ1Rnl1UHBMa2RydTNHMlBtQkFVRi9kdVltcjlHYm41K3Z0NTQ0dzBOR0RDZ3hMd3VYYnFvV2JObTZ0eTVzMGFOR3FWTExybkVyL2JIangvWGlCRWpkUGJzV1NVa0pEalRQL3ZzTXozMjJHTk8zMDgrK1dTVjJsUW4yN1pMQzFUT0FKUTJGcVZkeExobno1NnliZHQ2NFlVWEpFbS8rOTN2SkVtZE9uV1NKTVhIeDh2bjgrbTExMTdUeXBVcmxaYVdwcFl0VzJybXpKbTYvdnJyTldyVXFLVUpDUWxldDl2OVF4SEdoSlMxcGRTeXJLc2xqUTBPRGg3cmRydVBXSmExekovWFhCVVYvZHlrcEtRb0p5ZEhhV2xwNnRldm40NGRPeWEzMjYzeDQ4Y1grNDlBZFFvT0R2N0V0dTN6SnhjYnN3dXRZMlZkb0xvbXh2aThtdndlYjl1MmowcDY4NElMVjRJL1kzWG8wQ0d0V3JWS3k1Y3YxNUVqUjZyejZVc29aZDBzZGIwczU2TGlwYzR6SlQ4QVJ1WDh2YklzNnhKSnd5UU5zMjA3VTlJeVNmOHFxMDFOS1dzOUJPcURldjFmR21OTTRXN2ZYMWZ5cDYyL3oyVlpWZ2VYeTdYQTUvUE5yYllYVUlhcFU2Zks1WExwOTcvL3ZUUHRoaHR1ME5hdFc3VjkrM1l0V3JSSUJ3OGVWR3hzck4vdEJ3OGVySWlJQ0YxNTVaWHEzNysvTTcxang0NzYvUFBQOWRaYmJ5a2pJME1USmt5b1VwdnFaRW9uRlJ4clpKVkdVdEFGZnB6UGUrSHhQOXUyYlZOOGZMd2s2Y1VYWDlUS2xTc1ZGeGVuclZ1M2F2NzgrVTd3dGl3clNGS29aVmxGZi96ZWgyNVpWb2d4NXNkVmZrUEtVZEhQVFZaV2xpUnB4NDRkZXYzMTE3VjI3VnJsNXViVzJIaEtGeDdUOHNhMW5MR3RxVEd1MUhoTHF2Yng5bWVzWnN5WW9ZY2Vla2d0Vzdhc3pxY3VsYi9ycGNvZXIrRFNmaXpMQ2pudko5U3lMTC8vWGhsamdvd3hFWkphVmVOTDlsdHA2eUZRbjlUckxZZjUrZm0zQkFjSDMxalo5cFpsUFNTcGYxbkxHR015TE12NndPZnp2WmVYbDdkazE2NWR1Ylp0MStpbXd4ZGZmRkdKaVlsYXZIaXhRa04vdURKSFVGQ1Fnb0tDSkVuWFhYZWRIbi84Y1QzOTlOTWxqbW01VVB1eXVGd3V0V25UUm84KytxaEdqQmlodUxpNGNuZUhWS1pOUlNVbUpnWlZSei9HbUhDdjEzdUhwTGRLbTMvNjlHa3RXN1pNTDczMGttNjZxV0NEY3BzMmJaejVjWEZ4dno1eTVNaC9ycm5tbXVPUzFLMWJOeXN6TS9Pb3BMTCtDbjhyNlQxanpGdUppWWtmU01xM2JYdFFkYnllMGxUbWM5T2tTUk5KMHFPUFBxcm16UXZPeDRxSmlTbjFjMVZkdkY1djU1MDdkMzVhM2YyZVBuMDZva21USmwxVlRXTXNGWXh6NGVOQWozZDVZN1ZseXhZZE9YSkVnd2JWMkVlc21DcXVtNlVGN1RLbjNYenp6Uis0WEs3dVpmUjUyaGp6dm1WWmI1MCtmWHJWL3YzN2N5VEp0dTEvVnFIT0Nxdk05eTlRMTlUcmNKaWNuUHlWcEs4cTI5N3RkbmN0YldPQU1lYVlwUGNrTFUxTVRIeGZOWGlROC9ubXo1K3Zqei8rV0lzV0xWS0xGaTNLWERZM04xZGhZV0hGL29CWHBQMkZCQWNIVnpnVVZLWk5iUXNLQ3JwZ3FFOU5UWlhYNnkzMXpFOUpDZzBOOVYxOTlkVmVuZnNzYk5xMFNhWHNHcFV4NXFDazlUNmZiOG1PSFRzK1VRMGRaM2kreW41dVdyZHVyYVpObStyNzc3OVhxMVlGRzFrc3l5cnh1YW9QbWpWclpsVEdDU0VWSFdPcFlKd0xYV2k4endXU0pZbUppVnRVZytOZDNsaXRXYk5HUjQ4ZVZZOGVQU1RKT2FPMlY2OWVtalp0bXJON3ZZNG9iWnpLL0UvM0JYWlBmMmVNZWRjWXN6d3BLV210cEpMWG1LbEYxZkg5QzlRRjlUb2NWaWRqVEtxazlWNnY5ODJkTzNmK1c3VndsdW41Rmk1Y3FNMmJOK3ZsbDE4dTlZdGw0OGFOdXU2NjYzVFpaWmZwaXkrKzBOeTVjOVd2WHorLzI1Zm1xNisrMHQ2OWU5VzllM2VkUEhsU2l4Y3YxcDEzM2xudGJlcTZTeSs5VkZMQk1WdnQycldyYVBNOWtqYjRmTDQza3BLU1BxL3Uyc3BUbGM5TmNIQ3crdmJ0cTFtelptbml4SW5LeTh2VDRzV0wxYXRYcjlwK0dUV3VpbVBzTU1ic3N5enIzZG9lNy9MRzZ2d3prNU9Ua3hVVEU2UDE2OWMzbURQUUpja1ljOUt5ckhXU2xpVWtKTHlyV3ZvUFdIa3E4LzBMMUZXTlBSd2VrZlIvUHAvdnphU2twSzJCTG1iUm9rV1NWQ0pvYmR1MlRhR2hvVXBPVHRhRUNST1VuWjJ0aUlnSTllblRSdzgvL0xEZjdVdlRwRWtUdmZiYWE0cU5qVlhUcGszVnMyZFBqUmd4b3N3Nks5T21yb3VNakZUWHJsMDFlZkpralI4L1hqLzV5VSswZi85K05XdldUSmRmZm5tcGJYdyszMHhqekpvZE8zYnNxdVZ5aTZucTUyYjQ4T0Y2NFlVWDFLZFBId1VGQmVudXUrK3U5K05abXNxTWNWRjFZYndieTFpVnhyS3N0WkttSnlZbXZoZUk1L2Q0UE03am9sdGhDNDlucmN6M0wxQlhOZXB3bUppWU9DdlFOUlJWK0NWekljT0hEOWZ3NGNNcjNiNDBQLzd4ajdWa3laSWFiMU1mVEo0OFdYUG16TkZqanoybXJLd3NYWDMxMVpvOGVmSUZsMDlLU3BwYWkrVmRVRlUvTjRVWDZ5M3R3dGtOVFVYSHVLaTZNTjRWR2F2MjdkdFg2anVocmtwSVNIZ3hrTTlmM252WmtONXJvRkdIdzdxZ1M1Y3VHang0c0hNVi92cHUyTEJoMnI1OWU2RExLRmRwZnppYk5tMnFNV1BHYU15WU1RR3F5bisxOWJtcEwrTlptdm8reG9XcWE2enI4MWdHQ3U4OUdpdkNZWUEwdFAvVkYxcXdZRUdnUzJqUWF2dHp3M2dHVG5XUE5XUHBQOTU3TkhiMTYzUkVvUEo4a25LcjBENUhkZVRBZDF3UVl3d0ExWUJ3aU1ZaVYxSlZib0Y0WEZVTEhxaDVqREVBVkFOMks2T3h5SkdVSXFtVHBIQkpZUlZvZC94YzI1eWFLUTNWaERFR2dHcEFPRVJqa2FlQ0FKQXBLVVQrYnpYM25XdWJjKzQzNmk3R0dBQ3FBZUVRamNLNXV5dmtpQzFERFJaakRBRFZnMk1PQVFBQTRDQWNBZ0FBd0VFNEJBQUFnSU53Q0FBQUFBZmhFQUFBQUE3Q0lRQUFBQnlFUXdBQUFEZ0lod0FBQUhBUURnRUFBT0FnSEFJQUFNQkJPQVFBQUlDRGNBZ0FBQUFINFJBQUFBQU93aUVBQUFBY2hFTUFBQUE0Q0ljQUFBQndFQTRCQUFEZ0lCd0NBQURBUVRnRUFBQ0FnM0FJQUFBQUIrRVFBQUFBRHNJaEFBQUFISVJEQUFBQU9BaUhBQUFBY0JBT0FRQUE0Q0FjQWdBQXdFRTRCQUFBZ0lOd0NBQUFBQWZoRUFBQUFBN0NJUUFBQUJ5RVF3QUFBRGlDQTEwQUFBQTE3Y0VISHd4MENVQzlRVGdFQURSa0p5UzEyck5uVDZEcnFEUmp6S2xBMTRER2hYQUlBR2l3OHZQejNjSEJ3ZGNFdW82cThIcTlLWUd1QVkwTDRSQUEwR0R0M0xrelJSTGhDcWdBVGtnQkFBQ0FnM0FJQUFBQUIrRVFBQUFBRHNJaEFBQUFISVJEQUFBQU9BaUhBQUFBY0JBT0FRQUE0Q0FjQWdBQXdFRTRCQUFBZ0lOd0NBQUFBQWZoRUFBQUFBN0NJUUFBQUJ5RVF3QUFBRGdJaHdBQUFIQVFEZ0VBQU9BZ0hBSUFBTUJCT0FRQUFJQ0RjQWdBQUFBSDRSQUFBQUFPd2lFQUFBQWNoRU1BQUFBNGdnTmRBQUEwZFAzNjlRdDBDUURnTjhJaEFOU2NMeVJkbjVLU0V1ZzZxcFV4WmwrZ2F3QlFjd2lIQUZCRE1qTXozYzJiTjI4ZDZEcXEyOG1USnh0VzJnVlFET0VRQUdySS92MzdjeVR0RDNRZEFGQVJoRU1nQUJyak1XZ05iZGNxQURSVWhFT2dGaGxqOWxtVzliUEdHcFNNTWJuR21HT0JyZ01BY0dHRVE2QVduVHg1TXFwRml4WlhCTHFPUURsejVzekpQWHYycEFlNkRnREFoUkVPZ1ZwMDhPREJzd2NQSHVRWU5BQkFuY1ZGc0FFQUFPQWdIQUlBQU1CQk9BUUFBSUNEY0FnQUFBQUg0UkFBQUFBT3dpRUFBQUFjWE1xbUNwNTQ0b2xBbHdBQUFGQ3RDSWVWYzBKU3EyM2J0Z1c2am9idVZLQUxBQUNnc1NFY1ZrSnVicTRkR2hyYUx0QjFOSFNXWmUwTGRBMEFBQUFBQUFBQUFBQUFBQUFBQUFBQUFBQUFBQUFBQUFBQUFBQUFBQUFBQUFBQUFBQUFBQUFBQUFBQUFBQUFBQUFBQUFBQUFBQUFBQUFBQUFBQUFBQUFBQUFBQUFBQUFBQUFBQUFBQUFBQUFBQUFBQUFBQUFBQUFBQUFBQUFBQUFBQUFBQUFBQUFBQUFBQUFBQUFBQUFBQUFBQUdyUC9EOWlhL1QwTHNRRG9BQUFBQUVsRlRrU3VRbUNDIiwKCSJUaGVtZSIgOiAiIiwKCSJUeXBlIiA6ICJmbG93IiwKCSJWZXJzaW9uIiA6ICI0MSIKfQo="/>
    </extobj>
    <extobj name="ECB019B1-382A-4266-B25C-5B523AA43C14-2">
      <extobjdata type="ECB019B1-382A-4266-B25C-5B523AA43C14" data="ewoJIkZpbGVJZCIgOiAiMjA1MzEwNDk2NTQ2IiwKCSJHcm91cElkIiA6ICIyNjE0Mjg2NjQiLAoJIkltYWdlIiA6ICJpVkJPUncwS0dnb0FBQUFOU1VoRVVnQUFBL2dBQUFJK0NBWUFBQUFJSGFHS0FBQUFDWEJJV1hNQUFBc1RBQUFMRXdFQW1wd1lBQUFnQUVsRVFWUjRuT3pkZVh4VTlkbi8vL2VaSkpNOVpJT3dKVXBBYXdYVUpKWVFVQXNLdGxoRVJhU0FscHUyMmlKUzliWUNSYkZRbGhzVTFBcjh4RjBLUlhHNXNTTFVTbTliY09NTGxnU0p5cjRsN0dSZkpwbGtaczd2ajVneG1VeENFZ0lUaHRmejhjZ2pNOWY1TE5kQkRMbm1mTTduU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YWt1SHJCQUFBelJZUUZSVjFjMWhZMkxWV3F6VlJrbGxWVlhXc3ZMejhYNldscFo5TGN2azZRVC9TS1NZbVpraDRlUGpWQVFFQjhaS0NYQzVYaWQxdVAxQmFXcnE1b3FKaXM2OFRCQUFBOEVTQkR3QVhnUGo0K1B1NmRPbnlwNkNnb0M3ZWp0dnQ5djA1T1RrUGw1YVdyanZmdWZtWnlLU2twR2ZpNHVMR0c0WmhiYXlSM1c3ZmYrVElrVDhVRnhlL2V6NlRBd0FBYUFvRlBnQzBiOWJrNU9RM282T2pSemFuOGJGangyYWVPSEZpOXJsT3loK0Zob1oyUzA1Ty9sZHdjUERsemUyVGw1ZTNQQ2NuNTlkaTlRUUFBR2dIQW55ZEFBQ2dVY2FsbDE2Nk1pWW1ablJ6TzBSR1JnNTJPQndGTnB0dDZ6bk15eCtGWFhiWlpSdERRa0t1YkZHbnNMQnJBZ01ETzVhVWxQejlYQ1VHQUFEUVhCWmZKd0FBOEs1ang0Ni9pNDJOSGV2dG1OUHBMSFE2blNYZWpuWHIxbTFCY0hCd3ozT2JuWC9wMHFYTFk2R2hvWDI5SGF1dXJqN3BjRGdLR3V2YnNXUEhpVmFyOVlwemx4MEFBRUR6VU9BRFFQc1UwNlZMbDVtZVFadk5scmxyMTY1cnYvcnFxOWl2dnZvcWV0KytmYmM0SEk2OHVtMHNGa3RZUWtMQ1ErY3YxUXVldFZPblRyL3pEQllXRnI2ZG1ablpPVHM3dS9PT0hUdmlNak16d3c4ZlBqeWh1cnI2aEVkVFMrZk9uUjgrVDdrQ0FBQTBpZ0lmQU5xaHJsMjdQaFFZR0JoYk4yYTMyL2Z1MnJWcmtNMW0yL1pkeUN3cEtmbncwS0ZERXp6N3g4VEUzQ09wMFUzaThMMklpSWlCQVFFQlVYVmpEb2NqLytEQmc3K1dkTEpPMkphZm4vK1huSnljLy9JY0l6dzhmT0M1emhNQUFPQk1LUEFCb0IyS2lZa1o0eG5MemMxOVVGS3BaN3lrcEdSOVZWVlZidDFZUUVCQVRGaFltTmNsNTZndk9EZzR5VE5tczltK2xGVG1yWDF4Y2ZFbm5qSFBEMk1BQUFCOGdRSWZBTnFaaUlpSVBzSEJ3VCtvRzdQYjdRZEtTa28rYXF4UGVYbDVnK2V5aDRXRnBaNkwvUHlOWVJqQm5qR0x4UkxSV1B1UWtKQUdqeXAwT3AyRmJaMFhBQUJBU3dYNk9nRUFRSDFoWVdIWGU4Ykt5c3IrTGNsc3JFOTFkZlZoejFod2NIQ1A1czRaR2hyYVB5b3FhbkJJU0VoUGk4VVM0bkE0Q2lzcUtyTEx5OHYvWGxGUmNhUzU0L1RvMFdPMVoremd3WU8vbFZRc0tTWXVMbTVFYUdob1NrQkFRS3hwbXJiS3lzcDlSVVZGNjZ1cXFuWTJOVzczN3QyZkRBb0t1cVJ1N05peFkwL1k3ZmE5amZVSkNRbTV0RXVYTGd2cXhod094N0hjM054SDZzYXFxcXB5UFB1R2g0Zi9LQ1FrcEVkbFplVkJ6MlBSMGRFTm5tcFFXVm1aM1ZUK0FBQUE1d01GUGdDME04SEJ3YjA5WStYbDVmOXBxazkxZFhXUlo4eGlzWFE0MDF5UmtaSERFeE1URjRTRWhEU1k4enV1d3NMQ2Q0OGZQejYxc3JLeXdZY0lubUppWW43dUdUdHg0c1R2bzZLaUpuWHAwdVZ4aThVUzdubThlL2Z1VCtYbDVhM0l5Y21aS0tuUzI3aE9wN082VTZkTzljYTIyKzE3amgwNzlzY21jcm5iTTU5VHAwNHQ4bXhYVWxLeTJlVnkyU3dXUzFodHpEQ000RXN1dWVUMTNidDNqNVRrM2tFL0lpTGl4czZkTzgvd0hLT29xT2ovR3NzREFBRGdmS0hBQjRCMnhsdXg3ZTBxYzExMnUvM2I0dUxpOVI2eC9VMTBDVWhNVEh5dVk4ZU9ENXdoSFV0TVRNem9xS2lvbnh3OGVIQmNhNTczbnB5Yy9MSG5MUWNlalBqNCtQOEtEQXlNUFhEZ3dBaHZEUW9LQ2xaMjZkTGw4YnF4bUppWU1VMFYrTkhSMFEzMk1TZ3NMRnpwcFdseFFVSEJpdmo0K0lsMWcrSGg0VCsrNXBwckRwZVZsVzEydVZ5bFZxdTFaMWhZMk5XZW5WMHVWMWxCUWNIL05ucDJBQUFBNXdrRlBnQzBNMWFydGJ0bnpPbDBIbXVxVDFGUjBkK0tpb3IrMXR3NWtwS1NYbzJQajIrd0czeGpBZ0lDT3ZUczJmUDkvZnYzanlncEtmbXd1ZjBrNlF6RnZWdDBkUFN0TVRFeFl3b0xDeHNzODdmYjdidHROdHVYWVdGaFA2b3o3bVZoWVdGcGRaNHE0QllSRWRFbk5EUzBUOTFZUlVYRmp2THk4aDNlNXM3SnlYazhLaXBxbU5WcXJYY2JnTVZpaVlpS2locmFWTjdIangvL0gwa05WbEFBQUFDY2IyeXlCd0R0akxjTjNod09SM2xialI4Zkh6K3hzZUxlNlhSV2Z2ZWM5d2IzK3h1R0VkaWpSNDgzUWtOREczd0EwUUttdytFNFpacW0wOXZCamgwNzN0OVl4L3o4L0FaWDMyTmpZeHRjcFpla3lNaklCbkZ2L2Vzb09IRGd3QjJtYVZZMTBhYUJzckt5ejA2ZVBQbGtTL29BQUFDY0t4VDRBTkRPQkFRRVJIckdMQmFMMTN2VFd5R3lXN2R1LytNWmREcWRKWWNPSGZyMVYxOTlGWjJkbmQxbDE2NWQzZlB6ODEvMWtsdDBRa0xDdk5aTVhGcGF1dkdiYjc2NWZNZU9IUW03ZHUyNnBLS2lvc0hHZE9IaDRmM1Z5TDlOcDArZlhtMmFablhkV0hSMDlNOGxHWjV0UFF0LzB6U2RaV1ZsYnpTUlhzU2xsMTY2MGpBTWE3Tk9wclpUUk1SMTNidDNwOEFIQUFEdEFnVStBTFF6Rm9zbDFETm1HSWJYSzk0dEZSOGZQeTRnSUNDbWJzenBkRmJ1M2J2M3hvS0NndGNrMlNYSlpyTWRPM3o0OEwwblRweFk0RGxHVEV6TVdFbHhMWm0zdExUMDQ3MTc5LzdFYnJmdms2U0tpb3FqdWJtNUQzbTIrNjdBam01a21OUEZ4Y1gvcUJ1d1dxMkprWkdSQSt2R3dzTENmaFFjSE56VGMzNmJ6ZGJvYlE2SmlZbFBOYkhSWUpNNmRlcjBhRXhNeksydDZRc0FBTkNXdUFjZkFOb1pwOU5aN25rVjMrVnloVFRWSnl3c0xDVXlNdkxIZFdNVkZSVzdTa3BLNmhYRVVWRlJQL1BzVzFoWStMSzMrOWdsNmRpeFl6UGo0dUwrS3lnb3lQM3NkOE13Z21KaVlvWjZ1MWUra2ZNcDJidDM3eThrMVZ2K1hsWld0cVdSTG8xZVJTOHFLbG9aSFIxZHI1aU9qbzRlVzFwYStsbnQrN2k0dUxHZS9acGFuaDhjSEh4WmZIejhiN3dkczlsc1g1V1ZsZjNUYnJmbldLM1dTMk5pWXU2eVdxMkpudTI2ZHUzNmJHRmg0ZDhsdGNrSE1RQUFBSzFCZ1E4QTdZekw1U3J4TFBBREF3UERHbXN2U1pHUmtUL3AxcTNiL0xxeGdvS0NGWjRGdnJkZDRJdUxpejlvWXVpcWtwS1NmOFRGeGYyeWJqQTBOUFRxNWhiNEJRVUZLeVFkOTNMSTFweitIbU45a0ppWVdCd1FFT0IrQkdCTVRNeGR1Ym01RDZxbXVMWjRQcWZlNVhLVkZ4WVd2dGZZbVBIeDhiODFEQ1BBSSt6S3pjMTkrUFRwMDB0Vlp6K0NvMGVQUHBhWW1MaWdZOGVPRDlkdEhCd2MzRE04UEh4d2VYazVqOHNEQUFBK3d4SjlBR2hubkU1bmd4M1pBd0lDdWpiVkp5QWdvTUVWZnBmTDFhQ0FEZ29LNnV3Wk84UGo5RlJWVlhYQU14WVlHTmpGVzF0dmlvdUxXN1RyL2hsVUZoWVd2dU9SUzhjT0hUcmNKRWtSRVJIWEJ3VUZkYXQ3dkxDd2NJMmtSamNwaklxSytvbG43T1RKazgrZVBuMTZpUnB1Tm1qUHpjMzk3OExDd3JjOCszVG8wT0g2RnB3SEFBQkFtNlBBQjRCMnByS3ljbzluTENnb3FFZFRmUUlDQWpwNXhxcXJxL084TmZVTUdJWlI3YVdkbTdlZDViMWM4VzZVM1c3ZjI5eTJ6VkZRVU5CZ3VYMkhEaDNHU2xKc2JHeUQ1ZmxGUlVWTjdaNHZxOVhheXpOV1dGaTRxcWsrZVhsNVN6eGpRVUZCRFpidUF3QUFuRThVK0FEUXpsUlVWR1I2eHNMQ3dqS2E2aE1jSEh5cFo4eHV0eC95akhsYkhXQVlSa0pUWXdjRUJEUTRicHBtWVZOOVBQSW9iVzdiNWlncksvdlU4OXhpWW1MdWtCUWVIUjE5WjkxNGRYWDEwZUxpNG8rYkdzOWlzVFQ0dDlBMFRXOGZqcmpaN1hadjV4L1VWQjhBQUlCempRSWZBTm9abTgzV1lQTzVEaDA2L0ZSU2NDTmRMR0ZoWWVtZXdZcUtpbTg5WTNhN2ZiZG5MREl5c3NtbDVkNk9WMVJVTkZobGNCNlpCUVVGZjYwYkNBZ0k2SkNVbFBSTVlHQmdmTjE0WVdIaEc1SmNUUTNtZERwTFBHT0dZY1I3YTF2TGFyVTJ1TldoSlI5NkFBQUFuQXNVK0FEUXpoUVhGLytydXJxNjNxWjBRVUZCQ1owNmRacnNyWDEwZFBTdGdZR0JzWFZqTHBlcm9xS2lJc3V6YlZsWjJVYlBXTWVPSFg4bktkSXpMa25oNGVGRHdzTENmdVFseDM4M2ZSYm5scmRsK3Q1MndpOHNMR3h5ZWI0a1ZWVlY1WGpHdkgxZ1VsZDBkUFJ0bnJHS2lvb0dINTRBQUFDY1R4VDRBTkQrT0FzS0NwWjdCcnQxNnpZL0ppWm1UTjFZZUhqNFZZbUppY3M4MjM2M2UzNmxaL3owNmRNcjViRnhuTlZxN1hIWlpaZXRsVlJ2S1g1RVJNVGduajE3TnRncDMyYXpiYXVxcXZxbXVTZHpMdGp0OWozbDVlVmJtMnBqczltK0tpOHZ6ejdUV040K0NQbnV3d0t2anlZTURRMU5qNHVMOC93d3dmUjhZZ0VBQU1ENXhtUHlBS0FkT25yMDZGT3hzYkhqNis0SWJ4aEdVSThlUGQ3czFLblRnK1hsNVY4R0JRVjFpWTZPdnMwd2pBYlBqVDkxNnRSU2IrTldWVlh0eXMvUC8ydGNYTnd2NnNZakl5TUhYWFBOTmZ1S2lvbytjRHFkSjBORFE2K09pSWdZN0cyTVk4ZU9QWDYyNTljV0Nnb0tWb2FIaC9kcjZuaHp4c25QejE4VkZ4ZjM2N3F4c0xDd2xCLys4SWRmNXVYbHZXaTMyL2U1WEs3SzRPRGdTeUlpSW02SWpZMzloV0VZOWU2M0x5b3ErdDh6UFkwQUFBRGdYRE44blFBQXdMdW9xS2lmOXVyVmE3MWF1TnFxcUtob3pZRURCKzVzb2tsTTc5NjkveE1jSEp6YzBwenk4dktXNU9Ua1BOalk4ZFRVVk0vSHlpa3pNN09McEJOdDBkNURmRXBLeWpIUFlsdVNUTk4wWm1WbGRXL21PTHJzc3N2K0x6SXk4cWJtdFBYa2REcExkKy9lM2JleXN2SndhL29EQUFDMEZaYm9BMEE3VlZKUzhvOURodzZOTlUyenljZlkxVlZXVnZicGdRTUhmbm1HWm9YNzkrOGZhcmZiR3p6ZnZpa0ZCUVVyY25KeUhtNUpuM01zcjZTazVFTnZCMHBMUy85UHpTenVKV252M3Ixakt5c3JkN1kwQWRNMG5ZY1BILzR2aW5zQUFOQWVVT0FEUUR0V1VGRHc5cjU5K3daVlZGUjhmWWFtcnJ5OHZCZjI3Tmt6VkZLRFhlRTlWVlpXSHZqbW0yOStWRlJVMU9BZWUwOU9wN00wTnpkMzhxRkRoLzVMWjlpUi9uekx5OHZ6dWd3L1B6Ky9XY3Z6NnpqOTdiZmY5c3ZQejMvVk5FMUhjenBVVjFjZjI3OS8vOCtLaW9yZWErRmNBQUFBNXdSTDlBSGd3aERZb1VPSDIyTmpZMGVIaFlXbEJnVUZkVFZOczdxNnVqcTN0TFIwUTBGQndldk4yVkRPbS9EdzhHdmk0dUorRlI0ZVBpZzRPTGlueFdJSmNUZ2NoWGE3L2V2Q3dzSjFwMDZkZWsxU1FYUEdPczlMOUNVcCtPcXJyejRSRUJBUVhSdHd1VnhsMjdkdlQ1QmthK1lZOVlTR2hpWkdSVVhkRXhFUmNWMUlTTWlWZ1lHQnNSYUxKY3pwZEpZNG5jNjg4dkx5LzVTV2xtN0l6ODlmTGNuZW1qa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hQThQWENRQVhzTURVMU5SZm1LWjVyNlNyRGNNSTkzVkNRQXZZVE5QOFJ0SnJXVmxacjBxcTluVkNBQUFBT0RzVStFRHJCS2FtcHI0dDZRNWZKd0tjTGRNMFA4N0t5aG9taW53QUFJQUxHZ1UrMEFxcHFhbS9sUFJhang0OTlQampqNnRYcjE2S2pJejBkVnBBczVXVmxlbmd3WU42NnFtbjlPMjMzOG8wemVsWldWa0xmSjBYQUFBQVdzL2k2d1NBQzlGM3kvTDErT09QS3lVbGhlSWVGNXlJaUFqMTdkdFhNMmJNa0NRWmhqSFd4eWtCQUFEZ0xGSGdBNjF6dFNUMTZ0WEwxM2tBWjZWNzkrNjFMeS96WlI0QUFBQTRleFQ0UUN2VWJxakhsWHRjNk1MRDNYdERodm95RHdBQUFKdzlDbndBQUFBQUFQd0FCVDRBQUFBQUFINkFBaDhBQUFBQUFEOUFnUThBQUFBQWdCK2d3QWNBQUFBQXdBOVE0QU00YTlYVjFWcTVjcVhHamgyckFRTUdxSC8vL3JyampqdTBhOWV1OHpKL1RrNk9wazZkcXNHREJ5c2pJME1USjA3VTBhTkhHMjJmbloydHRMUTBWVlZWblpmOEFBQUFnUE1oME5jSkFMaXdWVlpXYXRLa1NUSk5VNDgrK3FqNjl1MHJoOE9oN094c2hZYWVueWV2YmRxMFNkZGVlNjFtekpnaGg4T2hXYk5tYWNhTUdYcjk5ZGZQeS93QUFBQkFlMENCRCtDc0xGMjZWSGE3WGErLy9ycXNWcXNreVdxMUtqMDkvYnpsY1BmZGQ4dGlzZFI3LzhBREQ4amxjdFdMQXdBQUFQNk0zM3dCdEpyRDRkRDc3Nyt2Kys2N3oxM2NlMU5kWGEzbm4zOWV3NGNQVjNwNnVtNjU1UmE5L1BMTGNybGNrcjVmTXI5bHl4YU5HemRPL2Z2MzEralJvN1Z6NTA1SjB1VEprelZyMXF4NlkwNmFORWtMRnk2VXBBWkZmRUZCZ1dKaVl0enhrcElTVFpreVJRTUdETkR3NGNPMVpjdVd0dm9qQUFBQUFOb05DbndBclphVGt5T2J6YWErZmZzMjJXN2V2SG5hdUhHam5ubm1HWDMrK2VkYXNHQ0IzbnZ2UGIzNDRvdjEycTFaczBhTEZ5L1doZzBiMUxselo4MlpNMGVTTkdMRUNHM2N1RkhWMWRXU3BQejhmSDM1NVpjYU9YSmtnN2tjRG9kV3JWcWxPKys4MHgyYk9YT21pb3VMdFhidFdpMWZ2bHliTjI4KzIxTUhBQUFBMmgwS2ZBQ3RWbHR3QndZMmZyZFBVVkdSMXExYnA4Y2ZmMXlYWDM2NUFnTURkZFZWVjJuaXhJbGFzMlpOdmJhVEowOVdmSHk4b3FLaU5HYk1HTzNaczBjdWwwdURCZzJTSkhkaC90RkhINmx2Mzc3cTJiTm5nL25tejU4dmk4V2lYLzNxVjVKcXJ1Wi84c2tuZXZqaGh4VWZINi80K0hqZGUrKzliWEg2QUFBQVFMdENnUStnMWJwMDZTTERNTFJ2Mzc1RzJ4dy9mbHltYVNvNU9ibGVQQ2twU1FVRkJlNWwrcElVRnhmbmZoMFpHU25UTk9Wd09HUzFXdldUbi94RUd6WnNrQ1I5K09HSFhxL2VQL3ZzczhyS3l0S2YvL3huOXkwREowK2VkTTlYS3lJaW9oVm5Dd0FBQUxSdkZQZ0FXaTBxS2tycDZlbjZ5MS8rMG1pYmpoMDdTcElPSHo1Y0wzN2t5QkVsSkNRMGV4TzhFU05HYU5PbVRkcXpaNDl5YzNNMWRPalFlc2VYTGwycXp6NzdUQys5OUpKaVkyUGQ4ZHBpL3RTcFUrNVliZEVQQUFBQStCTUtmQUJuWmRxMGFmcm1tMjgwZGVwVTdkdTNUMDZuVXlVbEpmcjN2Lyt0L2Z2M0t6NCtYamZkZEpQbXpadW52WHYzeXVsMDZ1dXZ2OVlMTDd5ZzhlUEhOM3VlM3IxN3EzUG56bHE0Y0tHR0RSdW00T0JnOTdFWFgzeFJtelp0MHNzdnY2ejQrUGg2L1JJVEU1V2NuS3dsUzVhb3BLUkVSNDhlMVlvVks5cnMvQUVBQUlEMmdnSWZ3RmxKU2tyU3FsV3JGQkVSb2NtVEo2dC8vLzRhUG55NFZxMWE1YjQzZi9iczJVcExTOU1ERHp5Z2pJd00vZkdQZjlTRUNSTTBac3lZRnMwMVlzUUlaV1ptTmxpZS85SkxMK25BZ1FNYU9uU28wdExTM0Y5VlZWV1NwQVVMRmlndkwwOURodzdWdEduVHZDN3ZCd0FBQUM1MGhxOFRBQzVFcWFtcHBpUnQyN2JOMTZrQVp5MHRMVTJTbEptWnliOEpBQUFBRnpDdTRBTUFBQUFBNEFjbzhBRUFBQUFBOEFNVStBQUFBQUFBK0FFS2ZBQUFBQUFBL0FBRlBnQUFBQUFBZm9BQ0g3Z0laV2RuS3kwdFRUYWJ6ZGVwU0RwSCtlVGxTVDE3U3YzNlNRNkh0R0tGZE1VVmt0VXFSVVZKdzRkTHUzYzMzcit4OWk2WDlPTWZTOTI3UzhlT3RWMitBQUFBd0ZtaXdBZmduMzd6RytuQUFlbjU1NlhBUUduclZxbFBIMm55NUpyQ2YvMTY2YWMvbFV6VGUvL0cyaHVHdEd5WmRQeTROSDc4K1QwbkFBQUFvQW1Cdms0QUFOcmNGMTlJNzcwbjNYaWpkTzIxTmJGbm41V0NnbXBlRnhSSWNYSFNvVU5TZWJrVUVkRndqS2JhWDNtbE5HS0U5TGUvMVJUK1AvdlorVGdyQUFBQW9FbGN3UWVncFV1WDZ1YWJiMVp1YnE0a3FhcXFTazg5OVpRR0R4NnM2NjY3VG84OTlwakt5c29rZmIrY2Z1M2F0YnJ4eGh1MWFORWlkMnpMbGkwYU4yNmMrdmZ2cjlHalIydm56cDN1T1pvYTA5UHExYXQxODgwM0t5TWpRNHNXTFdyNUNiMzZhczMzVWFPK2o5VVc2emFiOVBiYk5hK3Z2OTU3Y2QrYzlxTkgxM3gvNVpXVzV3Y0FBQUNjQXhUNHdFWHU3YmZmMXBvMWE3UnMyVElsSmlaS2t1Yk9uYXRkdTNacDllclZXcmR1blFvTEMvWDAwMC9YNjdkbHl4Wjk4TUVIbWpoeG9qdTJaczBhTFY2OFdCczJiRkRuenAwMVo4NGM5N0htakNsSlI0NGMwY0tGQ3pWMzdseDkvUEhIR2pac21Qdll1KysrcTdTME5LOWZwYVdsM3cveXlTYzEzL3YxcXo5NGZMd1VIaTdkZjc5MDU1M1NCeDgwL1lmVFZQdisvZXZQQlFBQUFBQzQ4S1NtcHBxcHFhbm1oV3JIamgxbWFtcXErY0VISDVnLy92R1B6YSsvL3RwOXJLQ2d3RXhMU3pOMzc5N3RqbjMyMldmbTlkZGZYNi92cmwyN0dveVhrNVBqam4zKytlZG1XbHFhNlhRNm16MW1lWG01ZWVMRUNUTXRMYzE4Ly8zM1czK0NWcXRwU3FaNTdGajkrT3pacG5uZmZhYlpzV1BOOFprem14Nm5xZloyZTAxTU1zM1MwdGJuMmc3VS9uMXV5ZjhEM2JwMSs1L2FmdDk5dVNTRnRmSC9hb0UvL09FUHYvS1lwMVg1QWdBQVhBeTRCeCs0aUQzMzNITzYrZWFiMWJ0M2IzZnN4SWtUTWsxVFk4ZU9iZEMrdXJyYS9icDc5KzROanNmRnhibGZSMFpHeWpSTk9SeU9abzhwU1FrSkNab3paNDZlZSs0NS9mV3ZmOVgwNmRPVmtwTFNzaE56dVdxK0cwYjkrQk5QMUh5Zk5rM3ExVXVhUDErYVBsMEtEdlkrVGxQdDY0N2QyRVo5ZnF5aW9tSmYzZmZWMWRYSEpiWHBZeGtTRWhLbWhvYUdYdFdXWXdJQUFQZ3pDbnpnSXJaZ3dRSTkvUEREdXV5eXkzVFhYWGRKa21Kall5Vko2OWV2VitmT25SdnRhM2dXejAxbzdwaTFoZzBicGlGRGhtang0c1dhT25XcS92blBmMHFxV2FJL2YvNThyMzAyYnR5b3lNakltamZkdWttSEQ5ZnNkRjg3WDFHUkZCMWR2NVBUMlhoeGZxYjJ0WS9JaTRxU2F1ZTlpRlJYVisrdCs3NnFxbXB2WTIxYkl6ZzQrTExPblRzLzBaWmpBZ0FBK0RzS2ZPQWk5c01mL2xCUFB2bWtIbm5rRVlXSGgrdVdXMjVSUWtLQ1VsTlR0V2pSSWsyWk1rWHg4ZkhhdjMrL2lvcUsxTS96bnZabWFzbVl4NDhmMThtVEo5V25UeDhsSmlhcXFxcEtwbW5LTUF5TkdqVktvK3B1bk5lWUFRTnFDdnd2djVScXIvNzM2bFd6ODMxRWhQVCsreld4a1NPbGtCRHZZNXlwL2RhdDM4L2wvd0srKzZxcURaU1dsdGE3Z2w5WldiblBzNU5xbHV5MzVxcStrWlNVOUZKQVFFQWovM0VBQUFEZ0RadnNBUmU1QVFNR2FNYU1HZnJUbi82a2pSczNTcEtlZlBKSldTd1dqUm8xU2dNSER0U3NXYk5rbnVVeTlPYU82WFE2Tlh2MmJBMGNPRkNyVjYvVzNMbHpXN1JhUU5MM3o2ZC85OTN2WStucDBwbzEwdlBQMXl6aGYrUVI2ZlhYYTQ3dDMxK3o1SDc0OE9hMXJ6djJoQWt0eSswQ0ZCTVRjOHRWVjEyVjI2VkxsN21ob2FHSjM0V1B1MXl1OHRvMmRRcjhnT2pvNk50NjllcTE0WW9ycm1qVkRvVHg4Zkcvam95TUhIU1dhUU1BQUZ4MFd2aGJNd0NwWnBNOVNkcTJiWnV2VTBGamhneVIvdlV2NlQvL2tWSlRtMjY3ZkxuMHkxOUtLMVpJdi9qRm1jZmV1MWU2OGtycDJtdWx6eitYTEJmMlo2VnBhV21TcE16TVRLLy9KdlRvMFdOMVRFek16eVhKTkUxbmNYSHhCL241K2M5MzdkcDFVZTA5OGtlT0hKbGtHRVoweDQ0ZEoxcXQxcVRhdmw5Ly9YWHZxcXFxYjF1UVR1ZXJyNzU2WjBCQVFQU1pHamFXTHdBQXdNWHF3djZ0RkFBYXMzS2xsSlFrVFp3b2VXemsxOENubjlac25IZmJiV2NlMStXcUdiTlRKMm4xNmd1K3VHK0d5QTRkT295b2ZXTVlSa0IwZFBUdFBYdjIzRkIzQTd6dTNicy8zNjFidC8rcFc5eExVbng4ZkRNK01mbGVjbkx5a3JyRnZkMXVQM0EyeVFNQUFGeE0vUDQzVXdBWHFTNWRwRU9IYXU2VkR3cHF1dTJycjBxVmxUVWI1cDJKeFNKOS9MRjA5S2gweVNWdGttcDdGaDBkUGRSaXNUVHltSUZtOVcvR3B5YnV0aU9pbzZQcmJiS1FuNS8vUW12bkJnQUF1Tml3eVI0QW9GRkZSVVZyTWpNenc2eFdhOCt3c0xCZVZxdjFzcENRa010aVkyUHZ0bGdzRVhYYmxwV1YvYi95OHZKL1YxUlU3S3V1cnQ1YldscTZWOUtKWms0VmxaaVkrSHpkZ04xdVAzVGl4SW1sWGJ0MmZhcXR6Z2NBQU1DZlVlQURBTTdFWGxWVjlXM3R2ZlNkT25YNnZXZHhMMGxCUVVHZEN3c0xsOXBzdG1NdG5TQXhNWEZCVUZCUXQ3cXgzTnpjK3lWVnREcHJBQUNBaXd4TDlBRUF6UllYRnplaGUvZnVDMnZmbDVlWGI1YmtrcVRnNE9CTEw3bmtrbzhreGJSa3pNakl5SUVkTzNhY1dEZFdXRmk0cXFTazVCOXRrVE1BQU1ERmdnSWZ3SGwxOHVSSjNYNzc3WEs1WEY2UFoyZG5LeTB0VFZWVlZWNlB0NWJMNWRMMjdkdjE5Tk5QeStGd3RPbllGNHZvNk9qYmtwS1NYdEYzVDJBeFRiUDYwS0ZEdjhqUHoxOWUyeVkwTkxUUEQzN3dnM1dTd3BvNXJEVXhNZkZsMVhtcWk4UGh5RHQ0OE9ERGJaZzZBQURBUllFQ0gwQ2J5TW5KMFIxMzNISEd3andoSVVGLys5dmZaRG5QdTgvLzlLYy8xYlJwMC9UR0cyODArdUVDR2hjUkVmSGpTeTY1WkxWaEdBRzFzZE9uVHkrejIrMzdUNTgrL1lUTDViTFZ4c1BEd3dmMDdObnpIVFhqTnJDdVhicytGaElTOHNPNnNhTkhqejRpS2E4dDh3Y0FBTGdZVU9BRGFCUEZ4Y1hLeWNueGRScU5Xcng0c1JZdFd1VHJOQzVZbmtXNDAra3NQbkxreUJ4SnN0bHN4MDZlUFBsTTNlT0JnWUh4b2FHaENVMk5hYlZhcjB4SVNKaGVOMVpTVXJJaFB6OS9aVnZsRFFBQWNER2h3QWZRSXF0WHI5Yk5OOStzakl5TWVnWHpoQWtUSkVrWkdSbEtTMHVUOVAxeSs3VnIxK3JHRzIvVW9rV0wzREdicmVhQ2IwbEppYVpNbWFJQkF3Wm8rUERoMnJKbFM3MzVxcXFxOU5SVFQybnc0TUc2N3JycjlOaGpqNm1zckt6RmVWOXh4Uld0UEdOSVVsNWUzZ3M3ZCs1TXRkbHMvNUdrRXlkT0xGQ2RxK3pIang5L3l1RnduREpOcytyNDhlTXpkdS9lUGFDaW91Sm9FME1hUFhyMGVOa3dER3R0d09WeTJZNGNPVEt4aVQ0QUFBQm9BcnZvQTJpMkkwZU9hT0hDaFZxMmJKbjY5T21qZ3djUHVvOHRYNzVjRXlaTTBPYk5tMlcxV3V2MTI3Smxpejc0NEFPWnBsbXZqeVRObkRsVDVlWGxXcnQyclNScDJyUnA5WTdQblR0WFI0NGMwZXJWcXhVY0hLenAwNmZyNmFlZjFzeVpNeVZKNzc3N3J1YlBuKzgxMzQwYk55b3lNdktzenhzMXFxcXFkdTdhdFN1alU2ZE9ENTQ2ZGVwNWo4T2xPVGs1RTZ1cnF3K1VseXdRWFBFQUFDQUFTVVJCVkpkL2RhYXhPbmJzT0NrOFBIeEEzZGl4WThmK1dGbFplYkN4UGdBQUFHZ2FCVDZBWmdzS0NwSmhHRHB4NG9UNjlldW4zcjE3TjZ2ZitQSGpGUjRlM2lCZVVGQ2dUejc1UkN0WHJsUjhmTHdrNmQ1Nzc5WGt5Wk1sU1lXRmhmcjczLyt1Tjk1NFF3a0pOYXU5NzdubkhrMmZQdDFkNEk4YU5VcWpSbzFxaTlORDh6aE9uVHIxakxjRFJVVkY3elZuZ05EUTBPNWR1M2F0OTZtTXpXYmJkdXJVcVQrM1JZSUFBQUFYS3dwOEFNMldrSkNnT1hQbTZMbm5udE5mLy9wWFRaOCtYU2twS1dmczE3MTdkNi94a3lkUFNwS1NrcExjc1lpSTd4K3ZmdUxFQ1ptbXFiRmp4emJvVzExZHJhQ2dvSmFlQXRxQnJsMjcvbjhCQVFIdXBSV21hVHB5YzNQdmxlVDBZVm9BQUFBWFBBcDhBQzB5Yk5nd0RSa3lSSXNYTDliVXFWUDF6My8rODR4OURNUHdHcTh0NWsrZE91VitYVnYwUzFKc2JLd2thZjM2OWVyY3ViUFhNVmlpZjJHSmpZMjlxME9IRGlQcXhrNmZQdjFNZVhuNWRsL2xCQUFBNEM4bzhBRTAyL0hqeDNYeTVFbjE2ZE5IaVltSnFxcXFrbW1hTWd4RFVWRlJrcVR0MjdmcmlpdXVjTDl2U21KaW9wS1RrN1ZreVJMOTZVOS9VbWxwcVZhc1dPRStucENRb05UVVZDMWF0RWhUcGt4UmZIeTg5dS9mcjZLaUl2WHIxMDhTUy9Rdk5OMjZkVnZzR2V2VXFkUFVUcDA2VFczcFdLbXBxV2JkOTVtWm1kNC9TUUlBQUxoSXNJcytnR1p6T3AyYVBYdTJCZzRjcU5XclYydnUzTG51cS9PWFhIS0pSbzRjcVljZWVraDMzbmxuczhkY3NHQ0I4dkx5TkhUb1VFMmJOazBqUjQ2c2QvekpKNStVeFdMUnFGR2pOSERnUU0yYU5VdW1hVFl5V3VQUzB0SWE3UFJmdTl0L1FVR0IwdFBUVlZCUTBPSngwVEpCUVVIZWwySUFBQURnckhHMUEyaUYyaXVIMjdadDgzVXFhQU1mZmZTUjFxOWZyOFdMRzF4Y3ZpalVmdEJ4UHE2QWUxNTFiMHRjd1FjQUFCYzdydUFEdU9odDNicFZ0OXh5aTYvVEFBQUFBTTRLOStBRHVPZzk4Y1FUdms3aG9tR3oyYjVxYVord3NMQ3IyMm9zQUFBQWYwYUJEd0E0YjNidDJuVk5TL3MwdHF5L05XTUJBQUQ0TTVib0F3QUFBQURnQnlqd0FRQUFBQUR3QXhUNEFOcXQ3T3hzcGFXbHFhcXFxa1g5WEM2WG5uMzJXUTBlUEZpREJnM1M0c1dMVy9Wb1BRQUFBT0JDd2ozNEFQek9paFVyOU5sbm4rbk5OOStVeldiVGIzN3pHeVVsSmVuMjIyLzNkV29BQUFEQU9jTVZmQUIrNTUxMzN0RXZmL2xMZGU3Y1djbkp5YnJqamp1MGZ2MTZYNmNGQUFBQW5GTVUrQURhVE8yUytzOC8vMXlqUm8xU1JrYUdIbnp3UVJVVkZibmJiTjI2VmVQR2pWTjZlcnB1dmZWV2JkNjgyWDJzcEtSRVU2Wk0wWUFCQXpSOCtIQnQyYktseFRuazUrZnJ4SWtUNnR1M3J6dDI1WlZYYXUvZXZXZDNjdkNaek14TXc5dVhyL01DQUFCb2J5andBYlM1dFd2WDZxV1hYdEw3NzcrdnZMdzhMVnk0MEgyc3ZMeGNNMmJNMEtlZmZxcEJnd1pwL3Z6NTdtTXpaODVVY1hHeDFxNWRxK1hMbDljci9pWHAzWGZmVlZwYW10ZXYwdEpTU1ZKZVhwNGtLVFkyMXQwdk9qcGFwYVdsY3JsYzUvSzBBUUFBQUovaUhud0FiZTcrKys5M0Y5Z1RKa3pRbkRsejNNY0dEeDZzeXNwSzdkKy9YeEVSRVRwNjlLZ2NEb2RLU2tyMHlTZWZhT1hLbFlxUGo1Y2szWHZ2dlpvOGViSzc3NmhSb3pScTFLZ201M1k2blpJa2krWDd6eTh0Rm9zTWd3dStBQUFBOEc4VStBRGFYS2RPbmR5dk8zYnNLSnZOSnBmTEpZdkZvaVZMbG1qdDJyVzY2cXFyRkJ3Y0xLbG0xL3VUSjA5S2twS1NrdHg5SXlJaVdqeDNWRlNVSkttNHVGamg0ZUdTcEtLaUlrVkhSOWNyK2dFQUFBQi9RNEVQb00yVmxaVXBMQ3hNa25UNDhHRjE2dFJKRm90RlI0NGMwZkxseS9YT08rOG9PVGxabXpkdjFrY2ZmU1RwKzJMKzFLbFQ3dGUxUlgrdGQ5OTl0OTZTL3JvMmJ0eW95TWhJZGUzYVZaR1JrZnIyMjIvVnRXdFhTZEszMzM2clBuMzZuSk56QlFBQUFOb0xMbWNCYUhOTGx5NVZlWG01RGg4K3JOZGVlMDIzM25xckpNbmhjRWlTamg4L3JwS1NFcjM1NXB2dVBvbUppVXBPVHRhU0pVdFVVbEtpbzBlUGFzV0tGZlhHSFRWcWxMWnQyK2IxS3pJeVVsTE5jdnhiYjcxVnI3MzJtdkx5OG5UZ3dBR3RXYk5HUC8vNXo4L1QyUU1BQUFDK1FZRVBvTTFkZGRWVnV2MzIyL1dMWC94Q0dSa1p1dSsrK3lSSmwxNTZxY2FNR2FNcFU2Wm8vUGp4R2pCZ1FMMStDeFlzVUY1ZW5vWU9IYXBwMDZacDVNaVJyWnAvOHVUSjZ0V3JsMjY3N1RaTm1qUkp2LzN0YjVXUmtYSFc1d1VBQUFDMFordzZCYlJDYW1xcUtVbmJ0bTN6ZFNydFNuWjJ0aVpNbUtCUFAvM1V2VVFmN1Y5YVdwcWttc2ZSK1RnVkFBQUFuQVd1NEFNQUFBQUE0QWNvOEFFQUFBQUE4QVBzb2crZ3pmVHQyNWZiRmdBQUFBQWY0UW8rQUFBQUFBQitnQUlmYUIyYlZQTzhkK0JDWnJQWmFsOVcraklQQUFBQW5EMEtmS0FWVE5QOFJwSU9IanpvNjFTQXMzTDgrSEZKa21tYUIzeWNDZ0FBQU00U0JUN1FPcTlKMGxOUFBhWGR1M2Vydkx6YzEva0FMV0t6MmJSLy8zNHRXclNvTnZTdUwvTUJBQURBMmVPWngwRHJCS1drcEh4b0dNWk52azRFYUFOYjdIYjdEZDk4ODAyVnJ4UHhSeWtwS2U4WWhqSEsxM2tBOEdwZFptYm1yYjVPQWdEYUNsZndnZGFwenNyS0dtYWE1blJKT3lSVitEb2hvSVVxVGRQODFqVE4yUlQzNXhiRlBkQ3VEZmQxQWdEUWxyaUNENkRkU2sxTk5TVXBNek9UbjFXNFlOWCtQZVlSa2tEN2twYVdKb2wvWXdENEY2N2dBd0FBQUFEZ0J5andBUUFBQUFEd0F4VDRBQUFBQUFENEFRcDhBQUFBQUFEOEFBVStBQUFBQUFCK2dBSWZBQUFBQUFBL1FJRVBBQUFBQUlBZm9NQUhBQUFBQU1BUFVPQURBQUFBQU9BSEtQQUJBQUFBQVBBREZQZ0FBQUFBQVBnQkNud0FBQUFBQVB4QW9LOFRBSUJhS1NrcHZ6WU1ZNlpuUERVMU5hZk8yeGN6TXpQbm5jZTBBQUFBZ0FzQ0JUNkFkc013akM4a0pYbzU1STZacHZuUitjc0lBQUFBdUhDd1JCOUF1NUdabWJsVDBzN0dqcHVtZVNncksrcy81ekVsQUFBQTRJSkJnUStndlZuVjJBSERNUDUrUGhNQkFBQUFMaVFVK0FEYW13OGFPK0IwT3Q4OG40a0FBQUFBRnhJS2ZBRHRTbVptNWc1SkJ6empwbWtlL2VxcnJ6N3pRVW9BQUFEQUJZRUNIMEM3WTVxbXQyWDZINTczUkFBQUFJQUxDQVUrZ1Bab3JaZlk2dk9lQlFBQUFIQUJvY0FIME81a1pXVnRNMDN6U08xNzB6UlBaV1ZsL2N1WE9RRUFBQUR0SFFVK2dQYkl0RmdzZFpmcC8wT1M2YXRrQUFBQWdBc0JCVDZBZHNucGRMcVg2WnVtK1pZdmN3RUFBQUF1QkJUNEFOcWw3ZHUzL3ovVE5FK1pwbG00ZmZ2MmozeWREM0FoeTg3T1ZscGFtdExTMHJSbzBTSmZwOU5BYlg0Mm04M1hxVFRRbXR4Kzk3dmZhY1dLRlUzR24zbm1HUTBaTWtUOSt2WFQzWGZmcmV6czdHYlBYUnV2cXFwcU1vL2R1M2RyMHFSSnV1NjY2elJ3NEVBOStPQ0R5czNOYmREdTk3Ly92UjU4OE1GNk1adk5wdlQwZEwzODhzdjE0cXRYcjlhUUlVTmttbzB2cW1wcTN2dnZ2OS85ZDdFOS92Y0dnQXNkQlQ2QTlzcGxHTVlia2o2UzVQUjFNb0FrcGFhbTNuSE5OZGNNSFRSb1VLQ3ZjMm1OVHovOVZJOCsrbWlialplVGs2TTc3cmpqaklYbXhTUW5KMGRaV1ZtNi9mYmJtNHhmZGRWVldyTm1qVDcrK0dOZGNjVVZldlRSUjVzc21sdktack5wNHNTSnV2TEtLL1hoaHg5cTNicDE2dENoZ3g1KytPRUdiUWNNR0tDc3JDdzVIQTUzYk11V0xYSzVYTnF5WlV1OXR2LzV6MytVbnA0dXd6QmFOZSt5WmN1MGZQbnlOanRQQUVCOUZQZ0EyaTNUTlAvbWNybmU5blVlUUIwL3RWZ3NHNHFMaTArbXBxYStucHFhT3J4WHIxN0J2azdLVjRxTGk1V1RrK1ByTk5xVnQ5NTZTOE9HRFZOVVZGU1Q4U0ZEaGlncUtrcVJrWkVhTm15WWlvcUsyclRBUDNMa2lFcEtTblRQUGZjb01qSlNNVEV4R2o1OHVJNGVQZHBnbm9FREI4cG1zOVZiUmZERkYxL29tbXV1VVhaMnRpb3FLaVJKcG1scTI3WnR5c2pJYUpONUFRQnRqd0lmUUx1VmxaWDF1Y1BoV08vclBBQlBobUhFU3BvZzZZT29xS2hUS1NrcHExSlRVMGVtcGFXRitUaTFacXV1cnRienp6K3Y0Y09IS3owOVhiZmNjb3RlZnZsbHVWd3VTZDZYaDNzdURaOHdZWUlrS1NNalEybHBhV2VjMCtWeWFmbnk1Um94WW9SN3pwMDdkN3FQNzlpeFErUEdqVlAvL3YxMTExMTMxU3M0dDI3ZHFuSGp4aWs5UFYyMzNucXJObS9lWEMrbkxWdTJ1UHVPSGozYVBlNlpqa3RTVlZXVm5ucnFLUTBlUEZqWFhYZWRIbnZzTVpXVmxYazloOVdyVit2bW0yOVdSa1pHZzlzZGJEYWJQdmpnQTQwWk02WlpjZE0wZGVMRUNiMzU1cHU2NjY2N1pMRzAzYTlsUFhyMFVHSmlvcFlzV2FLcXFpb1ZGaGJxbFZkZTBTMjMzTkxnNm52bnpwMlZuSnhjNzJyOTVzMmJkYzg5OThocXRTb3pNMU9TdEdmUEhwV1VsS2gvLy81dE1pOEFvTzFka0VzTTBYcTllL2UyV3EzV2VGL25BYlJFU2txS3IxTUFhbmtyNEtNTXd4Z25hWnhwbXVVcEtTa2ZHb2J4ZDRmRHNYN0hqaDJuem5lQ3pUVnYzang5KysyM2V1YVpaNVNjbkt4dnYvMVdmL2pESCtSd09IVC8vZmMzYTR6bHk1ZHJ3b1FKMnJ4NXM2eFc2eG5iUC92c3M5cTBhWlBtekptajNyMTdLeWNuUjZHaG9jckx5NU1rdmYzMjIvcnpuLytza0pBUVBmSEVFNW83ZDY3ZWVxdG1qODN5OG5MTm1ERkR2WHIxMHBJbFN6Ui8vbnl0WGV2ZWkxTnIxcXpSNHNXTFpiVmFOV1BHRE0yWk0wZHZ2UEZHczQ3UG5UdFhSNDRjMGVyVnF4VWNIS3pwMDZmcjZhZWYxc3laTSt2bGYrVElFUzFjdUZETGxpMVRuejU5ZFBEZ3dYckgxNjVkcXl1dnZGSTllL1k4WTN6TGxpMmFOR21TSk9uNjY2OXZjQS84MlFvS0N0S0xMNzZvNmRPbjYyYy8rNWxzTnB0dXUrMDJQZkxJSTE3YkR4Z3dRRnUzYnRYRWlSTjE4T0JCNWVmbkt6MDlYZjM2OWRPV0xWczBjT0JBZmZubGwrclpzNmZpNHh2L05hS2w4N1lqeG5kZnRhODFhTkFnbzdTMDFKQ2t5c3BLUTVMc2RydmhjRGdNU2VyU3BZc2hTVlZWVlVaMWRiVWhTVTZuMDVBa2g4TmhPSjFPSXk0dVRyWHRuVTZuVVh2YzVYSzVZK0hoNFExaXRhOU4welRDd3NMY3h5d1dpL25sbDErZU9OZC9HQUF1WEJUNEZ4bXIxZnExWVJpWCtUb1BBUEJUNFlaaGpKSTBLaUFnd0o2U2t2SnBlMXlXWEZSVXBIWHIxdW5WVjEvVjVaZGZMcW5tbnZDSkV5ZHF5WklselM3d1c2SzB0RlJ2dmZXV25uLytlVjE5OWRXU3BPVGtaRWx5Ri9nUFBmU1FPblhxSkVrYU8zYXNKaytlTEpmTEpZdkZvc0dEQjZ1eXNsTDc5KzlYUkVTRWpoNDlXdStlOGNtVEo3c0x6ekZqeHVqQkJ4OTByMFpvNm5oeGNiSCsvdmUvNjQwMzNsQkNRb0lrNlo1Nzd0SDA2ZE1iRlBoQlFVRXlERU1uVHB4UXYzNzkxTHQzYi9jeDB6VDE5dHR2TnlqVUc0dW5wNmZyeXkrLzFLRkRoelJyMWl6OTZVOS8wcng1ODd6KzJWMS8vZlhOK1NOdTRJc3Z2dERldlh0MTk5MTM2K0RCZzFxM2JwMEdEUnFrZnYzNk5XZzdZTUFBdmZubW03TFpiUHJpaXkrVWtwS2lrSkFROWUvZlgrKysrNjZrbXZ2dm0xcWUzNXA1MjRQVTFGU3YvNU9XbEpTNFh3Y0hCOWY3TGtsMnU5MzlPakF3c043MzJuYlYxZFh1TmhhTHhlc3FqZHFmRWJVckhHckhxT1YwT3V1OVRrbEpHWitWbGJYeWpDY0c0S0pFZ1grUnFWUGNOOXhHRndEUUpOTTBZd3pEaUdoT1c4TXdYS1pwNXJYSFpjbkhqeCtYYVpydUFydFdVbEtTQ2dvSzZoWEdiZVhvMGFOeU9wMzZ3UTkrMEdpYmpoMDd1bCtIaDRmTE5FMDVIQTVaclZZdFdiSkVhOWV1MVZWWFhlVXVudXJtR1JjWDUzNGRHUm5wN251bTR5ZE9uSkJwbWhvN2RteURmT29XWjVLVWtKQ2dPWFBtNkxubm50TmYvL3BYVFo4KzNiM0NhUFBtemFxdXJ0WU5OOXhRcjA5amNhbW00RXRPVHRadmYvdGJQZkxJSTVvelo0N1hBdkRUVHo5VldOajNpMGV5czdQZHQwYzRuYzU2aFhPL2Z2MjBiTmt5bFphV2F1SENoWm85ZTdhR0RCa2lxV1lGeGJ4NTgvVCsrKzgzbUNNbEpVVldxMVhidG0zVEYxOTg0UzdrTXpJeXRHREJBcDA2ZFVxWm1abnUyd3phYXQ1MnhEUy9xN1FOdzZndCtNM3Z2bXBmeXpSTjArTjR2WFllWTNodDkxMlRKdHQ1YTJPYVpvSmhHQmJETU82U1JJRVB3Q3NLL0l0VVptWm1rcTl6QUlBTFRXcHE2b3VTZnRORWsxTFROTmNZaHZHL0RvZmpYenQyN0NoUFRVMGQwMFI3bjZndHBBOGZQcXcrZmZxNDQwZU9IRkZDUW9Jc0ZvdDd5WDFsWmFXN3VHenN2dlRtaUltSmtWU3ptM3pkSzkvTmNlVElFUzFmdmx6dnZQT09rcE9UdFhuelpuMzBVZHM4UFRNMk5sYVN0SDc5ZW5YdTNQbU03WWNORzZZaFE0Wm84ZUxGbWpwMXF2NzV6MzlLcXJrM2YvVG8wUTBLOU1iaW5nSURBMXQxRDM1QVFJQzJiZHZXSUg3czJESFo3Zlo2ZXlOY2Q5MTFXclZxbFh0VlJGMVdxMVUvK3RHUDlObG5ueWt6TTFQLy9kLy9MVW5xM3IyN3VuWHJwaFVyVnNqaGNDZzFOYlZONTIwUE1qTXoyOStuY0Y2a3BLVDhRZEo4MHpTLzhYVXVBTnF2OXZkVEZnQ0FDNGhwbWtXU1hwYjAwNEtDZ2s1WldWa1RNak16UDlpeFkwZTVyM05yVEh4OHZHNjY2U2JObXpkUGUvZnVsZFBwMU5kZmY2MFhYbmhCNDhlUGx5UmRldW1sQ2dzTDA3cDE2eVRWTEVkZXViTCtSY1BhSGVHM2I5OWViem16TndrSkNicmhoaHMwYjk0ODdkbXpSMDZuVTd0Mzc5YlJvMGZQbUcvdGxmamp4NCtycEtSRWI3NzVab3ZQdWFtOFVsTlR0V2pSSXAwOGVWSk9wMU43OXV6UjFxMWJHN1E5ZnZ5NHRtL2ZMc013bEppWXFLcXFLcG1tcWR6Y1hLK1B4bXNzZnVEQUFmM2pILytRM1c3WGlSTW45TW9ycjJqbzBLRnRkazVTeldxTXFLZ292ZkxLS3lvcEtkSHAwNmUxYXRVcXBhYW1ObHBrRHh3NFVCczJiRkNIRGgzVXExY3ZkendqSTBOcjE2NTFYK1Z2NjNrQkFHMkhuN1FBQUxSY25tbWFTeVhkVkZWVmxaQ1ptZm1iek16TWp3NGRPbFRwNjhTYWEvYnMyVXBMUzlNRER6eWdqSXdNL2ZHUGY5U0VDUlBjUzdDRGc0TTFiOTQ4dmZ2dXV4b3hZb1FtVFpxa0FRTUcxQnZqa2tzdTBjaVJJL1hRUXcvcHpqdnZQT09jOCtiTlU5KytmVFZwMGlSZGQ5MTFtalZyVnIzN21CdHo2YVdYYXN5WU1ab3laWXJHangvZklJK3o5ZVNUVDhwaXNXalVxRkVhT0hDZ1pzMmE1ZldSYms2blU3Tm56OWJBZ1FPMWV2VnF6WjA3VjRaaHVCK0JGeGtaV2E5OVkvSFEwRkN0V0xGQ045eHdnOGFPSGF0ZXZYcHAyclJwa3FTQ2dnS2xwNmVyb0tEZ3JNNHBORFJVaXhjdlZuWjJ0b1lPSGFyUm8wY3JORFJVOCtmUGIzU2VBUU1HZU4wbFB5TWpRK1hsNWMyNi8vNU04d0lBZ0RhVW1wcHFOcmFaREFDZ2FTa3BLY091dnZycTY5U0NXOXhxZis3NjBvNGRPOHpVMUZTenZMemNwM240by9MeWN2T0dHMjR3OSszYjE2ejRtZnpqSC84d2YvZTczN1ZsaWo2ZHg1djI4dmZ4UXZ1ZEtDVWw1UStwcWFsbVNrb0tuNVlBYUJUMzRBTUEwRXhaV1ZrZitqcUhzM0g5OWRkcjdOaXhldlRSUjgvWkhIWHZ2YTdWczJkUHZmMzIyK2RzVGw4S0N3dlRwazJibWgwL2s2MWJ0K3FXVzI1cGk5VGF4VHllN3IvL2ZxKzNQd0FBMmdZRlBnQUFmcTV2Mzc1ZU4wUTdGODdYUFA3cWlTZWU4S3Q1UEMxYnRzd244d0xBeFlKNzhBRUFBQUFBOEFNVStBQUFBQUFBK0FFS2ZBQUFBQUFBL0FBRlBnQUFBQUFBZm9BQ0h3QUFBQUFBUDBDQkR3QUFBQUNBSDZEQUJ3QUFBQURBRDFEZ0F3QUFBQURnQnlqd0FRQUFBQUR3QXhUNEFBQUFBQUQ0QVFwOEFBQUFBQUQ4QUFVK0FBQUFBQUIrZ0FJZkFBQUFBQUEvUUlFUEFBQUFBSUFmb01BSEFBQUFBTUFQVU9BREFBQUFBT0FIS1BBQkFBQUFBUEFERlBnQUFBQUFBUGdCQ253QUFBQUFBUHdBQlQ0QUFBQUFBSDZBQWg4QUFBQUFBRDlBZ1E4QUFBQUFnQjhJOUhVQ3dBVXFLQ1VsNWZlR1lZeVQxRXRTcUs4VEFscW9RdEorMHpUZnNsZ3NUMjdidHEzYTF3bjV1N3Z2dnR2WEtRQUFBRDlIZ1ErMFhGQktTc3FIaG1IYzVPdEVnTE1RS3FtUFlSaDlUTk84T1MwdDdTYUsvSE9tV0ZLSFhidDIrVG9QQUEyVitEb0JBR2hMRlBoQUM2V2twUHphTUl5YnJyenlTczJZTVVQZHUzZFhlSGk0cjlNQ1dzUm1zK25vMGFOYXNHQ0J0bS9mZnIya2h5UXQ4blZlL3NqaGNLUUVCQVFrK1RvUEFBMVpMSllqdnM0QkFOb1NCVDdRY3ZkSzBoLys4QWY5NEFjLzhIVXVRS3VFaFlYcHNzc3UwOVNwVXpWdTNEaVpwdmtMVWVDZkV6dDI3RGdvNmFDdjh3QUFBUDZQVGZhQUZqSU00MHBKdXZUU1MzMmNDWEQyRWhNVGExOWU1c3M4QUFBQWNQWW84SUdXQzVYRXNuejRoYkN3c05xWGJCUUpBQUJ3Z2FQQUJ3QUFBQURBRDFEZ0F3QUFBQURnQnlqd0FRQUFBQUR3QXhUNEFBQUFBQUQ0QVFwOEFBQUFBQUQ4QUFVK2dMTlNYVjJ0bFN0WGF1ellzUm93WUlENjkrK3ZPKzY0UTd0MjdUb3Y4K2ZrNUdqcTFLa2FQSGl3TWpJeU5ISGlSQjA5ZXJUUjl0bloyVXBMUzFOVlZkVjV5UThBQUFBNFh3SjluUUNBQzFkbFphVW1UWm9rMHpUMTZLT1BxbS9mdm5JNEhNck96bFpvNlBsNTZ0cW1UWnQwN2JYWGFzYU1HWEk0SEpvMWE1Wm16SmloMTE5Ly9iek1Ed0FBQUxRWEZQZ0FXbTNwMHFXeTIrMTYvZlhYWmJWYUpVbFdxMVhwNmVubkxZZTc3NzViRm91bDN2c0hIbmhBTHBlclhod0FBQUR3ZC96MkM2QlZIQTZIM24vL2ZkMTMzMzN1NHQ2YjZ1cHFQZi84OHhvK2ZMalMwOU4xeXkyMzZPV1hYNWJMNVpMMC9aTDVMVnUyYU55NGNlcmZ2NzlHang2dG5UdDNTcEltVDU2c1diTm0xUnR6MHFSSldyaHdvU1ExS09JTENnb1VFeFBqanBlVWxHaktsQ2thTUdDQWhnOGZyaTFidHJUVkh3RUFBQURRcmxEZ0EyaVZuSndjMld3MjllM2J0OGwyOCtiTjA4YU5HL1hNTTgvbzg4OC8xNElGQy9UZWUrL3B4UmRmck5kdXpabzFXcng0c1RaczJLRE9uVHRyenB3NWtxUVJJMFpvNDhhTnFxNnVsaVRsNStmcnl5Ky8xTWlSSXh2TTVYQTR0R3JWS3QxNTU1M3UyTXlaTTFWY1hLeTFhOWRxK2ZMbDJyeDU4OW1lT2dBQUFOQXVVZUFEYUpYYWdqc3dzUEU3ZllxS2lyUnUzVG85L3ZqanV2enl5eFVZR0tpcnJycEtFeWRPMUpvMWErcTFuVHg1c3VMajR4VVZGYVV4WThab3o1NDljcmxjR2pSb2tDUzVDL09QUHZwSWZmdjJWYytlUFJ2TU4zLytmRmtzRnYzcVY3K1NWSE0xLzVOUFB0SEREeitzK1BoNHhjZkg2OTU3NzIyTDB3Y0FBQURhSFFwOEFLM1NwVXNYR1lhaGZmdjJOZHJtK1BIak1rMVR5Y25KOWVKSlNVa3FLQ2h3TDlPWHBMaTRPUGZyeU1oSW1hWXBoOE1ocTlXcW4vemtKOXF3WVlNazZjTVBQL1I2OWY3Wlo1OVZWbGFXL3Z6blA3dHZHVGg1OHFSN3Zsb1JFUkd0T0ZzQUFBQ2cvYVBBQjlBcVVWRlJTazlQMTEvKzhwZEcyM1RzMkZHU2RQanc0WHJ4STBlT0tDRWhvZG1iNEkwWU1VS2JObTNTbmoxN2xKdWJxNkZEaDlZN3ZuVHBVbjMyMldkNjZhV1hGQnNiNjQ3WEZ2T25UcDF5eDJxTGZnQUFBTURmVU9BRGFMVnAwNmJwbTIrKzBkU3BVN1Z2M3o0NW5VNlZsSlRvMy8vK3QvYnYzNi80K0hqZGROTk5tamR2bnZidTNTdW4wNm12di81YUw3endnc2FQSDkvc2VYcjM3cTNPblR0cjRjS0ZHalpzbUlLRGc5M0hYbnp4UlczYXRFa3Z2L3l5NHVQajYvVkxURXhVY25LeWxpeFpvcEtTRWgwOWVsUXJWcXhvcy9NSEFBQUEyaE1LZkFDdGxwU1VwRldyVmlraUlrS1RKMDlXLy83OU5YejRjSzFhdGNwOWIvN3MyYk9WbHBhbUJ4NTRRQmtaR2ZyakgvK29DUk1tYU15WU1TMmFhOFNJRWNyTXpHeXdQUCtsbDE3U2dRTUhOSFRvVUtXbHBibS9xcXFxSkVrTEZpeFFYbDZlaGc0ZHFtblRwbmxkM2c4QUFBRDRBOFBYQ2VEOFNrMU5OU1VwTXpPVC8vYXRWUHRudUczYk5sK25BclNKdExRMFNmeGNBSUQyTENVbDVRK0dZY3czVFhOQlZsYldkRi9uQTZCOTRnbytBQUFBQUFCK2dBSWZBQUFBQUFBL1FJRVBBQUFBQUlBZm9NQUhBQUFBQU1BUFVPQURBQUFBQU9BSEtQQ0JpMGgyZHJiUzB0SmtzOWw4bllxa2M1UlBYcDdVczZmVXI1L2tjTlRFREtQaDE2T1BOajFPWTMxY0x1bkhQNWE2ZDVlT0hXdTd2RkVySmp3OC9LYlkyTmhmZHVyVTZaR0VoSVRIT25YcU5DazZPbnBrYUdob04xOG5Cd0FBMEo0Ritqb0JBR2hUdi9tTmRPQ0E5TlpiVXFESGo3Z0hINVJDUTJ0ZTMzQkQ4OGJ6N0dPeFNNdVdTWDM3U3VQSFMvLzNmMjJYK3dXbVc3ZHUvNU9Ra0ZEM1VVMW1abVptaEtRV2ZXSVRFaEp5U1V4TXpEMHhNVEZqUTBKQ2VqZlZ0ckt5OHB0VHAwNHR5Y3ZMZTAxU2RTdlNCZ0FBOEZzVStBRDh4eGRmU08rOUo5MTRvM1R0dFEyUFAvR0VGQi9mc2pHOTlibnlTbW5FQ09sdmY1UFdyNWQrOXJQVzUzd0JxNmlvMkZmM2ZYVjE5WEcxckxqdmtwU1VORE11THU3WGhtRTA2OStqa0pDUTNrbEpTUy9FeDhmZmQvRGd3VEYydTMzZm1Yc0JBQUJjSEZpaUQxekVsaTVkcXB0dnZsbTV1Ym1TcEtxcUtqMzExRk1hUEhpd3JydnVPajMyMkdNcUt5dVQ5UDF5K3JWcjErckdHMi9Vb2tXTDNMRXRXN1pvM0xoeDZ0Ky92MGFQSHEyZE8zZTY1MmhxVEUrclY2L1d6VGZmckl5TURDMWF0S2psSi9UcXF6WGZSNDFxZWQrV0dqMjY1dnNycjV6N3VkcXA2dXJxdlhYZlYxVlY3VzJzclRkZHUzWjlLRDQrL3JmTkxlN3JDZ3NMUzd2ODhzczNob1NFWE5MU3ZnQUFBUDZLQWgrNFNMMzk5dHRhczJhTmxpMWJwc1RFUkVuUzNMbHo5Zit6ZC9keFVkWDUvLytmQnhBRWhWQlJNRVVMZFRPdmRwblpWVUZyczFXLzZVZkxpbG8xODhmdXR3dDFMZnUwYVZydVdxSXJwdGFLYmJWZExSKzdrTkt2dTZIV1ZsOTNOU3UrV0lBclpWNUVKWUtBb2x3SnlnQnpmbjhRb3lqSTFjREErTGpmYm5OajVuM08rLzErblFIT21kZWM5M21mZ3djUEtpRWhRZHUzYjFkQlFZSFdyVnRYcTE1eWNySzJiZHVtT1hQbU9NcTJidDJxdUxnNGZmVFJSd29KQ1ZGTVRJeGpXV1BhbEtTc3JDeXRXYk5HSzFhczBNNmRPelZwMGlUSHNpMWJ0c2hxdGRiNUtDa3BPZC9JSjU5VS94dzVzdTZORGdtUnVuV1Q3cjFYT24yNmNXOVVmWFZHajY3ZHAvdnpsT1I5WVVGSlNVbXRzK2ZuenAycjYyeTZYMnNGMUtsVHB6NzkrdlY3cTdYYUJ3QUE2R2dZb2c5Y2dmNzFyMy9waFJkZTBGLys4aGNOR0RCQWtsUlFVS0QzMzM5ZmI3Lzl0b0tEZ3lWSnMyYk4wcElsUzdSczJUSkgzZG16WjZ0TGx5NjEycHMvZjc2Q2ZoekdQbjM2ZEQzODhNT3kyKzBxS2lwcVZKdVMxS2xUSnhtR29kemNYSTBjT1ZKRGg1Ni9GRHNxS2twUmpUa3JuNWxaL2ZQcXEydVhQL2lnNU84dkZSWldENnQvODAzcHpKbnE0ZnoxYWFoT254L25lenQ5dXJxOGE5ZUc0K3ZBdW5Yck5qazBOUFRWa3lkUHZsSllXUGpYczJmUEhwT1VZN2ZiU3owOFBMcEl0Uko4ejhEQXdDbEJRVUcvOC9MeTZuN3c0TUU2cnBlNGxOMXVQMXRTVXZKUmFXbHBVbmw1ZWJha3FzNmRPNGNGQmdaRytmcjYvcXl1T2wyN2RoMFRFQkR3WDhYRnhUdWNzcUVBQUFBZEdBaytjQVZhdjM2OUprNmNXQ3VKenMzTmxXbWFtakZqeGlYclYxU2NuOHVzYjkrK2x5enYwYU9INDdtL3Y3OU0wMVJsWldXajI1U2s0T0JneGNURWFQMzY5WHJ6elRlMUxnUGNqd0FBSUFCSlJFRlVaTWtTaFllSE4yM0Q3UGJxbjRaUnUveWxsODQvbnpPbit2cjhmLzd6OG0wMVZPZkNQa3l6YVhGMlFJR0JnZmQ0ZVhuMTZ0Mjc5NU1oSVNHTGk0cUt0cDA2ZGVxRjh2THlERjlmM3hHU1pKcG1VWEJ3OEpLZVBYdk84ZmIyN2xkVDE5dmJlNGpOWmp0UVg5dFZWVlVGZVhsNXEzTnpjNStYVkhyeDhweWNuRC8xNmRObjVVVVQrbDBZV3hRSlBnQUFBQWsrY0VXS2pZM1ZJNDg4b2tHREJ1bXV1KzZTSkhYdjNsMlN0R1BIRG9XRWhOUmIxN2c0ZWI2TXhyWlpZOUtrU1JvL2Zyemk0dUswYU5FaWZmenh4NUtxaCtpdldyV3F6anE3ZHUyU3Y3OS85WXMrZmFTalI2V2NuT3FoOVZMMXJmSXVuRTNmWnF2KzJhMWIvWUUwcGs3TkxmSUNBcXJQOUxzMy82dXV1dXJXbWhlR1lYZ0dCZ1pPQ3d3TW5IYmhTbjM3OW4yaHJzcEJRVUgzSGo5K3ZNN2t2S2lvNlAyTWpJelprazVkcG44ek96djd5WUNBZ0ttK3ZyN0RMZ25PMzM5TTR6WURBQURBdlpIZ0ExZWc2NisvWHF0WHI5YWpqejZxTGwyNmFQTGt5UW9PRHBiRll0SGF0V3UxY09GQ0JRVUZLU01qUTRXRmhScFozelh0RFdoS216azVPY3JMeTlPd1ljTVVHaG9xbTgwbTB6UmxHRWJqaCtoSFJsWW4rRjk4SWRXYy9ZK05sWGJ2cnI2dFhXR2h0SFZyZGZramo5VGZUbVBxN04xN3ZrODNGeGdZT01IRHc4T25CZlZ2cXl2Qno4L1BqN2ZaYklja05XWUloRmxjWEp4WVY0THY1ZVVWM056WUFBQUEzQWtKUG5DRmlveU0xTktsUy9YMDAwL0x6ODlQTjkxMGsxYXZYcTNZMkZoRlJVV3BvcUpDWVdGaFdyQmdRWXY2YVd5YlZWVlZXcjU4dWJLenM5V25UeCt0V0xHaVNhTUZKRlhmbDM3VEptbkxGdW1CQjZyTEJnMlNYbjlkMnJWTDh2U1VoZzZWZnZjNzZiZS9yVjZla1NFTkhGaDlxN3Z0Mnh0WFI2cnVRNUtpbzVzV1l3ZFVXRmk0TlRVMTFjL2IyM3VBbjUvZlFHOXY3MEdkTzNjZTFMMTc5M3M4UER4cVRUNXc1c3laLzFkYVd2cnZzMmZQZmx0UlVYR2twS1RraUtUY3V0cTEyV3dIbXhKSFJVVkZWbDNsTGZueUFRQUF3SjAwOGRNek9qcUx4V0pLVW1wcUtyLzdacXA1RDFOU1Vsd2RDdW95ZnJ6MHIzOUpYMzRwV1N3TnJ4OGZMLzNtTjlMR2pkVXo1VGZHa1NQU2tDSFYxK1YvOXBuazBiRnZTR0sxV2lVMWJiL1FxMWV2My9mdDIvZVNleG1XbDVmLzhQMzMzNDhwS3lzNzdzUVFhL3A4ckcvZnZtc3VMcmZaYkVlLyt1cXJhNXpkSHdDMEorSGg0WXNOdzFobG1tWnNXbHBhblpjOUFVREgvbFFLQUJkNzR3MnBYNy9xaWZFdW1zaXZUbnYyU0Q0KzBtMjNOYTU5dTcyNjdWNjlwSVNFRHAvY04wZVBIajJpTDB5MFMwdExreVRaSmNuSHgrZWEvdjM3ZnlqcE1wTWNOSStmbjErZHN5NldsWlY5NmV5K0FBQUFPcUlyNzVNcEFQZld1N2Ywd3cvVjE4aDM2dFR3K3ErOUpwMDdWejFaWG1ONGVFZzdkMHJaMlZMLy9pMEt0U01LREF5OHJWKy9mcS9xeHhGZ3BtbFcvUERERC9lZU9uVXF2bVlkWDEvZllkZGRkOTEyU1g1TzdOci9xcXV1bWxMWGdvS0Nnc3ZjN3hBQUFPREtRWUlQQUdpVXJsMjcvckovLy80SmhtRjQxcFNkUEhueXhmTHk4b3lUSjAvK3dXNjNsOVdVZCtuU0pYTEFnQUdiNWFTNVhucjM3cjNJMDlQemttOWhLaXNyVHhRVUZHeDFSaDhBQUFBZEhRaytBS0JST25mdWZQMkZyNnVxcW9xeXNySmlKS21zck94NFhsN2VzeGN1OS9MeUN2TDE5VzN4RFBlK3ZyNGpRMEpDSHE5cldWNWUzcDhrblcxcEh3QUFBTzZBQkI4QTBDajUrZmt2ZmZQTk41YWFhOTV6YzNOakplWFhMTS9KeVhtbXNyTHloR21hdHB5Y25LV0hEaDJLUEh2MmJIWUx1KzA5Y09EQS8yTVl4aVhYVzVTVmxhWG01ZVU5MzhMMkFRQUEzQVlKUG9BMms1ZVhwMm5UcHNsdXQ5ZTVQRDA5WFZhclZUYWJ6YW45MnUxMjdkdTNUK3ZXclZObFphVlQyNzdTMkd5MmJ3NGVQQmlSbFpYMSs3eTh2RDlmdExna016Tnp6dUhEaDBmbTVPU3NsRlRWd3U0Q3I3LysrbjkyNnRTcDc4VUw3SGI3bWUrKysyNldFL29BQUFCd0d5VDRBRm9zTXpOVHQ5OStlNE9KZVhCd3NQN3hqMy9JbzQxbm5yL2xsbHYwK09PUDYrMjMzNjczeXdVMFNlV0pFeWVlbFhUdTRnV0ZoWVYvTHkwdC9ZOFQrcmhxOE9EQkgvbjYrbzZvWTVuOSsrKy9qN2JaYk44NG9SOEFBQUMzNFpUSmp3QmMyWXFLaXBTWm1lbnFNT29WRnhlbmlvb0tSVWRIdXpvVU5FNjN3WU1IZitqbjUvZUx1aFllTzNac1FWRlIwZjlwNjZBQUFBRGFPODdnQTJpMGhJUUVUWnc0VVJFUkVWcTdkcTJqdkNaeGpvaUlrTlZxbFhSK3VIMWlZcUp1dnZsbXJWMjcxbEZXVmxZOTJYcHhjYkVXTGx5b3lNaElUWmt5UmNuSnliWDZzOWxzZXVhWlp6UnUzRGlOSFR0V1R6enhoTTZjT2RQa3VBY1BIdHpNTFlZTDlCZzhlUERPK3BMNzdPenMvejU1OGlUWDNRTUFBTlNCTS9nQUdpVXJLMHRyMXF6Uml5KytxR0hEaHVuNzc3OTNMSXVQajFkMGRMU1NrcExrN2UxZHExNXljcksyYmRzbTB6UnIxWkdrWmN1V3FiUzBWSW1KaVpLa3h4K3ZQVkg2aWhVcmxKV1ZwWVNFQlBuNCtHakpraVZhdDI2ZGxpMWJKa25hc21XTFZxMWFWV2U4dTNidGtyKy9mNHUzRzIycTUvWFhYLzkvNnhxV2I1cG0xYkZqeCtibTUrZS80b3JBQUFBQU9nSVNmQUNOMHFsVEp4bUdvZHpjWEkwY09WSkRodzV0VkwzWnMyZXJTNWN1bDVTZlBuMWFuM3p5aWQ1NDR3MEZCUVZKa3U2Nzd6N05uejlma2xSUVVLRDMzMzlmYjcvOXRvS0RxKyswTm12V0xDMVpzc1NSNEVkRlJTa3FLc29abXdmWEN4a3laTWpPenAwN0Q3bDRRVlZWMWJtalI0L09MQ3dzL0xzckFnTUFBT2dvU1BBQk5FcHdjTEJpWW1LMGZ2MTZ2Zm5tbTFxeVpJbkN3OE1ick5lMzd5VVRvRXVxbmxGZmt2cjE2K2NvNjlxMXErTjVibTZ1VE5QVWpCa3pMcWxiVVZHaFRwMHV1V3NhT2lnL1A3K3JyNzMyMm4vNStQaGNkL0d5cXFxcW9veU1qRnZQbkRuemlTdGlBd0FBNkVoSThBRTAycVJKa3pSKy9IakZ4Y1ZwMGFKRit2ampqeHVzWXhoR25lVTF5ZnlKRXljY3oydVNma25xM3IyN0pHbkhqaDBLQ1FtcHN3Mkc2SGQ4dnI2K29kZGVlKzIvZlh4OEJseThyS0tpNHZoMzMzMTNTMmxwYWJvcllnTUFBT2hvbUdRUFFLUGs1T1JvMzc1OU1neERvYUdoc3Rsc01rMVRraFFRRUNCSjJyZHZuNHFMaXh2VlhtaG9xTUxDd3JSaHd3WVZGeGNyT3p0Ykd6ZHVkQ3dQRGc2V3hXTFIyclZybFplWHA2cXFLaDArZkZoNzkrNTFyQk1WRmFXVWxKUTZIeVQzN1YvbnpwMnZEUXNMKzZTdTVMNjh2UHp3a1NOSElrbnVBUUFBR284eitBQWFwYXFxU3N1WEwxZDJkcmI2OU9takZTdFdPTTdPOSsvZlgzZmNjWWNXTEZpZ3JsMjdOdXJNdmlURnhzYnFxYWVlMG9RSkV6Um8wQ0JGUlVYcDY2Ky9kaXhmdlhxMVltTmpGUlVWcFlxS0NvV0ZoV25CZ2dWTmpyMW1abitwZXFiL0dpa3BLVHA5K3JRbVRacWtEejc0d0RGcUFLM1B4OGRuNE1DQkEvL2w3ZTBkZXZHeTB0TFN2WWNPSGZvdlNma3VDQTBBQUtERHFudnNMTnlXeFdJeEpTazFOWlhmZlRQVnZJY3BLU211RGdWTzhPR0hIMnJIamgyS2k0dHpkU2d1VS9NRlNGdnVGNFlQSDU3ZHFWT25xK3RhVmw1ZW5sRlZWZFdrK3lFZVBIandaODZKREFEYXAvRHc4TVdHWWF3eVRUTTJMUzF0aWF2akFkQStjUVlmd0JWdDc5Njltang1c3F2RHVPTFVsOXhMVWwxRDlnRUFBTkF3RW53QVY3US8vT0VQcmc0QkFBQUFjQW9tMlFNQUFBQUF3QTJRNEFNQUFBQUE0QVlZb2c4QWFITk05QWtBQU9COG5NRUgwQzZscDZmTGFyWEtack0xcVo3ZGJ0ZHp6ejJuY2VQRzZhYWJibEpjWEp4TTAyeWxLQUVBQUlEMmd6UDRBTnpLeG8wYjllbW5uMnJUcGswcUt5dlRBdzg4b0g3OSttbmF0R211RGcwQUFBQm9WWnpCQitCV05tL2VyTi84NWpjS0NRbFJXRmlZYnIvOWR1M1lzY1BWWVFFQUFBQ3RqZ1FmZ0ZQVURLbi83TFBQRkJVVnBZaUlDRDM4OE1NcUxDeDByTE4zNzE3Tm5EbFRvMGFOMHRTcFU1V1VsT1JZVmx4Y3JJVUxGeW95TWxKVHBreFJjbkp5azJNNGRlcVVjbk56Tlh6NGNFZlprQ0ZEZE9USWtaWnRIQUFBQU5BQmtPQURjS3JFeEVTOS9QTExldSs5OTVTZm42ODFhOVk0bHBXV2xtcnAwcVhhczJlUGJycnBKcTFhdGNxeGJObXlaU29xS2xKaVlxTGk0K05ySmYrU3RHWExGbG10MWpvZkpTVWxrcVQ4L0h4SlV2ZnUzUjMxQWdNRFZWSlNJcnZkM3BxYkRRQUFBTGdjMStBRGNLcTVjK2M2RXV6bzZHakZ4TVE0bG8wYk4wN256cDFUUmthR3VuYnRxdXpzYkZWV1ZxcTR1RmlmZlBLSjNuampEUVVGQlVtUzdydnZQczJmUDk5Uk55b3FTbEZSVVpmdHU2cXFTcExrNFhIK3Uwc1BEdzhaQmhPMkF3QUF3UDJSNEFOd3FsNjllam1lOSt6WlUyVmxaYkxiN2ZMdzhOQ0dEUnVVbUppb0VTTkd5TWZIUjFMMXJQZDVlWG1TcEg3OStqbnFkdTNhdGNsOUJ3UUVTSktLaW9yVXBVc1hTVkpoWWFFQ0F3TnJKZjBBQUFDQU95TEJCK0JVWjg2Y2taK2ZueVRwNk5HajZ0V3Jsenc4UEpTVmxhWDQrSGh0M3J4WllXRmhTa3BLMG9jZmZpanBmREovNHNRSngvT2FwTC9HbGkxYmFnM3B2OUN1WGJ2azcrK3ZxNisrV3Y3Ky9qcHc0SUN1dnZwcVNkS0JBd2MwYk5pd1Z0bFdBQUFBb0QzaGxCWUFwM3IrK2VkVldscXFvMGVQNnZYWFg5ZlVxVk1sU1pXVmxaS2tuSndjRlJjWGE5T21UWTQ2b2FHaENnc0wwNFlORzFSY1hLenM3R3h0M0xpeFZydFJVVkZLU1VtcDgrSHY3eStwZWpqKzFLbFQ5ZnJycnlzL1AxL2ZmZmVkdG03ZHFsLy8rdGR0dFBVQUFBQ0E2NURnQTNDcUVTTkdhTnEwYWJyMzNuc1ZFUkdoKysrL1g1SjB6VFhYYVByMDZWcTRjS0ZtejU2dHlNaklXdlZpWTJPVm41K3ZDUk1tNlBISEg5Y2RkOXpSclA3bno1K3ZnUU1INnJiYmJ0TzhlZlAwNElNUEtpSWlvc1hiQlFBQUFMUjN6RHgxaGJGWUxLWWtwYWFtOHJ0dnBwcjNNQ1VseGRXaHRDdnA2ZW1Lam83V25qMTdIRVAwMFRGWXJWWko3QmNBb0QwTER3OWZiQmpHS3RNMFk5UFMwcGE0T2g0QTdSTm44QUVBQUFBQWNBTWsrQUFBQUFBQXVBRm0wUWZnRk1PSEQrZXlCUUFBQU1DRk9JTVBBQUFBQUlBYklNRUhBQUFBQU1BTmtPQURUV1NhcGsyU3pwMDc1K3BRZ0JZckx5K1hkUDd2R2dBQUFCMFhDVDdRUklaaGZDdEp4NDRkYzNVb1FJc2RQMzY4NXVsUlY4WUJBQUNBbGlQQkI1cklOTTAzSk9rdmYvbUxUcDgrTGRNMFhSMFMwR1NtYWFxZ29FQXZ2ZlNTSk1rd2pIZGRIQklBQUFCYWlGbjBnU2FxcXFyYTRPbnBPV3ZQbmoxREoweVlJRjlmWHdVR0JybzZMS0JKaW9xS1ZGWldWdlB5VUdscDZXcFh4Z01BQUlDV0k4RUhtbWovL3YybDExMTNYVVNYTGwzV1M1cHk5dXpabm1mUG5uVjFXRUJ6bkRKTjgzMFBENCtIRGgwNlZPTHFZQUFBQU5BeUpQaEFNL3lZRFAxV2tvWVBIOTdOMDlQektoZUg1Slk4UER5K2x5UzczWDZ0cTJOeE4xVlZWVVhwNmVrRnJvNERBQUFBemtPQ0Q3VFFqMGtTaVZJcnNGZ3NrcVI5Ky9iOTROcElBQUFBZ1BhUFNmWUFBQUFBQUhBREpQZ0FBQUFBQUxnQkVud0FBQUFBQU53QUNUNEFBQUFBQUc2QUJCOEFBQUFBQURkQWdnOEFBQUFBZ0JzZ3dRY0FBQUFBd0EyUTRBTUFBQUFBNEFhOFhCMEFBQUR1TER3OGZMTmhHRkd1amdOQW5iYW5wcVpPZFhVUUFPQXNuTUVIQUtBVmtkd0Q3ZG9VVndjQUFNN0VHWHdBQU5wQVNrcUtxME1BY0FHcjFlcnFFQURBNlRpRER3QUFBQUNBR3lEQkJ3QUFBQURBRFpEZ0F3QUFBQURnQnJnR0h3QUFBSUJUV1N5V25aSnVkblVjUUZzelRYTnZXbHJhS0ZmMXp4bDhBQUFBQU01R2NvOHJrbUVZSTEzWlAyZndBUUFBQUxRSzdpQ0NLMGw3dURzSFovQUJBQUFBQUhBREpQZ0FBQUFBQUxpQkRqMUVuOGs3bXM0MFRVbVN4V0l4WFJ4S1IvTnBhbXJxRGE0T0FnQUFBQURxMDZFVGZKSGNONWxoR0s0T29hTWE2K29BQUFBQUFPQnlPbnFDTDRuSk85QzYyc05rR1FBQUFBRFFFSzdCQndBQUFBREFEWkRnQXdBQUFBRGdCdHhpaUQ0QTl4QWVIdjYvRGNOWWRuRzV4V0xKdk9EbFgxTlRVMWUyWVZnQUFBQkFoMENDRDZEZE1BempjMG1oZFN4eWxKbW0rV0hiUlFRQUFBQjBIQXpSQjlCdXBLYW1maVBwbS9xV202YjVRMXBhMnBkdEdCSUFBQURRWVpEZ0EyaHYzcXB2Z1dFWTc3ZGxJQUFBQUVCSFFvSVBvTDNaVnQrQ3FxcXFUVzBaQ0FBQUFOQ1JrT0FEYUZkU1UxUDNTL3J1NG5MVE5MUC84NS8vZk9xQ2tBQUFhQldtYVJxbWFmcVlwaGxnbW1ZUDB6UjcxdmU0OXRwcnUzVHIxazM5K3ZYenU5eDZQejU2L05pbWoybWFocXUzRTBEYllaSTlBTzJPYVpwdkdZYnhoNHVLUDNCSk1BQUF0SjVPa25wSzZ2dmpUKy82VnJ6bGxsdXVQWExraVByMzd4OHE2Y1lHMnJWSk9pa3BTOUtKSDE4RHVBS1E0QU5vanhJbFhaemdKN2dpRUFBQVdwR1BxcFA3cElaV3ZQLysrMnVlM3Y3am96RWlKQldKQkIrNFlqQkVIMEM3azVhV2xtS2FabGJOYTlNMFQ2U2xwZjNMbFRFQkFOQUt2RlY5NXI2MVhIWlVBQUQzUTRJUG9EMHlQVHc4THB4Ti81K1NURmNGQXdCQUsvRlE2eWJnUHVMelBuQkY0Ui8rTXRMVDAyVzFXbVcxV3JWMjdWcmw1ZVZwMnJScHN0dnRyZHBmV1ZsWnE3VGZFazJOcmI3MWE4cHR0dG9qeFg3Lys5L3I0WWNmcmxWV1ZsYW1VYU5HNlpWWFhxbFZucENRb1BIangydnUzTG1PMzA5N2ZNL1FNbFZWVllrMXowM1RmTWVWc1FBMXdzUERadzhmUG55NHErTm9xb3VQWisyTk94My9KT21oaHg3U3hvMGJMMXYrN0xQUGF2ejQ4Um81Y3FUdXVlY2VwYWVuTjdyditvNmxGenQwNkpEbXpadW5zV1BIYXN5WU1YcjQ0WWQxN05peFM5WnJ6akhZTk92L3p2VnkvWExzN3BqQ3c4TmZIVEZpeEgxcUI2TUIySjgxWDJ0L25yOFkreURYSU1GdmhEMTc5dWl4eHg1VGNIQ3cvdkdQZjhqRGc3Zk4yU0lqSTVXV2xxYkt5a3BIV1hKeXN1eDJ1NUtUazJ1dCsrV1hYMnJVcUZGNjhjVVhGUjhmMzhhUm9xM3MyN2Z2LzVtbWVjSTB6WUo5Ky9aOTZPcDRnQjh0NnRTcDAzNkx4WExFWXJFOFpiVmFMWkk2ekF6Vk5jY3paOG5Nek5UdHQ5L2U0SWU4SzBsbVpxYlMwdEkwYmRxMHk1YVBHREZDVzdkdTFjNmRPelY0OEdBOTl0aGpsLzNBMmxSbFpXV2FNMmVPaGd3Wm9nOCsrRURidDIvWFZWZGRwVWNlZWVTU2RadHpERGFNdXYvc0crcVhZM2ZIWkJqRy8rZmw1ZldLeFdJNVo3Rll2ZzRQRDM5WVVtZFh4c1QrckgxakgrUTZaS3BvRjhhTUdhT3lzckphWnpBKy8veHovZXhuUDFONmVyck9uajByU1RKTlV5a3BLWXFJaUhCVnFHZzdkc013M3BiMG9hUXFWd2NEWEdTZ3BHV21hYVpZTEpZZndzUEQvelJpeElqUnVzS09xMFZGUmNyTXpIUjFHTzNLTysrOG8wbVRKaWtnSU9DeTVlUEhqMWRBUUlEOC9mMDFhZElrRlJZV09qWEJ6OHJLVW5GeHNXYk5taVYvZjM5MTY5Wk5VNlpNVVhaMjlpWDlPUE1ZM0pSKzRUeHRtSndha29ZWWhySGVZckdVV1N5V3d4YUxaZUhBZ1FNREdxelp6ckUvY3k3MlFhNXpSWDBRYWFrTGg2blVQRTlPVHRiTW1UTTFldlJvM1gzMzNmcm1tMjhhYk1kdXR5cytQbDYzM25xclJvMGFwY21USjllcXQzLy9ma2ViZDkxMVY2MC85cjE3OTJybXpKa2FOV3FVcGs2ZHFxU2twRnF4MVJkUFkrSzEyV3g2NXBsbk5HN2NPSTBkTzFaUFBQR0V6cHc1VStjMkpDUWthT0xFaVlxSWlIREs4S2lRa0JDRmhZWFYrcFl1S1NsSnMyYk5rcmUzdDFKVFV5VkpodzhmVm5GeHNVYVBIdDNpUHRIK21hYjVEN3ZkL3E2cjR3QWEwTTh3akNWZVhsNUpGb3NsT3p3OGZKM0ZZcmxCN2Z4T05SVVZGWHJoaFJjMFpjb1V4N0hvbFZkZWNWeUdWdGZRekl1SFpVWkhSMHVTSWlJaVpMVmFHK3pUM1k5L1pXVmwyclp0bTZaUG45Nm9jdE0wbFp1YnEwMmJOdW11dSs1eTZnakJhNis5VnFHaG9kcXdZWU5zTnBzS0NncjA2cXV2YXZMa3laZWMrWExtTWJncC9jSjVYSlNjR3BJR1NYb21JQ0NnS0R3OFBQT25QLzFwak5WcURXcnJRTmlmdFkvUDh4ZGlIK1E2N2ZyRFIwZXdkZXRXeGNYRnlkdmJXMHVYTGxWTVRJemVmdnZ0eTlaNTdybm50SHYzYnNYRXhHam8wS0hLek15VXI2K3Y4dlB6SlVudnZ2dXUvdnpuUDZ0ejU4NzZ3eC8rb0JVclZ1aWRkNm92UVM0dExkWFNwVXMxY09CQWJkaXdRYXRXclZKaW91TlM1UWJqdWR6eUZTdFdLQ3NyU3drSkNmTHg4ZEdTSlV1MGJ0MDZMVnUyckZiOFdWbFpXck5talY1ODhVVU5HelpNMzMvL3ZWUGV5OGpJU08zZHUxZHo1c3pSOTk5L3IxT25UbW5VcUZFYU9YS2trcE9UTldiTUdIM3h4UmNhTUdDQWdvTGEvTmdoaThYU09wTXZYS3JWdjE1c3EyOHdEY05vVVVlbWFjclQwMU1XaThWWkliV0VXMzN0YTdiZDE5anU5TDZaYXZqNjB4RERNQjZWOUtqRllqbWxkbng3eDVVclYrckFnUU42OXRsbkZSWVdwZ01IRG1qeDRzV3FyS3pVM0xsekc5VkdmSHk4b3FPamxaU1VKRy92aGkvTmRmZmpYMkppb29ZTUdhSUJBd1kwV0o2Y25LeDU4K1pKa202NDRZWkxyajl0cVU2ZE91bXZmLzJybGl4Wm92LzZyLzlTV1ZtWmJydnROajM2NktOMXJ1K3NZM0JUKzIwUEdqaSsxN3NQYTJnMzJwaGo0UGp4NDJXeFdJeG5ubmxHVW5YU3VISGpSbTNkdWxWNWVYbnEwYU9IMXExYnArdXZ2MTUvLy92ZnRYTGxTdG50ZGhtR0lVOVBUOGVYUWpWSmFrM2lVL1AvV0ZsWnVkazBUWVdIaHpjVXltV1pwdGxnY21RWVJxaW5wK2RTMHpTWGhvZUg1eldtanJPd1Aycy9uK2Ryc0E5eUhjN2d0OUQ4K2ZNVkZCU2tnSUFBVFo4K1hZY1BINzdzSkh3bEpTVjY1NTEzOU1jLy9sRS8vZWxQNWVYbHBiQ3dNUFh1M2R1eHpvSUZDOVNyVnk4RkJBUm94b3daeXNqSWNMUTVidHc0aFlXRktTTWpRMTI3ZGxWMmRuYXQ2MVVhaXFlKzVRVUZCWHIvL2ZlMWVQRmlCUWNIS3pBd1VMTm16ZExPblRzdjJZWk9uVHJKTUF6bDV1Ykt6ODlQUTRjT3JYZDdiN2poQnNkRUZsYXIxZkh0YUYwaUl5UDExVmRmcWF5c1RKOS8vcm5DdzhQVnVYTm5qUjQ5MnZHTjNwZGZmdW15NGZsbTIxRmpINnIrOXJ6SkR5ZnhhT2doeWJNbEQ4TXdXbFRmeVE4dmQzb1lodEdwalI3ZWJ2VHdNWXdtZlZyMU1rMHp1RDBPQ1N3c0xOVDI3ZHYxNUpOUDZpYy8rWW04dkx3MFlzUUl6Wmt6UjF1M2JtMlZQdDM5K0dlYXB0NTk5OTA2ejlMWFZUNXExQ2g5OGNVWDJyeDVzMDZmUHEybm4zNjYzdmV1S2NmU0MzMysrZWM2Y3VTSTdyenpUbzBkTzFiYnQyOTNuQW03bURPUHdVM3B0ejFveWpGWmpUK1dOdVVZNlBnOC90eHp6Mm5yMXEyS2lZblJaNTk5cHVlZmYxNkJnWUdTcE5UVTFGcUpkbFZWbFNvcUtsUlJVU0hETUdvOWFzcHI5ajhYTDIvT293bnZwd3pEQ0s1NTN0clluN1d2ei9NWFloL2tHcHpCYjZFZVBYbzRudnY3KzhzMFRWVldWdGI3elY5MmRyYXFxcXAwM1hYWDFkdG16NTduYjRmYXBVdVhXbTF1MkxCQmlZbUpHakZpaEh4OGZDU3Axajk4ZmZFMHREdzNOMWVtYVdyR2pCbVh4Rk5SVVZIcmRYQndzR0ppWXJSKy9YcTkrZWFiV3JKa1NiM2ZETy9aczBkK2ZuNk8xK25wNmZYdUZNTER3K1h0N2EyVWxCUjkvdm5uam4vZ2lJZ0l4Y2JHNnNTSkUwcE5UYjNrUTFKYlNVdEw4M1JKeDJpczlqanVxcjNGMU43aTBVMDMzZVMwbUVwS1NscDkrK3gyK3o3RE1JWmNacFZUcG1sK2FCakdsdkx5OGgxZmYvMjF6V0t4dExzTVB5Y25SNlpwS2l3c3JGWjV2Mzc5ZFByMDZWYTVXNHk3SC8rU2twSlVVVkdoRzIrOHNWYWQrc29seWNQRFEyRmhZWHJ3d1FmMTZLT1BLaVltcHM1aCtwYzdsbFpWVldua3lKR09aU05IanRTTEw3Nm9rcElTclZtelJzdVhMOWY0OGVNbFZTZVBLMWV1MUh2dnZYZEpIMDA5Qmp1cjMvYkFsY2QzMHpSN1ZsVlYvVkxTNXBxazhZVVhYdEJQZi9wVFNhcjFQMXJ6L0paYmJsR2ZQbjMwMm11dmFjK2VQZkx5OHRKWFgzMmwrKysvWDd0Mzc2NzFHZlMxMTE1Nys2T1BQdnJ1KysrL0w3MWNISFg5M1ptbTZkaW5Hb2F4NHNjdkxScmFucnlxcXFwWFBUMDkxeHVHY2FLaDlaMkIvWmxyUDgrekQycC9TUERiV0xkdTNTUlZUNFp5dVcvSzZwS1ZsYVg0K0hodDNyeFpZV0ZoU2twSzBvY2ZPbWR5OGU3ZHUwdVNkdXpZb1pDUWtBYlhuelJwa3NhUEg2KzR1RGd0V3JSSUgzLzhjWXRqOFBiMjFpOSs4UXQ5K3VtblNrMU4xWC8vOTM5TGt2cjI3YXMrZmZwbzQ4YU5xcXlzYkMvRHRkSCt0THNrU3UwenBuWmwxNjVkcmc2aFNjTER3eS81blpxbW1TZnBuNFpoYkVwTlRmMi82Z0NUUXRaODhEeDY5S2lHRFJ2bUtNL0t5bEp3Y0xBOFBEd2NTY0s1YytjY0grenF1NDZ6TWR6OStKZVFrS0M3Nzc3N2trU3B2dktMZVhsNU5lc2FmRTlQVDZXa3BGeFNmdno0Y1pXWGw5ZTZsbmpzMkxGNjY2MjNaTGZiTCttcnFjZGdaL1VMeWRQVDA1UWFUaG8vLy94elNkS0JBd2NjWjhhOXZMems3ZTJ0VHAwNlNhcitQVjZZNE0rZE8vZnZjK2ZPM1cwWXhzbVd4R2l4V0picm9wRy9QNTZwTjAzVFBHYTMyOWZiN2ZhL3BhZW5GMXhRcHlWZE5ocjdzL05jOFhtZWZWRDc0LzViMk00RUJ3ZnJ4aHR2MU1xVkszWDQ4R0ZWVlZYcDBLRkR5czdPYnJCdXpUZDNPVGs1S2k0dTFxWk5tNXdhbDhWaTBkcTFhNVdYbDZlcXFpb2RQbnhZZS9mdXZXVGRuSndjN2R1M1Q0WmhLRFEwVkRhYnpXbERzTWFNR2FPUFB2cElWMTExbFFZT0hPZ29qNGlJVUdKaW91UGJQUUJ3SmRNMHN5UzliTGZieDZXbHBmVk9TMHVMVGsxTjdUQjNmQWdLQ3RLdmZ2VXJyVnk1VWtlT0hGRlZWWlcrK3VvcnZmVFNTNW85ZTdZazZacHJycEdmbjUrMmI5OHVTU292TDljYmI3eFJxNTJhR2VIMzdkdW40dUxpeS9icHpzZS9ZOGVPMVhscnZQckt2L3Z1Ty8zem4vOVVlWG01Y25OejllcXJyMnJDaEFsTzJ5YXArdXhsUUVDQVhuMzFWUlVYRit2a3laTjY2NjIzWkxGWTZ2MkE2NHhqY0hQNlJiVUxrOGFMWldWbE9aS1ptMisrV1ZPblRtM1QyR3I4ZUttQ2FacG1obUVZRDFaV1Z2cW5wYVgxLzg5Ly92UHNoY2w5VzJKL1ZqdXU5dkI1WG1JZjVFcFh4bGEyTXl0WHJ0VHc0Y00xYjk0OGpSMDdWazg5OVpUS3k4c2JySGZOTmRkbyt2VHBXcmh3b1diUG5xM0l5RWlueHJWNjlXcDVlSGdvS2lwS1k4YU0wVk5QUFZYblAzcFZWWldXTDErdU1XUEdLQ0VoUVN0V3JKQmhHRHA5K3JSR2pScWwwNmRQTjZxL3V0YVBqSXlzYzNiTWlJZ0lsWmFXY25zOEFDNWxtdWIvbUtZWm1aYVdGcHFhbXZyZ3ZuMzdkcW1EanRSWXZueTVyRmFyZnZlNzN5a2lJa0ovL09NZkZSMGQ3UmorNk9Qam81VXJWMnJMbGkyNjlkWmJOVy9ldkV1T08vMzc5OWNkZDl5aEJRc1c2TTQ3NzJ5d1QzYzkvdFhjQXMvZjM3L1crdldWKy9yNmF1UEdqYnJ4eGhzMVk4WU1EUnc0VUk4Ly9yaWt1bytOemVIcjY2dTR1RGlscDZkcndvUUp1dnZ1dStYcjY2dFZxMWJWMjQ4empzRU45WXY2WFM1cHZIQjRkbmw1K1NWSllWT1MwMmJLTjAzem00cUtpbnNMQ2dyODB0TFNCcWFtcHI2OGYvLyt5dzc5Ynl2c3o4NXI2OC96OVdFZmhHYXhXQ3lteFdKcDdNUmxUYlovLzM3VFlyR1lwYVdscmRhSE8vbm5QLzlwUHZUUVE2MjJmbDNhNG5kVTgzZm02cjkzQUIxVGF4K3JHb016MlZRV0FBQWdBRWxFUVZUaldlc3BMUzAxYjd6eFJ2UGJiNzl0VkhsRG5IRnNiRS85MUtXOS9EMjJoK083YVpvOVRkTzhzeWFtMHRKUzgwOS8rcFA1cTEvOXlodzllclE1ZmZwME15TWp3elJOMDR5T2pqWXRGb3Y1eTEvKzB0eTBhWk5wc1ZqTTh2Snl4L2FzV0xIQ0hEMTZ0RGwrL1BnTE56UEtOTTJlRFVmaWZLMjE3MnN2ZnovdWluMVF5N1NIL1FyWDREZkNEVGZjb0Jrelp1aXh4eDVyZEoyNjdwODVZTUFBdmZ1dSs5N1NlKy9ldlpvOGVYS3JyWCt4dVhQbjFqbmtDQUJRdCtZY3o1cnFTanYrK2ZuNWFmZnUzWTB1YjBoTGo0M3RyWitMY2V5K1BEOC9QeTFac2tSTGxpeTVaTm1OTjk2by9mdjM2ODQ3NzlUMDZkTXZtWFQ0eVNlZjFKTlBQdGxXb2JvYys3UFd3VDZvNDJ0M015bzNSYzIzSTNWTnNBQTRTODNPUFRVMXRVUC92d0J3RFk1VlFQdlVIbzd2WnZYWjlSc2xiV2xvM2IvOTdXOTYvdm5uRlIwZHJZY2VlcWl4WGR3bHFjV1Q3RFVIK3o1Y2lkckRmb1ZyOEFFQUFBRFhzRXV5dFdMNzVULzJBZUFLUVlJUEFBQUF1SVpOVW11ZVhUK3AxdjBDQVVBN3d6WDRBQUFBZ0d1VVM4cVNGQ0dwcHlTZitsYmN1M2Z2TkVuM3BLYW0va1BTVzQxbzkrU1BiVGM4dFRzQXQwR0NEd0FBQUxoR2hhb1Q4V0pKblhTWjBiV0hEeC8rcVNSOS8vMzNtWklhbXNIUi9tUGI1VC8rQkhDRklNRUhBQUFBWE1Bd0RGUFZTWGlEWjluRHc4TkxEY05RY1hGeG1Tc216UVBRTVhBTlBnQUFBQUFBYm9BRUh3QUFBQUFBTjBDQ0R3QUFBQUNBR3lEQkJ3QUFBQURBRFpEZ0F3QUFBQURnQnR4aUZ2MGJicmpCMVNFQUFBQUFBT0JTSFQzQlQ1YzB2S3lzek5WeHdQMGRkSFVBQUFBQUFIQTVIVHJCVDAxTi9kbDExMTNYeGRWeGRDUmR1blFwbHFUUzB0SUFWOGZTa1J3NmRJaHZrUUFBQUFDMGF4MDZ3WmRrUDNUb1VJbXJnK2hJTEJhTEpJbjNEUUFBQUFEY0M1UHNBUUFBQUFEZ0JrandBUUFBQUFCd0F4MTlpRDRBQUFDQWR1cUJCeDV3ZFFqQUZZVUVId0FBQUlCVG1hWjV3akNNWGlrcEthNE9CV2hUcG1rV3VMSi9FbndBQUFBQVRuWHUzTG1mZVh0N0QzWjFIRUJiczlsczM3bXlmeEo4QUFBQUFFNzF6VGZmNUVqS2NYVWN3SldHU2ZZQUFBQUFBSEFESlBnQUFBQUFBTGdCaHVnRHpkTXBQRHo4OTRaaHpKUTBVSkt2cXdNQ211aXNwQXpUTk4veDhQQlluWktTVXVIcWdOemRQZmZjNCtvUUFBQ0FteVBCQjVxdVUzaDQrQWVHWWZ6SzFZRUFMZUFyYVpoaEdNTk0wNXhvdFZwL1JaTGZhb29rWFhYdzRFRlh4d0hnVXNXdURnQUFuSWtFSDJpaThQRHcvMjBZeHErR0RCbWlwVXVYcW0vZnZ1clNwWXVyd3dLYXBLeXNUTm5aMllxTmpkVytmZnR1a0xSQTBscFh4K1dPS2lzcnd6MDlQZnU1T2c0QWwvTHc4TWh5ZFF3QTRFd2srRURUM1NkSml4Y3YxblhYWGVmcVdJQm04ZlB6MDZCQmc3Um8wU0xObkRsVHBtbmVLeEw4VnJGLy8vN3ZKWDN2NmpnQUFJRDdZNUk5b0lrTXd4Z2lTZGRjYzQyTEl3RmFMalEwdE9icElGZkdBUUFBZ0pZandRZWF6bGNTdy9MaEZ2ejgvR3FlTWxFa0FBQkFCMGVDRHdBQUFBQ0FHeURCQndBQUFBREFEWkRnQXdBQUFBRGdCa2p3QVFBQUFBQndBeVQ0QUFBQUFBQzRBUko4QUMxU1VWR2hOOTU0UXpObXpGQmtaS1JHang2dDIyKy9YUWNQSG15VC9qTXpNN1ZvMFNLTkd6ZE9FUkVSbWpObmpyS3pzK3RkUHowOVhWYXJWVGFiclUzaUF3QUFBTnFLbDZzREFOQnhuVHQzVHZQbXpaTnBtbnJzc2NjMGZQaHdWVlpXS2owOVhiNitiWFBYdGQyN2Qrdm5QLys1bGk1ZHFzcktTajMxMUZOYXVuU3AvdmEzdjdWSi93QUFBRUI3UVlJUG9ObWVmLzU1bFplWDYyOS8rNXU4dmIwbFNkN2UzaG8xYWxTYnhYRFBQZmZJdzhPajF1dmYvZTUzc3R2dHRjb0JBQUFBZDhlblh3RE5VbGxacWZmZWUwLzMzMysvSTdtdlMwVkZoVjU0NFFWTm1USkZvMGFOMHVUSmsvWEtLNi9JYnJkTE9qOWtQams1V1RObnp0VG8wYU4xOTkxMzY1dHZ2cEVrelo4L1gwODk5VlN0TnVmTm02YzFhOVpJMGlWSi9PblRwOVd0V3pkSGVYRnhzUll1WEtqSXlFaE5tVEpGeWNuSnpub0xBQUFBZ0hhRkJCOUFzMlJtWnFxc3JFekRodysvN0hvclY2N1VybDI3OU95enorcXp6ejVUYkd5cy92NzN2K3V2Zi8xcnJmVzJidDJxdUxnNGZmVFJSd29KQ1ZGTVRJd2s2ZFpiYjlXdVhidFVVVkVoU1RwMTZwUysrT0lMM1hISEhaZjBWVmxacWJmZWVrdDMzbm1ubzJ6WnNtVXFLaXBTWW1LaTR1UGpsWlNVMU5KTkJ3QUFBTm9sRW53QXpWS1RjSHQ1MVgrbFQyRmhvYlp2MzY0bm4zeFNQL25KVCtUbDVhVVJJMFpvenB3NTJycDFhNjExNTgrZnI2Q2dJQVVFQkdqNjlPazZmUGl3N0hhN2JycnBKa2x5Sk9ZZmZ2aWhoZzhmcmdFREJselMzNnBWcStUaDRhSGYvdmEza3FyUDVuL3l5U2Q2NUpGSEZCUVVwS0NnSU4xMzMzM08ySHdBQUFDZzNTSEJCOUFzdlh2M2xtRVkrdmJiYit0ZEp5Y25SNlpwS2l3c3JGWjV2Mzc5ZFByMGFjY3dmVW5xMGFPSDQ3bS92NzlNMDFSbFphVzh2YjMxdi83WC85SkhIMzBrU2ZyZ2d3L3FQSHYvM0hQUEtTMHRUWC8rODU4ZGx3ems1ZVU1K3F2UnRXdlhabXd0QUFBQTBQNlI0QU5vbG9DQUFJMGFOVXIvOHovL1UrODZQWHYybENRZFBYcTBWbmxXVnBhQ2c0TWJQUW5lcmJmZXF0MjdkK3Z3NGNNNmR1eVlKa3lZVUd2NTg4OC9yMDgvL1ZRdnYveXl1bmZ2N2lpdlNlWlBuRGpoS0t0SitnRUFBQUIzUTRJUG9Oa2VmL3h4ZmYzMTExcTBhSkcrL2ZaYlZWVlZxYmk0V1AvKzk3K1ZrWkdob0tBZy9lcFh2OUxLbFN0MTVNZ1JWVlZWNmF1dnZ0SkxMNzJrMmJObk43cWZvVU9IS2lRa1JHdldyTkdrU1pQazQrUGpXUGJYdi81VnUzZnYxaXV2dktLZ29LQmE5VUpEUXhVV0ZxWU5HemFvdUxoWTJkbloycmh4bzlPMkh3QUFBR2hQU1BBQk5GdS9mdjMwMWx0dnFXdlhycG8vZjc1R2p4NnRLVk9tNksyMzNuSmNtNzk4K1hKWnJWYjk3bmUvVTBSRWhQNzR4ejhxT2pwYTA2ZFBiMUpmdDk1NnExSlRVeThabnYveXl5L3J1KysrMDRRSkUyUzFXaDBQbTgwbVNZcU5qVlYrZnI0bVRKaWd4eDkvdk03aC9RQUFBSUE3TUZ3ZEFOcVd4V0l4SlNrMU5aWGZmVFBWdkljcEtTbXVEZ1Z3Q3F2VktvbjlBZ0MwWitIaDRZc053MWhsbW1ac1dscmFFbGZIQTZCOTRndytBQUFBQUFCdWdBUWZBQUFBQUFBM1FJSVBBQUFBQUlBYklNRUhBQUFBQU1BTmtPQURBQUFBQU9BR1NQQ0JLMGg2ZXJxc1Zxdkt5c3BjSFlxa1Zvb25QMThhTUVBYU9WS3FyS3d1Kzh0ZnBFR0RKQjhmYWZCZ2FmUG1odHVwcjQ3ZEx2M3lsMUxmdnRMeDQ4NkxHd0FBQUdnaEVud0E3dVdCQjZUdnZwTmVlRUh5OHBJMmJKRG16NWZLeTZVNWM2VFRwNlZmLzFyNjk3L3JiK055ZFR3OHBCZGZsSEp5cE5tejIyNjdBQUFBZ0FhUTRBTndINTkvTHYzOTc5TE5OMHMvLzNsMTJYUFBWZjk4NHcxcC9YcnBsVmNrMDVUV3JxMi9uWWJxREJraTNYcXJ0SE9udEdOSDYyMFBBQUFBMEFRaytNQVY3UG5ubjlmRWlSTjE3Tmd4U1pMTlp0TXp6enlqY2VQR2FlellzWHJpaVNkMDVzd1pTZWVIMHljbUp1cm1tMi9XMnJWckhXWEp5Y21hT1hPbVJvOGVyYnZ2dmx2ZmZQT05vNC9MdFhteGhJUUVUWnc0VVJFUkVWcDd1UVM4UHErOVZ2MHpLdXA4MlkvYnBtdXZyZjRaSGw3OU16bTUvbllhVStmdXU2dC92dnBxMCtNRUFBQUFXZ0VKUG5DRmV2ZmRkN1YxNjFhOStPS0xDZzBObFNTdFdMRkNCdzhlVkVKQ2dyWnYzNjZDZ2dLdFc3ZXVWcjNrNUdSdDI3Wk5jK2JNY1pSdDNicFZjWEZ4K3Vpamp4UVNFcUtZbUJqSHNzYTBLVWxaV1ZsYXMyYU5WcXhZb1owN2QyclNwRW1PWlZ1MmJKSFZhcTN6VVZKU2NyNlJUejZwL2pseTVQbXlRWU9xZjc3MGtuVG1qUFR5eTlXdkN3dnJmM01hVTJmMDZOcDlBZ0FBQUVCYnNsZ3Nwc1ZpTVYwZFIwZFc4eDUyUlB2Mzd6Y3RGb3U1YmRzMjg1ZS8vS1g1MVZkZk9aYWRQbjNhdEZxdDVxRkRoeHhsbjM3NnFYbkREVGZVcW52dzRNRkwyc3ZNekhTVWZmYlpaNmJWYWpXcnFxb2EzV1pwYWFtWm01dHJXcTFXODczMzNtditCbnA3bTZaa21zZVBueS9idXRVMFBUMnJ5eVhUdlBycTZwK0JnZlczMDVnNjVlWG5sNWVVTkQvbWRvRDlBZ0MwZitIaDRZc3RGb3NaSGg2K3l0V3hBR2kvdkZ3ZEFJQzJ0Mzc5ZWsyY09GRkRodzUxbE9YbTVzbzBUYzJZTWVPUzlTc3FLaHpQKy9idGU4bnlIajE2T0o3NysvdkxORTFWVmxZMnVrMUpDZzRPVmt4TWpOYXZYNjgzMzN4VFM1WXNVWGpOMFBqR3N0dXJmeHJHK2JMYmI1ZSsrRUxhdmwzeTk2OGVibi9UVGRYWDBkZW5NWFV1N01Na053WUFBSURya2VBRFY2RFkyRmc5OHNnakdqUm9rTzY2Nnk1SlV2ZnUzU1ZKTzNic1VFaElTTDExalFzVDJ3WTB0czBha3laTjB2ang0eFVYRjZkRml4YnA0NDgvbGxROVJIL1ZxcnBQV096YXRVdisvdjdWTC9yMGtZNGVyWjdoL3NMK3dzUFBYMGYveUNQVlB5KzhUcjh1RGRXcHVVVmVRRUQxbHdBQUFBQ0FpNUhnQTFlZzY2Ky9YcXRYcjlhamp6NnFMbDI2YVBMa3lRb09EcGJGWXRIYXRXdTFjT0ZDQlFVRktTTWpRNFdGaFJwNTRUWHRUZENVTm5OeWNwU1hsNmRodzRZcE5EUlVOcHROcG1uS01BeEZSVVVwcXFHRVhKSWlJNnNUL0MrK09KK2N2LzY2OU1FSFVyOStVbnE2OVBISDB2RGgwdHk1OWJmVG1EcDc5NTd2RSsyVlg5ZXVYWDllVVZHUlYxNWVmc2pWd1FBQUFMUTJKdGtEcmxDUmtaRmF1blNwbm43NmFlM2F0VXVTdEhyMWFubDRlQ2dxS2twanhvelJVMDg5SmJPRnc4OGIyMlpWVlpXV0wxK3VNV1BHS0NFaFFTdFdyR2pTYUFGSjUrOUx2MlhMK2JMZzRPcUVmOE1HNlQvL2tlNi9YL3JYdjZUT25hdVhaMlJVRDdlZk1xWHhkUzdzSXpxNmFURmU0ZnIwNmZPbm1tditmM3pZSmZrNW9XbkQyOXQ3Y0k4ZVBhTDc5ZXYzNHZYWFg1OFdIaDVlL0pPZi9HUzN2Ny8vRFU1b0h3QUFvTjFyNHFkbmRIUTFFMm1scHFieXUyK21tdmN3SlNYRjFhR2dMdVBIVnlmalgzNHBXU3dOcng4ZkwvM21OOUxHamRLOTl6YXVqeU5IcXEvSC8vblBwYzgra3p3NjluZWxWcXRWVXR2c0Y3cDM3LzdiYTY2NTVyV2ExeFVWRmNmVDA5UDdOS09wSGdFQkFhTzZkdTA2MnMvUGIxU1hMbDFHZW5wNkJ0YTFZbVptNXYzNStmbmN6eEJBaHhZZUhyN1lNSXhWcG1uR3BxV2xMWEYxUEFEYUo0Ym9BM0F2Yjd3aFJVUkljK1pVSjkrZE9sMSsvVDE3SkI4ZjZiYmJHdGUrM1Y3ZGRxOWVVa0pDaDAvdTIxcEZSY1dSQzEvYmJMWWo5YTFibjZGRGh4N3g4ZkVaNkx5b0FBQUEzQU1KUGdEMzBydTM5TU1QalYvL3RkZXFINDNsNFNIdDNObmtzSzVRbmo4K2JEVUZKU1VsMzE2NHdybHo1NzY5dUpLcWgreVgxZGNveVQwQUFFRGRPUFVFQUdnVjNicDFtenhpeEloanZYdjNYdUhyNnh2NlkzR08zVzR2clZubmdnVGZNekF3OExhQkF3ZCtOSGp3NEUvYVBsb0FBSUNPanpQNEFJQldFUmdZZUkrWGwxZXYzcjE3UHhrU0VySzRxS2hvMjZsVHAxNG9MeS9QOFBYMUhTRkpwbWtXQlFjSEwrblpzK2NjYjIvdmZqVjF2YjI5aDloc3RnTk42TTR1dnJRR0FBQlhPQko4QUVCcjhML3FxcXR1clhsaEdJWm5ZR0RndE1EQXdHa1hydFMzYjk4WDZxb2NGQlIwNy9IangrdWRSTW8wemNxeXNyTFUwdExTVDBwTFN6OHBLQ2pZWTdGWUNwd1hQZ0FBUU1mRDJRNEFiU1l2TDAvVHBrMlQzVzZ2YzNsNmVycXNWcXRzTmx1ZHk1dkxicmRyMzc1OVdyZHVuU29ySzUzYU51b1dHQmc0d2NQRHc2Y0Y5ZXVkOVRBakkyTmlXbHBhNEtGRGgwWmxaV1V0TENnbzJDYXBzTGw5QVFBQXVBdk80QU5vc2N6TVRDMVlzRUR2dlBPT3ZMMjk2MTB2T0RoWS8vakhQOW93c21xMzNIS0xETU5RZm42K0hucm9vVGJ2LzBwVVdGaTROVFUxMWMvYjIzdUFuNS9mUUc5djcwR2RPM2NlMUwxNzkzczhQRHk2WHJqdW1UTm4vbDlwYWVtL3o1NDkrMjFGUmNXUmtwS1NJNUp5NjJ1N3FLam80MWJmQUFBQWdBNklCQjlBaXhVVkZTa3pNOVBWWWRRckxpNU9GUlVWaW82T2RuVW9WNXB5bTgxMm9PWmErbDY5ZXYzKzR1UmVranAxNmhSU1VGRHdmRmxaMmZHMkR4RUFBTUI5TUVRZlFLTWxKQ1JvNHNTSmlvaUkwTnExYXgzbE5ZbHpSRVNFckZhcnBQUEQ3Uk1URTNYenpUZHI3ZHExanJLeXN1bzdvQlVYRjJ2aHdvV0tqSXpVbENsVGxKeWNYS3MvbTgybVo1NTVSdVBHamRQWXNXUDF4Qk5QNk15Wk0wMk9lL0Rnd2MzY1lqaExqeDQ5b3Z2MjdidW01blZwYVdtU3FpZkdrNCtQenpYOSsvZi9VRkkzVjhVSEFBRGdEa2p3QVRSS1ZsYVcxcXhab3hVclZtam56cDJhTkdtU1kxbDhmTHdrS1NrcFNTa3BLYlhxSlNjbmE5dTJiWm96Wjg0bGJTNWJ0a3hGUlVWS1RFeFVmSHk4a3BLU2FpMWZzV0tGRGg0OHFJU0VCRzNmdmwwRkJRVmF0MjZkWS9tV0xWdGt0VnJyZkpTVWxEaHg2OUVTZ1lHQnQvWHIxKzlWU1lZa21hWlo4Y01QUDl4NzZ0U3ArSnAxZkgxOWgxMTMzWFhiSmZtNUtFd0FBSUFPandRZlFLTjA2dFJKaG1Fb056ZFhmbjUrR2pwMGFLUHF6WjQ5VzEyNmRGSFhyclZIWnA4K2ZWcWZmUEtKSG5ua0VRVUZCU2tvS0VqMzNYZWZZM2xCUVlIZWYvOTlMVjY4V01IQndRb01ETlNzV2JPMGMrZE94enBSVVZGS1NVbXA4K0h2NysrY0RVZUxkTzNhOVpmOSsvZFBNQXpEczZiczVNbVRMNWFYbDJlY1BIbnlEM2E3dmF5bXZFdVhMcEVEQmd6WUxDNGZBd0FBYUJZK1JBRm9sT0RnWU1YRXhHajkrdlY2ODgwM3RXVEpFb1dIaHpkWXIyL2Z2bldXNStYbFNaTDY5WFBjK3J6V2x3QzV1Ymt5VFZNelpzeTRwRzVGUllVNmRlclUxRTJBQzNUdTNQbjZDMTlYVlZVVlpXVmx4VWhTV1ZuWjhieTh2R2Q3OSs2OXRHYTVsNWRYa0srdmIvRFpzMmV6MnpwV0FBQ0FqbzRFSDBDalRabzBTZVBIajFkY1hKd1dMVnFrano5dWVESnp3ekRxTEs5SjVrK2NPT0Y0WHBQMFMxTDM3dDBsU1R0MjdGQklTRWlkYld6WnNrV3JWcTJxYzltdVhiczRpOThPNU9mbnYxUmNYTHc3TEN4c281K2YzODl6YzNOakplWFhMTS9KeVhtbVo4K2VEM2g2ZWdibTV1WXV6OG5KaVpWVTVicUlBUUFBT2k0U2ZBQ05rcE9Ubzd5OFBBMGJOa3lob2FHeTJXd3lUVk9HWVNnZ0lFQ1N0Ry9mUGcwZVBOangrbkpDUTBNVkZoYW1EUnMyNk9tbm4xWkpTWWsyYnR6b1dCNGNIQ3lMeGFLMWE5ZHE0Y0tGQ2dvS1VrWkdoZ29MQ3pWeTVFaEoxVVAwbzZLaVdtZUQ0VFEybSsyYmd3Y1BSdlRxMWV2aEV5ZE92SERSNHBMTXpNdzVGUlVWMzVXV2x2N0hKUUVDQUFDNENSSjhBSTFTVlZXbDVjdVhLenM3VzMzNjlOR0tGU3NjWitmNzkrK3ZPKzY0UXdzV0xGRFhybDBiZFdaZmttSmpZL1hVVTA5cHdvUUpHalJva0tLaW92VDExMTg3bHE5ZXZWcXhzYkdLaW9wU1JVV0Z3c0xDdEdEQmdpYkhYak96djFROTAzK05sSlFVblQ1OVdwTW1UZElISDN6Z0dEV0FWbEY1NHNTSlordGFVRmhZK1BlMkRnWUFBTUFkMVQxMkZtN0xZckdZa3BTYW1zcnZ2cGxxM3NPTFo0dEh4L1RoaHg5cXg0NGRpb3VMYzNVb0xsUHpCVWhIM3kvVS9HOWVMRE16OC83OC9QeFgyem9lQUhDbThQRHd4WVpockRKTk16WXRMVzJKcStNQjBENHhpejZBSzlyZXZYczFlZkprVjRjQkFBQUF0QmhEOUFGYzBmN3doeis0T2dRQUFBREFLVGlERHdBQUFBQ0FHeURCQndBQUFBREFEWkRnQXdBQUFBRGdCa2p3QWJSTDZlbnBzbHF0c3Rsc1RhcG50OXYxM0hQUGFkeTRjYnJwcHBzVUZ4Y24wNnh6Y25VQUFBREFyVERKSGdDM3NuSGpSbjM2NmFmYXRHbVR5c3JLOU1BREQ2aGZ2MzZhTm0yYXEwTURBQUFBV2hVSlBnQzNzbm56WnMyZE8xY2hJU0dTcE50dnYxMDdkdXdnd1hjamd3Y1AzdGVVOVVOQ1F2NFlGQlEwdjY1bEJ3OGUvSmx6b2dJQUFIQTlFbndBVHBHZW5xN282R2pGeGNYcHVlZWVVM1oydG43eGkxOW8rZkxsQ2d3TWxGUjl6L2svLy9uUHlzaklVSzlldmZURUUwOG9JaUpDa2xSY1hLeVltQmg5OXRsbjZ0NjllN01TOGxPblRpazNOMWZEaHc5M2xBMFpNa1NiTjI5MnprYWlYZkR6OC90cFU5YjM5dllPOWZiMkRtMnRlQUFBQU5vTHJzRUg0RlNKaVlsNitlV1g5ZDU3N3lrL1AxOXIxcXh4TENzdExkWFNwVXUxWjg4ZTNYVFRUVnExYXBWajJiSmx5MVJVVktURXhFVEZ4OGNyS1NtcFZydGJ0bXlSMVdxdDgxRlNVaUpKeXMvUGx5UjE3OTdkVVM4d01GQWxKU1d5MisydHVka0FBQUNBeTNFR0g0QlR6WjA3MTVGZ1IwZEhLeVlteHJGczNMaHhPbmZ1bkRJeU10UzFhMWRsWjJlcnNySlN4Y1hGK3VTVFQvVEdHMjhvS0NoSWtuVGZmZmRwL3Z6em82cWpvcUlVRlJWMTJiNnJxcW9rU1I0ZTU3Kzc5UER3a0dFWVR0cytBQUFBb0wwaXdRZmdWTDE2OVhJODc5bXpwOHJLeW1TMzIrWGg0YUVOR3pZb01URlJJMGFNa0krUGo2VHFXZS96OHZJa1NmMzY5WFBVN2RxMWE1UDdEZ2dJa0NRVkZSV3BTNWN1a3FUQ3drSUZCZ2JXU3ZvQkFBQUFkMFNDRDhDcHpwdzVJejgvUDBuUzBhTkgxYXRYTDNsNGVDZ3JLMHZ4OGZIYXZIbXp3c0xDbEpTVXBBOC8vRkRTK1dUK3hJa1RqdWMxU1grTkxWdTIxQnJTZjZGZHUzYkozOTlmVjE5OXRmejkvWFhnd0FGZGZmWFZrcVFEQnc1bzJMQmhyYkt0Y0kzVTFGU0daQUFBQU5TQlUxb0FuT3I1NTU5WGFXbXBqaDQ5cXRkZmYxMVRwMDZWSkZWV1ZrcVNjbkp5VkZ4Y3JFMmJOam5xaElhR0tpd3NUQnMyYkZCeGNiR3lzN08xY2VQR1d1MUdSVVVwSlNXbHpvZS92NytrNnVINFU2ZE8xZXV2djY3OC9IeDk5OTEzMnJwMXEzNzk2MSszMGRZREFBQUFya09DRDhDcFJvd1lvV25UcHVuZWUrOVZSRVNFN3IvL2ZrblNOZGRjbytuVHAydmh3b1dhUFh1MklpTWphOVdMalkxVmZuNitKa3lZb01jZmYxeDMzSEZIcy9xZlAzKytCZzRjcU50dXUwM3o1czNUZ3c4KzZKaXBId0FBQUhCbkRITzh3bGdzRmxOaWlHdEwxTHlIS1NrcHJnNmxYYW01VGQ2ZVBYc2NRL1RSTVZpdFZrbnNGd0NnUFFzUEQxOXNHTVlxMHpSajA5TFNscmc2SGdEdEUyZndBUUFBQUFCd0F5VDRBQUFBQUFDNEFXYlJCK0FVdzRjUDU3SUZBQUFBd0lVNGd3OEFBQUFBZ0JzZ3dRY0FBQUFBd0EyUTRBTk5aSnFtVFpMT25Udm42bENBRmlzdkw1ZDAvdThhQUFBQUhSY0pQdEJFaG1GOEswbkhqaDF6ZFNoQWl4MC9mcnptNlZGWHhnRUFBSUNXSThFSG1zZzB6VGNrNlM5LytZdE9uejR0MHpSZEhSTFFaS1pwcXFDZ1FDKzk5SklreVRDTWQxMGNFZ0FBQUZxSVdmU0JKcXFxcXRyZzZlazVhOCtlUFVNblRKZ2dYMTlmQlFZR3Vqb3NvRW1LaW9wVVZsWlc4L0pRYVducGFsZkdBd0FBZ0pZandRZWFhUC8rL2FYWFhYZGRSSmN1WGRaTG1uTDI3Tm1lWjgrZWRYVllRSE9jTWszemZROFBqNGNPSFRwVTR1cGczSlhGWXRrcDZXWlh4d0dnVHArbXBxYmU0T29nQU1CWlNQQ0Jadmd4R2ZxdEpBMGZQcnlicDZmblZTNE9DV2lTcXFxcW92VDA5QUpYeDNHRklMa0gycSt4cmc0QUFKeUpCQjlvb1IrVEpCSWxBSmVWa3BMaTZoQUFYTUJxdGJvNkJBQndPaWJaQXdBQUFBREFEWkRnQXdBQUFBRGdCa2p3QVFBQUFBQndBeVQ0QUFBQUFBQzRBUko4QUFBQUFBRGNBQWsrQUFBQUFBQnVnQVFmQUFBQUFBQTNRSUlQQUFBQUFJQWJJTUVIQUFBQUFNQU5rT0FEQUFBQUFPQUdTUEFCQUFBQUFIQURKUGdBQUFBQUFMZ0JFbndBQUFBQUFOd0FDVDRBQUFBQUFHNkFCQjhBQUFBQUFEZEFnZzhBQUFBQWdCc2d3UWNBQUFBQXdBMlE0QU1BQUFBQTRBWkk4QUVBQUFBQWNBTWsrQUFBQUFBQXVBRVNmQUFBQUFBQTNBQUpQZ0FBQUFBQWJvQUVId0FBQUFBQU4wQ0NEd0NBbTB0UFQ1ZlZhcFhWYXRYYXRXdGRIYzRsYXVJckt5dHpkU2lYYUU1c0R6MzBrRFp1M0hqWjhtZWZmVmJqeDQvWHlKRWpkYzg5OXlnOVBiM1JmZGVVMjJ5Mnk4Wng2TkFoelpzM1QyUEhqdFdZTVdQMDhNTVA2OWl4WTVlczkvdmYvMTRQUC94d3JiS3lzaktOR2pWS3I3enlTcTN5aElRRWpSOC9YcVpwTnF2ZnVYUG5PdjRXMitQdkd3QTZPaEo4QUFDdUVIdjI3TkZqanozbXRQWXlNek4xKysyM041aG9Ya2t5TXpPVmxwYW1hZE9tWGJaOHhJZ1IycnAxcTNidTNLbkJnd2Zyc2NjZXUyelMzRlJsWldXYU0yZU9oZ3dab2c4KytFRGJ0Mi9YVlZkZHBVY2VlZVNTZFNNakk1V1dscWJLeWtwSFdYSnlzdXgydTVLVGsydXQrK1dYWDJyVXFGRXlES05aL2I3NDRvdUtqNDkzMm5ZQ0FHb2p3UWNBQU0xU1ZGU2t6TXhNVjRmUnJyenp6anVhTkdtU0FnSUNMbHMrZnZ4NEJRUUV5Ti9mWDVNbVRWSmhZYUZURS95c3JDd1ZGeGRyMXF4Wjh2ZjNWN2R1M1RSbHloUmxaMmRmMHMrWU1XTlVWbFpXYXhUQjU1OS9ycC85N0dkS1QwL1gyYk5uSlVtbWFTb2xKVVVSRVJGTzZSY0E0SHdrK0FBQVhJRXFLaXIwd2dzdmFNcVVLUm8xYXBRbVQ1NnNWMTU1UlhhN1hWTGR3OE12SGhvZUhSMHRTWXFJaUpEVmFtMndUN3ZkcnZqNGVOMTY2NjJPUHIvNTVodkg4djM3OTJ2bXpKa2FQWHEwN3JycnJsb0o1OTY5ZXpWejVreU5HalZLVTZkT1ZWSlNVcTJZa3BPVEhYWHZ2dnR1UjdzTkxaY2ttODJtWjU1NVJ1UEdqZFBZc1dQMXhCTlA2TXlaTTNWdVEwSkNnaVpPbktpSWlJaExMbmNvS3l2VHRtM2JOSDM2OUVhVm02YXAzTnhjYmRxMFNYZmRkWmM4UEp6M3NlemFhNjlWYUdpb05tellJSnZOcG9LQ0FyMzY2cXVhUEhueUpXZmZRMEpDRkJZV1Z1dHNmVkpTa21iTm1pVnZiMitscHFaS2tnNGZQcXppNG1LTkhqM2FLZjBDQUp6UHk5VUJBQUNBdHJkeTVVb2RPSEJBeno3N3JNTEN3blRnd0FFdFhyeFlsWldWbWp0M2JxUGFpSStQVjNSMHRKS1NrdVR0N2QzZytzODk5NXgyNzk2dG1KZ1lEUjA2VkptWm1mTDE5VlYrZnI0azZkMTMzOVdmLy96L3QzZi9NVzFXZXh6SFAwL2x4MENuVWFkZG9zNEZpQ1p1YVBvWVFXQVFqZHRObk1sTW5IY1owUkQvYytKMGtlaE1rNmtJTk5PZ3l4VVNwOGxNdkZOK0RJbTVhOWpDOVA2enVMQ01oZEpzKzhkdGlsNkxNTTJJc29CalVNNzlBOXRRV2dac1pXWGwvVXBJZUw3UE9UM2ZGdEwwMitlYzgveExTNVlzMFZ0dnZhV2FtaHJ0MjdkUGtqUTBOS1FkTzNZb0p5ZEg5ZlgxMnJsenA3eGViL2l4di83NmE5WFYxU2t0TFUwN2R1eFFkWFcxR2hzYlozVytwcVpHZ1VCQXpjM05TazlQbDl2dDFvY2ZmcWgzM25rbkl2OUFJS0RhMmxydDNyMWJxMWV2Vms5UFQ4UjVyOWVyQng1NFFObloyVFBHangwN3B2THlja2xTY1hGeDFCcjRxNVdhbXFwUFAvMVVicmRiVHozMWxJYUhoL1gwMDArcm9xSWladnZDd2tKMWRuWnF5NVl0NnVucDBmbno1NVdmbjYrOHZEd2RPM1pNUlVWRk9uNzh1TEt6czdWczJiSzRqYnNRdUZ5dUE1WmxoYVlYakp1SnFRYm03NWlSWktiR1FzZWhuMWp4dWNaaWpUTWxsbjl0WGhFQTF6TUtmQUFBRnBrLy92aERiVzF0K3V5enozVGZmZmRKbWxnVHZtWExGdFhYMTgrNndKK0xDeGN1YU4rK2ZmcjQ0NC8xMEVNUFNaS3lzcklrS1Z6Z2I5dTJUWGZlZWFja3FiUzBWRnUzYnRYNCtMZ2NEb2NlZi94eFhZWG52VndBQUFnUVNVUkJWTHg0VVQvODhJTnV1dWttOWZiMlJxd1ozN3AxYTdqdzNMeDVzMTU5OWRYd2JJVExuZi96eno5MThPQkJOVFkyeXVsMFNwS2VmLzU1dWQzdXFBSS9OVFZWbG1XcHY3OWZlWGw1V3JWcVZmaWNNVVl0TFMxUmhmcDA4Zno4ZkIwL2Zsdy8vZlNUS2lzcjllNjc3OHJqOGNSODdZcUxpMmZ6RWtmcDZPalFtVE5uOU54eno2bW5wMGR0YlcxNjdMSEhsSmVYRjlXMnNMQlFUVTFOR2g0ZVZrZEhoMXd1bDVZc1dhSkhIMzFVcmEydGtpYlczMTl1ZXY2VmpMc1FXSmExZnNweHJEYVhQWjVMM3pqMC95dG1ad0FRQlQ0QUFJdE9YMStmakRIaEFqdGt4WW9WR2hnWWlDaU00NlczdDFmQllGRDMzMy8vdEczdXVPT084TzgzM25pampERWFHeHRUV2xxYTZ1dnI1ZlY2OWVDRER5bzlQVjJTSXZLOC9mYmJ3Nzh2WGJvMDNIZW04LzM5L1RMR3FMUzBOQ3FmMGRIUmlHT24wNm5xNm1wOTlORkgrdkxMTCtWMnUrVnl1U1JOVEdrZkhSMVZTVWxKUkovcDRwTGtjRGlVbFpXbEYxOThVUlVWRmFxdXJvNDVUZis3Nzc1VFptWm0rUGpreVpQaDVSSEJZRENpY003THk5UHUzYnQxNGNJRjFkYldxcXFxU212WHJwVTBNWVBDNC9Gby8vNzlVV080WEM2bHBhV3BxNnRMSFIwZDRVSytvS0JBNzczM25uNzc3VGY1Zkw3d01vTjRqYnNRR0dQKzZYQTRMR09NSmNreXhqaU1NWmJENFFnZFc1SXN5N0ljazQ4bnRYR0VZbE1leDNJNEhJN0p4NVBhVE50SGtzT2FxT3JEOGIvSHR5VHAwcVZMdTY3MWF3VGcra0dCRHdEQUloTXFwSC8rK1dldFhyMDZIQThFQW5JNm5YSTRIT0VwOXhjdlhnd1hsOU90UzUrTlcyKzlWZExFYnZLVHIzelBSaUFRME9lZmY2NnZ2dnBLV1ZsWk9ucjBxQTRkT25URnVVeDIyMjIzU1pJT0hEaWc1Y3VYejlqK3lTZWYxTnExYTFWWFY2ZnQyN2ZyMjIrL2xUU3hObi9UcGsxUkJmcDA4YWxTVWxLdWFBMytEVGZjb0s2dXJxajRyNy8rcXBHUmtZaTlFZGFzV2FPR2hvYndySWpKMHRMUzlNZ2pqK2pJa1NQeStYeDY3YlhYSkVsMzMzMjM3cnJyTHUzZHUxZGpZMk95YlR1dTR5NEUzZDNkclluT0FRRGlaZUc5eXdJQWdIbTFiTmt5UGZIRUUvSjRQRHB6NW95Q3dhQk9uVHFsVHo3NVJHVmxaWktrbFN0WEtqTXpVMjF0YlpLa2taRVJmZkhGRnhHUEU5b1IzdS8zYTNCdzhMSmpPcDFPbFpTVXlPUHg2UFRwMHdvR2cvcisrKy9WMjlzN1k3NmhLL0Y5ZlgwYUhCeFVVMVBUbkovejVmS3liVnNmZlBDQnpwMDdwMkF3cU5PblQ2dXpzek9xYlY5Zm4veCt2eXpMMGozMzNLTkxseTdKR0tOZmZ2a2w1cTN4cG92LytPT1BhbTl2MThqSWlQcjcrN1Zueng2dFc3Y3ViczlKbXBpTmNmUE5OMnZQbmowYUhCelU3Ny8vcm9hR0J0bTJQVzJSWFZSVXBHKysrVWEzM0hLTGNuSnl3dkdDZ2dKNXZkN3dWZjU0andzQWlCL2VhUUVBV0lTcXFxcjA4TU1QNitXWFgxWkJRWUhlZnZ0dHZmRENDK0VwMk9ucDZmSjRQR3B0YmRXR0RSdFVYbDZ1d3NMQ2lNZTQ5OTU3OWN3enoyamJ0bTNhdUhIampHTjZQQjdsNXVhcXZMeGNhOWFzVVdWbHBVWkdSbWJzdDNMbFNtM2V2Rmx2dlBHR3lzcktvdks0V3UrLy83NGNEb2VlZmZaWkZSVVZxYkt5TXVZdDNZTEJvS3FxcWxSVVZLVG01bWJWMU5USXNxendMZkNXTGwwYTBYNjZlRVpHaHZidTNhdVNraEtWbHBZcUp5ZEhiNzc1cGlScFlHQkErZm41R2hnWXVLcm5sSkdSb2JxNk9wMDhlVkxyMXEzVHBrMmJsSkdSb1owN2QwNDdUbUZoWWN4ZDhnc0tDalEwTkRTcjlmY3pqUXNBQU9MSXRtMWoyelkzb2dXQUsrQnl1Y3B5YzNOejU5SW45TDZiU0NkT25EQzJiWnVob2FHRTVwR01ob2FHVEVsSmlUbDc5dXlzNGpOcGIyODNyN3p5U2p4VFRPZzRzU3lVLzBjK0V3RklScXpCQndCZzlyYW5wcWF1c20zN3JLUUd5N0s4WFYxZDNacTRuZFdDVjF4Y3JOTFNVcjMrK3V2ek5zYmt0ZGNoMmRuWmFtbHBtYmN4RXlrek0xT0hEeCtlZFh3bW5aMmRXcjkrL2N3TnI5SzFHbWVxbDE1NktlYnlCd0JBZk1TK1J3ZVNWdWliYXAvUHg5OGVBT2JJNVhLZHNpeHI2ZzV4L3pQR05BU0RRZStKRXljNkpVVnNRUjk2MzQyMUlSbUF4QWw5R2NWbklnREpoQ3Y0QUFCY25SV1daYmxUVWxMY3RtMzNHMk1hTGN2Nmo4L25PeXBwYk1iZUFBQUFjVUtCdjBpeDVnd0E1c1Z5eTdJcUpGWFl0bjFlVW5PaUV3SUFBSXNIdStndlB0MkpUZ0FBRm9rVVk0elR4TmlOSFFBQVlENXdCWCtSOGZsOGRxSnpBSURyMVRScjhDYzdiNHc1Wkl4cDhmdjlCeVdOTW1NS0FBQmNLeFQ0QUFCY0JXUE1PVW50bG1VMStYeSsvMG9LSmpvbkFBQ3dPRkhnQXdBd1I4YVlnR1ZaQjhmSHg1djhmdjloWFNlM3lRTUFBTW1OQWg4QWdGa3l4dnhiMHBIdTd1NmppYzRGQUFCZ0tncDhBQUJteWUvMzF5WTZCd0FBZ09td2l6NEFBQUFBQUVtQUFoOEFBQUFBZ0NSQWdROEFBQUFBUUJLZ3dBY0FBQUFBSUFsUTRBTUFBQUFBa0FRbzhBRUFBQUFBU0FJVStBQUFBQUFBSkFFS2ZBQUFBQUFBa2dBRlBnQUFBQUFBU1lBQ0h3QUFBQUNBSkVDQkR3QUFBQUJBRXFEQUJ3QUFBQUFnQ1ZEZ0F3QUFBQUNRQkZJU25RQUFBSXZCcmwyN0VwMENBQUJJY2hUNEFBRE1yMkZKbVEwTkRZbk9BMEMwdnhLZEFBREVFd1UrQUFEemFIeDgvQitXWmVVbk9nOEEwWXd4dmtUb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TDEvOEJ6OHdJSGdaTjZSMEFBQUFBU1VWT1JLNUNZSUk9IiwKCSJUaGVtZSIgOiAiIiwKCSJUeXBlIiA6ICJmbG93IiwKCSJWZXJzaW9uIiA6ICIyNyIKfQo="/>
    </extobj>
  </extobjs>
</s:customData>
</file>

<file path=customXml/itemProps7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59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酷可</cp:lastModifiedBy>
  <cp:revision>174</cp:revision>
  <dcterms:created xsi:type="dcterms:W3CDTF">2019-06-19T02:08:00Z</dcterms:created>
  <dcterms:modified xsi:type="dcterms:W3CDTF">2022-11-26T08:32:00Z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784C4DD1426942EC895F58D2C5B3AC15</vt:lpwstr>
  </property>
</Properties>
</file>