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-330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Навык для Яндекс Алисы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Создание интерактивного навыка для улучшения изучения английского языка с помощью Яндекс Алисы.
Авторы: Шаймарданов Рамиль и Черепанов Дмитрий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58226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Технологии создания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Основа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Python, Flask, Yandex API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Форматы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Обмен данными в JSON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Интеграция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Взаимодействие с Яндекс Алисой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Цели и задачи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1019294" y="3469362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04009"/>
            <a:ext cx="31536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Обучение английскому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Помощь пользователям в изучении английского языка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1" name="Text 8"/>
          <p:cNvSpPr/>
          <p:nvPr/>
        </p:nvSpPr>
        <p:spPr>
          <a:xfrm>
            <a:off x="5760244" y="3469362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Интерактивность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Создание увлекательного и интерактивного опыта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1001792" y="5132665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29476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Интеграция с Алисой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Использование голосового помощника для обучения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Как это работает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Английское слово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Алиса предоставляет английское слово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Перевод на русский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Пользователь переводит слово на русский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Обратная связь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Алиса подтверждает правильность перевода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610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Заключение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89" y="369974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Образование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57763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Инновационный подход к обучению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69974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Многоязычность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57763"/>
            <a:ext cx="32960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Развитие языковых навыков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69974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77345"/>
            <a:ext cx="29476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Интеграция с Алисой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Использование голосовых технологий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Произвольный</PresentationFormat>
  <Paragraphs>38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Слайд 1</vt:lpstr>
      <vt:lpstr>Слайд 2</vt:lpstr>
      <vt:lpstr>Слайд 3</vt:lpstr>
      <vt:lpstr>Слайд 4</vt:lpstr>
      <vt:lpstr>Слайд 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Worldskills</cp:lastModifiedBy>
  <cp:revision>2</cp:revision>
  <dcterms:created xsi:type="dcterms:W3CDTF">2024-04-25T13:41:25Z</dcterms:created>
  <dcterms:modified xsi:type="dcterms:W3CDTF">2024-04-25T13:42:54Z</dcterms:modified>
</cp:coreProperties>
</file>