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3CEB-C514-6443-9FAB-E2430795E2C4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396D-C453-714A-8493-6FDDA0592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35659" y="394012"/>
            <a:ext cx="5030695" cy="2512455"/>
            <a:chOff x="1840247" y="1349625"/>
            <a:chExt cx="5030695" cy="2512455"/>
          </a:xfrm>
        </p:grpSpPr>
        <p:sp>
          <p:nvSpPr>
            <p:cNvPr id="5" name="Rectangle 4"/>
            <p:cNvSpPr/>
            <p:nvPr/>
          </p:nvSpPr>
          <p:spPr>
            <a:xfrm>
              <a:off x="1840247" y="1650240"/>
              <a:ext cx="1131795" cy="743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89697" y="1650240"/>
              <a:ext cx="1131795" cy="743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Processing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9147" y="1650240"/>
              <a:ext cx="1131795" cy="743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9697" y="3119040"/>
              <a:ext cx="1131795" cy="743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Storage</a:t>
              </a:r>
              <a:endParaRPr lang="en-US" sz="1600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972042" y="1762560"/>
              <a:ext cx="817655" cy="45792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921492" y="1785360"/>
              <a:ext cx="817655" cy="45792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4149449" y="2393280"/>
              <a:ext cx="420930" cy="725760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8078" y="1349625"/>
              <a:ext cx="5250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Data</a:t>
              </a:r>
              <a:endParaRPr lang="en-US" sz="12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49614" y="1350431"/>
              <a:ext cx="9618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Information</a:t>
              </a:r>
              <a:endParaRPr lang="en-US" sz="1200" i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5406" y="3755341"/>
            <a:ext cx="4941002" cy="1670179"/>
            <a:chOff x="965406" y="3755341"/>
            <a:chExt cx="4941002" cy="167017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406" y="4092820"/>
              <a:ext cx="1928874" cy="96202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534" y="4092820"/>
              <a:ext cx="1928874" cy="962020"/>
            </a:xfrm>
            <a:prstGeom prst="rect">
              <a:avLst/>
            </a:prstGeom>
          </p:spPr>
        </p:pic>
        <p:sp>
          <p:nvSpPr>
            <p:cNvPr id="27" name="Right Arrow 26"/>
            <p:cNvSpPr/>
            <p:nvPr/>
          </p:nvSpPr>
          <p:spPr>
            <a:xfrm>
              <a:off x="3032520" y="4127687"/>
              <a:ext cx="817655" cy="45792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4861" y="3755341"/>
              <a:ext cx="1203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Communication</a:t>
              </a:r>
              <a:endParaRPr lang="en-US" sz="12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5797" y="5134621"/>
              <a:ext cx="1007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Subsystem A</a:t>
              </a:r>
              <a:endParaRPr lang="en-US" sz="12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34559" y="5148521"/>
              <a:ext cx="1007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Subsystem B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020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Conrad</dc:creator>
  <cp:lastModifiedBy>David Conrad</cp:lastModifiedBy>
  <cp:revision>4</cp:revision>
  <dcterms:created xsi:type="dcterms:W3CDTF">2014-12-14T17:43:18Z</dcterms:created>
  <dcterms:modified xsi:type="dcterms:W3CDTF">2014-12-14T17:53:36Z</dcterms:modified>
</cp:coreProperties>
</file>