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3"/>
  </p:notesMasterIdLst>
  <p:handoutMasterIdLst>
    <p:handoutMasterId r:id="rId14"/>
  </p:handoutMasterIdLst>
  <p:sldIdLst>
    <p:sldId id="256" r:id="rId2"/>
    <p:sldId id="275" r:id="rId3"/>
    <p:sldId id="300" r:id="rId4"/>
    <p:sldId id="301" r:id="rId5"/>
    <p:sldId id="295" r:id="rId6"/>
    <p:sldId id="296" r:id="rId7"/>
    <p:sldId id="297" r:id="rId8"/>
    <p:sldId id="302" r:id="rId9"/>
    <p:sldId id="303" r:id="rId10"/>
    <p:sldId id="293" r:id="rId11"/>
    <p:sldId id="304" r:id="rId12"/>
  </p:sldIdLst>
  <p:sldSz cx="9144000" cy="6858000" type="screen4x3"/>
  <p:notesSz cx="6858000" cy="9144000"/>
  <p:custDataLst>
    <p:tags r:id="rId15"/>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79" d="100"/>
          <a:sy n="79" d="100"/>
        </p:scale>
        <p:origin x="108" y="42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1.xml"/><Relationship Id="rId6" Type="http://schemas.openxmlformats.org/officeDocument/2006/relationships/slide" Target="slides/slide10.xml"/><Relationship Id="rId5" Type="http://schemas.openxmlformats.org/officeDocument/2006/relationships/slide" Target="slides/slide9.xml"/><Relationship Id="rId4"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2EACA4-BF9C-4FF8-A5AC-766F0288BE37}" type="doc">
      <dgm:prSet loTypeId="urn:microsoft.com/office/officeart/2005/8/layout/hList6" loCatId="list" qsTypeId="urn:microsoft.com/office/officeart/2005/8/quickstyle/simple3" qsCatId="simple" csTypeId="urn:microsoft.com/office/officeart/2005/8/colors/colorful5" csCatId="colorful" phldr="1"/>
      <dgm:spPr/>
      <dgm:t>
        <a:bodyPr/>
        <a:lstStyle/>
        <a:p>
          <a:endParaRPr lang="en-US"/>
        </a:p>
      </dgm:t>
    </dgm:pt>
    <dgm:pt modelId="{76B4D01F-744C-4C5A-B6F7-30F56725458F}">
      <dgm:prSet phldrT="[Text]"/>
      <dgm:spPr/>
      <dgm:t>
        <a:bodyPr/>
        <a:lstStyle/>
        <a:p>
          <a:r>
            <a:rPr lang="en-US" dirty="0" smtClean="0"/>
            <a:t>Syntax</a:t>
          </a:r>
          <a:endParaRPr lang="en-US" dirty="0"/>
        </a:p>
      </dgm:t>
    </dgm:pt>
    <dgm:pt modelId="{24313967-1370-4573-8223-A0407C6787FB}" type="parTrans" cxnId="{0FCC3627-48AA-4FDC-8FB5-FFA7004DF447}">
      <dgm:prSet/>
      <dgm:spPr/>
      <dgm:t>
        <a:bodyPr/>
        <a:lstStyle/>
        <a:p>
          <a:endParaRPr lang="en-US"/>
        </a:p>
      </dgm:t>
    </dgm:pt>
    <dgm:pt modelId="{CEE3682B-4FF5-48E2-834D-F1EA9F96F387}" type="sibTrans" cxnId="{0FCC3627-48AA-4FDC-8FB5-FFA7004DF447}">
      <dgm:prSet/>
      <dgm:spPr/>
      <dgm:t>
        <a:bodyPr/>
        <a:lstStyle/>
        <a:p>
          <a:endParaRPr lang="en-US"/>
        </a:p>
      </dgm:t>
    </dgm:pt>
    <dgm:pt modelId="{312DEF65-6EC5-4180-B246-80DFCFDB2590}">
      <dgm:prSet phldrT="[Text]"/>
      <dgm:spPr/>
      <dgm:t>
        <a:bodyPr/>
        <a:lstStyle/>
        <a:p>
          <a:r>
            <a:rPr lang="en-US" dirty="0" smtClean="0"/>
            <a:t>No execution</a:t>
          </a:r>
          <a:endParaRPr lang="en-US" dirty="0"/>
        </a:p>
      </dgm:t>
    </dgm:pt>
    <dgm:pt modelId="{069ACD97-18B4-4757-8395-9794FDAA102E}" type="parTrans" cxnId="{71C2E16B-3C9B-450F-98FF-FF7557EA9E4F}">
      <dgm:prSet/>
      <dgm:spPr/>
      <dgm:t>
        <a:bodyPr/>
        <a:lstStyle/>
        <a:p>
          <a:endParaRPr lang="en-US"/>
        </a:p>
      </dgm:t>
    </dgm:pt>
    <dgm:pt modelId="{475ADB3E-A626-4A3A-915D-004D0AB7F35F}" type="sibTrans" cxnId="{71C2E16B-3C9B-450F-98FF-FF7557EA9E4F}">
      <dgm:prSet/>
      <dgm:spPr/>
      <dgm:t>
        <a:bodyPr/>
        <a:lstStyle/>
        <a:p>
          <a:endParaRPr lang="en-US"/>
        </a:p>
      </dgm:t>
    </dgm:pt>
    <dgm:pt modelId="{DAEAC986-1DE3-43E7-959B-32C641ECE11D}">
      <dgm:prSet phldrT="[Text]"/>
      <dgm:spPr/>
      <dgm:t>
        <a:bodyPr/>
        <a:lstStyle/>
        <a:p>
          <a:r>
            <a:rPr lang="en-US" dirty="0" smtClean="0"/>
            <a:t>Sometimes confusing messages</a:t>
          </a:r>
          <a:endParaRPr lang="en-US" dirty="0"/>
        </a:p>
      </dgm:t>
    </dgm:pt>
    <dgm:pt modelId="{FF05A766-3D2B-4AE6-9FE9-DD806B08C8B5}" type="parTrans" cxnId="{261DE42B-AF4A-4E16-BD44-36E3F0B93D93}">
      <dgm:prSet/>
      <dgm:spPr/>
      <dgm:t>
        <a:bodyPr/>
        <a:lstStyle/>
        <a:p>
          <a:endParaRPr lang="en-US"/>
        </a:p>
      </dgm:t>
    </dgm:pt>
    <dgm:pt modelId="{5B4C97C5-A2D0-469E-AE8F-CA20298799BF}" type="sibTrans" cxnId="{261DE42B-AF4A-4E16-BD44-36E3F0B93D93}">
      <dgm:prSet/>
      <dgm:spPr/>
      <dgm:t>
        <a:bodyPr/>
        <a:lstStyle/>
        <a:p>
          <a:endParaRPr lang="en-US"/>
        </a:p>
      </dgm:t>
    </dgm:pt>
    <dgm:pt modelId="{56D8235F-F56D-4CF4-B5A0-452A50391F5E}">
      <dgm:prSet phldrT="[Text]"/>
      <dgm:spPr/>
      <dgm:t>
        <a:bodyPr/>
        <a:lstStyle/>
        <a:p>
          <a:r>
            <a:rPr lang="en-US" dirty="0" smtClean="0"/>
            <a:t>Redundancy</a:t>
          </a:r>
          <a:endParaRPr lang="en-US" dirty="0"/>
        </a:p>
      </dgm:t>
    </dgm:pt>
    <dgm:pt modelId="{41CA3522-FB16-4023-A29B-EFD293885262}" type="parTrans" cxnId="{DF0A4EAF-25FE-4F74-923A-E6B7F732146F}">
      <dgm:prSet/>
      <dgm:spPr/>
      <dgm:t>
        <a:bodyPr/>
        <a:lstStyle/>
        <a:p>
          <a:endParaRPr lang="en-US"/>
        </a:p>
      </dgm:t>
    </dgm:pt>
    <dgm:pt modelId="{65CB683D-F1CA-498A-BF13-D919E97907BA}" type="sibTrans" cxnId="{DF0A4EAF-25FE-4F74-923A-E6B7F732146F}">
      <dgm:prSet/>
      <dgm:spPr/>
      <dgm:t>
        <a:bodyPr/>
        <a:lstStyle/>
        <a:p>
          <a:endParaRPr lang="en-US"/>
        </a:p>
      </dgm:t>
    </dgm:pt>
    <dgm:pt modelId="{E8642A9A-57A8-4259-960D-99BA58BA82F5}">
      <dgm:prSet phldrT="[Text]"/>
      <dgm:spPr/>
      <dgm:t>
        <a:bodyPr/>
        <a:lstStyle/>
        <a:p>
          <a:r>
            <a:rPr lang="en-US" dirty="0" smtClean="0"/>
            <a:t>Execution with correct rows</a:t>
          </a:r>
          <a:endParaRPr lang="en-US" dirty="0"/>
        </a:p>
      </dgm:t>
    </dgm:pt>
    <dgm:pt modelId="{2CC6EE62-6C7E-4811-8952-4D2496BCA4A8}" type="parTrans" cxnId="{7F7D51AD-6365-480D-A7C7-B42468819663}">
      <dgm:prSet/>
      <dgm:spPr/>
      <dgm:t>
        <a:bodyPr/>
        <a:lstStyle/>
        <a:p>
          <a:endParaRPr lang="en-US"/>
        </a:p>
      </dgm:t>
    </dgm:pt>
    <dgm:pt modelId="{322B73A9-E122-4B01-9DDD-5EDD3FA13201}" type="sibTrans" cxnId="{7F7D51AD-6365-480D-A7C7-B42468819663}">
      <dgm:prSet/>
      <dgm:spPr/>
      <dgm:t>
        <a:bodyPr/>
        <a:lstStyle/>
        <a:p>
          <a:endParaRPr lang="en-US"/>
        </a:p>
      </dgm:t>
    </dgm:pt>
    <dgm:pt modelId="{73745113-00A8-4471-B908-BC51CE2A9F94}">
      <dgm:prSet phldrT="[Text]"/>
      <dgm:spPr/>
      <dgm:t>
        <a:bodyPr/>
        <a:lstStyle/>
        <a:p>
          <a:r>
            <a:rPr lang="en-US" dirty="0" smtClean="0"/>
            <a:t>Excessive resource usage</a:t>
          </a:r>
          <a:endParaRPr lang="en-US" dirty="0"/>
        </a:p>
      </dgm:t>
    </dgm:pt>
    <dgm:pt modelId="{3A0442C2-DDD3-447E-AF7F-8FC55A985225}" type="parTrans" cxnId="{1C723356-18D3-435E-A5AA-10F734E0FBAA}">
      <dgm:prSet/>
      <dgm:spPr/>
      <dgm:t>
        <a:bodyPr/>
        <a:lstStyle/>
        <a:p>
          <a:endParaRPr lang="en-US"/>
        </a:p>
      </dgm:t>
    </dgm:pt>
    <dgm:pt modelId="{295F45CE-A47F-4D05-A64D-1D51010A4DD0}" type="sibTrans" cxnId="{1C723356-18D3-435E-A5AA-10F734E0FBAA}">
      <dgm:prSet/>
      <dgm:spPr/>
      <dgm:t>
        <a:bodyPr/>
        <a:lstStyle/>
        <a:p>
          <a:endParaRPr lang="en-US"/>
        </a:p>
      </dgm:t>
    </dgm:pt>
    <dgm:pt modelId="{E1C1B7A0-8B88-4234-9063-D3AF006262A8}">
      <dgm:prSet phldrT="[Text]"/>
      <dgm:spPr/>
      <dgm:t>
        <a:bodyPr/>
        <a:lstStyle/>
        <a:p>
          <a:r>
            <a:rPr lang="en-US" dirty="0" smtClean="0"/>
            <a:t>Semantic</a:t>
          </a:r>
          <a:endParaRPr lang="en-US" dirty="0"/>
        </a:p>
      </dgm:t>
    </dgm:pt>
    <dgm:pt modelId="{71803791-F0B1-4013-8497-359F04C59568}" type="parTrans" cxnId="{DDEF2380-748A-42B5-884B-591BEEF6EF3F}">
      <dgm:prSet/>
      <dgm:spPr/>
      <dgm:t>
        <a:bodyPr/>
        <a:lstStyle/>
        <a:p>
          <a:endParaRPr lang="en-US"/>
        </a:p>
      </dgm:t>
    </dgm:pt>
    <dgm:pt modelId="{099A73D8-3B3B-48DC-890C-31CC96C45009}" type="sibTrans" cxnId="{DDEF2380-748A-42B5-884B-591BEEF6EF3F}">
      <dgm:prSet/>
      <dgm:spPr/>
      <dgm:t>
        <a:bodyPr/>
        <a:lstStyle/>
        <a:p>
          <a:endParaRPr lang="en-US"/>
        </a:p>
      </dgm:t>
    </dgm:pt>
    <dgm:pt modelId="{1872D59E-A7D4-4B67-B900-E736A81B8FB3}">
      <dgm:prSet phldrT="[Text]"/>
      <dgm:spPr/>
      <dgm:t>
        <a:bodyPr/>
        <a:lstStyle/>
        <a:p>
          <a:r>
            <a:rPr lang="en-US" dirty="0" smtClean="0"/>
            <a:t>Execution with incorrect rows</a:t>
          </a:r>
          <a:endParaRPr lang="en-US" dirty="0"/>
        </a:p>
      </dgm:t>
    </dgm:pt>
    <dgm:pt modelId="{3FF58B6F-385D-4B94-B969-09F44930EE3A}" type="parTrans" cxnId="{63173C05-6D9C-45BC-AA42-AA10E78B4BF8}">
      <dgm:prSet/>
      <dgm:spPr/>
      <dgm:t>
        <a:bodyPr/>
        <a:lstStyle/>
        <a:p>
          <a:endParaRPr lang="en-US"/>
        </a:p>
      </dgm:t>
    </dgm:pt>
    <dgm:pt modelId="{BC4CF972-99DD-4126-9178-6188DF503840}" type="sibTrans" cxnId="{63173C05-6D9C-45BC-AA42-AA10E78B4BF8}">
      <dgm:prSet/>
      <dgm:spPr/>
      <dgm:t>
        <a:bodyPr/>
        <a:lstStyle/>
        <a:p>
          <a:endParaRPr lang="en-US"/>
        </a:p>
      </dgm:t>
    </dgm:pt>
    <dgm:pt modelId="{13AF3CB9-3842-4582-A729-998D132DBBAA}">
      <dgm:prSet phldrT="[Text]"/>
      <dgm:spPr/>
      <dgm:t>
        <a:bodyPr/>
        <a:lstStyle/>
        <a:p>
          <a:r>
            <a:rPr lang="en-US" dirty="0" smtClean="0"/>
            <a:t>Sometimes excessive resource usage</a:t>
          </a:r>
          <a:endParaRPr lang="en-US" dirty="0"/>
        </a:p>
      </dgm:t>
    </dgm:pt>
    <dgm:pt modelId="{38C07EE9-57D2-4662-B990-97A9B3FCC2A5}" type="parTrans" cxnId="{E55DAA9D-E307-4BE0-92CA-847AEE3809B9}">
      <dgm:prSet/>
      <dgm:spPr/>
      <dgm:t>
        <a:bodyPr/>
        <a:lstStyle/>
        <a:p>
          <a:endParaRPr lang="en-US"/>
        </a:p>
      </dgm:t>
    </dgm:pt>
    <dgm:pt modelId="{A8D39703-C9E7-424B-94E6-DFEA58BC5621}" type="sibTrans" cxnId="{E55DAA9D-E307-4BE0-92CA-847AEE3809B9}">
      <dgm:prSet/>
      <dgm:spPr/>
      <dgm:t>
        <a:bodyPr/>
        <a:lstStyle/>
        <a:p>
          <a:endParaRPr lang="en-US"/>
        </a:p>
      </dgm:t>
    </dgm:pt>
    <dgm:pt modelId="{32BA23C0-0B60-4E74-A844-1132C5D065F6}" type="pres">
      <dgm:prSet presAssocID="{AE2EACA4-BF9C-4FF8-A5AC-766F0288BE37}" presName="Name0" presStyleCnt="0">
        <dgm:presLayoutVars>
          <dgm:dir/>
          <dgm:resizeHandles val="exact"/>
        </dgm:presLayoutVars>
      </dgm:prSet>
      <dgm:spPr/>
      <dgm:t>
        <a:bodyPr/>
        <a:lstStyle/>
        <a:p>
          <a:endParaRPr lang="en-US"/>
        </a:p>
      </dgm:t>
    </dgm:pt>
    <dgm:pt modelId="{34BCFD6D-9C41-4F49-8A6E-87A025CD31D3}" type="pres">
      <dgm:prSet presAssocID="{76B4D01F-744C-4C5A-B6F7-30F56725458F}" presName="node" presStyleLbl="node1" presStyleIdx="0" presStyleCnt="3">
        <dgm:presLayoutVars>
          <dgm:bulletEnabled val="1"/>
        </dgm:presLayoutVars>
      </dgm:prSet>
      <dgm:spPr/>
      <dgm:t>
        <a:bodyPr/>
        <a:lstStyle/>
        <a:p>
          <a:endParaRPr lang="en-US"/>
        </a:p>
      </dgm:t>
    </dgm:pt>
    <dgm:pt modelId="{CDFEDBCB-21F5-48DE-98AF-370D43034757}" type="pres">
      <dgm:prSet presAssocID="{CEE3682B-4FF5-48E2-834D-F1EA9F96F387}" presName="sibTrans" presStyleCnt="0"/>
      <dgm:spPr/>
    </dgm:pt>
    <dgm:pt modelId="{2DE00BF6-4FBF-4293-82BE-E78A7069BA0E}" type="pres">
      <dgm:prSet presAssocID="{56D8235F-F56D-4CF4-B5A0-452A50391F5E}" presName="node" presStyleLbl="node1" presStyleIdx="1" presStyleCnt="3">
        <dgm:presLayoutVars>
          <dgm:bulletEnabled val="1"/>
        </dgm:presLayoutVars>
      </dgm:prSet>
      <dgm:spPr/>
      <dgm:t>
        <a:bodyPr/>
        <a:lstStyle/>
        <a:p>
          <a:endParaRPr lang="en-US"/>
        </a:p>
      </dgm:t>
    </dgm:pt>
    <dgm:pt modelId="{2E4E7FAF-5C54-4DE9-AF95-76C25FBB028E}" type="pres">
      <dgm:prSet presAssocID="{65CB683D-F1CA-498A-BF13-D919E97907BA}" presName="sibTrans" presStyleCnt="0"/>
      <dgm:spPr/>
    </dgm:pt>
    <dgm:pt modelId="{15A0F785-D9F7-4C60-99CD-E8F4FCBC0ED6}" type="pres">
      <dgm:prSet presAssocID="{E1C1B7A0-8B88-4234-9063-D3AF006262A8}" presName="node" presStyleLbl="node1" presStyleIdx="2" presStyleCnt="3">
        <dgm:presLayoutVars>
          <dgm:bulletEnabled val="1"/>
        </dgm:presLayoutVars>
      </dgm:prSet>
      <dgm:spPr/>
      <dgm:t>
        <a:bodyPr/>
        <a:lstStyle/>
        <a:p>
          <a:endParaRPr lang="en-US"/>
        </a:p>
      </dgm:t>
    </dgm:pt>
  </dgm:ptLst>
  <dgm:cxnLst>
    <dgm:cxn modelId="{261DE42B-AF4A-4E16-BD44-36E3F0B93D93}" srcId="{76B4D01F-744C-4C5A-B6F7-30F56725458F}" destId="{DAEAC986-1DE3-43E7-959B-32C641ECE11D}" srcOrd="1" destOrd="0" parTransId="{FF05A766-3D2B-4AE6-9FE9-DD806B08C8B5}" sibTransId="{5B4C97C5-A2D0-469E-AE8F-CA20298799BF}"/>
    <dgm:cxn modelId="{1C723356-18D3-435E-A5AA-10F734E0FBAA}" srcId="{56D8235F-F56D-4CF4-B5A0-452A50391F5E}" destId="{73745113-00A8-4471-B908-BC51CE2A9F94}" srcOrd="1" destOrd="0" parTransId="{3A0442C2-DDD3-447E-AF7F-8FC55A985225}" sibTransId="{295F45CE-A47F-4D05-A64D-1D51010A4DD0}"/>
    <dgm:cxn modelId="{71C2E16B-3C9B-450F-98FF-FF7557EA9E4F}" srcId="{76B4D01F-744C-4C5A-B6F7-30F56725458F}" destId="{312DEF65-6EC5-4180-B246-80DFCFDB2590}" srcOrd="0" destOrd="0" parTransId="{069ACD97-18B4-4757-8395-9794FDAA102E}" sibTransId="{475ADB3E-A626-4A3A-915D-004D0AB7F35F}"/>
    <dgm:cxn modelId="{63173C05-6D9C-45BC-AA42-AA10E78B4BF8}" srcId="{E1C1B7A0-8B88-4234-9063-D3AF006262A8}" destId="{1872D59E-A7D4-4B67-B900-E736A81B8FB3}" srcOrd="0" destOrd="0" parTransId="{3FF58B6F-385D-4B94-B969-09F44930EE3A}" sibTransId="{BC4CF972-99DD-4126-9178-6188DF503840}"/>
    <dgm:cxn modelId="{C5525482-AEDA-4006-9FEB-C8A34D1ABE67}" type="presOf" srcId="{312DEF65-6EC5-4180-B246-80DFCFDB2590}" destId="{34BCFD6D-9C41-4F49-8A6E-87A025CD31D3}" srcOrd="0" destOrd="1" presId="urn:microsoft.com/office/officeart/2005/8/layout/hList6"/>
    <dgm:cxn modelId="{F3AFF540-5A15-4B78-9FC0-65B0E6B49073}" type="presOf" srcId="{E1C1B7A0-8B88-4234-9063-D3AF006262A8}" destId="{15A0F785-D9F7-4C60-99CD-E8F4FCBC0ED6}" srcOrd="0" destOrd="0" presId="urn:microsoft.com/office/officeart/2005/8/layout/hList6"/>
    <dgm:cxn modelId="{8D6A0EDF-AAC2-4BDC-9971-AF2D157523DE}" type="presOf" srcId="{DAEAC986-1DE3-43E7-959B-32C641ECE11D}" destId="{34BCFD6D-9C41-4F49-8A6E-87A025CD31D3}" srcOrd="0" destOrd="2" presId="urn:microsoft.com/office/officeart/2005/8/layout/hList6"/>
    <dgm:cxn modelId="{CF509FF3-3778-4AE5-ADDB-3AFFAB17A047}" type="presOf" srcId="{AE2EACA4-BF9C-4FF8-A5AC-766F0288BE37}" destId="{32BA23C0-0B60-4E74-A844-1132C5D065F6}" srcOrd="0" destOrd="0" presId="urn:microsoft.com/office/officeart/2005/8/layout/hList6"/>
    <dgm:cxn modelId="{7F7D51AD-6365-480D-A7C7-B42468819663}" srcId="{56D8235F-F56D-4CF4-B5A0-452A50391F5E}" destId="{E8642A9A-57A8-4259-960D-99BA58BA82F5}" srcOrd="0" destOrd="0" parTransId="{2CC6EE62-6C7E-4811-8952-4D2496BCA4A8}" sibTransId="{322B73A9-E122-4B01-9DDD-5EDD3FA13201}"/>
    <dgm:cxn modelId="{3666B236-47FB-4813-AF0E-42D8C8851BDB}" type="presOf" srcId="{E8642A9A-57A8-4259-960D-99BA58BA82F5}" destId="{2DE00BF6-4FBF-4293-82BE-E78A7069BA0E}" srcOrd="0" destOrd="1" presId="urn:microsoft.com/office/officeart/2005/8/layout/hList6"/>
    <dgm:cxn modelId="{DDEF2380-748A-42B5-884B-591BEEF6EF3F}" srcId="{AE2EACA4-BF9C-4FF8-A5AC-766F0288BE37}" destId="{E1C1B7A0-8B88-4234-9063-D3AF006262A8}" srcOrd="2" destOrd="0" parTransId="{71803791-F0B1-4013-8497-359F04C59568}" sibTransId="{099A73D8-3B3B-48DC-890C-31CC96C45009}"/>
    <dgm:cxn modelId="{738BAB28-3D03-4EF4-A012-45E764FDA6C1}" type="presOf" srcId="{76B4D01F-744C-4C5A-B6F7-30F56725458F}" destId="{34BCFD6D-9C41-4F49-8A6E-87A025CD31D3}" srcOrd="0" destOrd="0" presId="urn:microsoft.com/office/officeart/2005/8/layout/hList6"/>
    <dgm:cxn modelId="{0FCC3627-48AA-4FDC-8FB5-FFA7004DF447}" srcId="{AE2EACA4-BF9C-4FF8-A5AC-766F0288BE37}" destId="{76B4D01F-744C-4C5A-B6F7-30F56725458F}" srcOrd="0" destOrd="0" parTransId="{24313967-1370-4573-8223-A0407C6787FB}" sibTransId="{CEE3682B-4FF5-48E2-834D-F1EA9F96F387}"/>
    <dgm:cxn modelId="{E55DAA9D-E307-4BE0-92CA-847AEE3809B9}" srcId="{E1C1B7A0-8B88-4234-9063-D3AF006262A8}" destId="{13AF3CB9-3842-4582-A729-998D132DBBAA}" srcOrd="1" destOrd="0" parTransId="{38C07EE9-57D2-4662-B990-97A9B3FCC2A5}" sibTransId="{A8D39703-C9E7-424B-94E6-DFEA58BC5621}"/>
    <dgm:cxn modelId="{DF0A4EAF-25FE-4F74-923A-E6B7F732146F}" srcId="{AE2EACA4-BF9C-4FF8-A5AC-766F0288BE37}" destId="{56D8235F-F56D-4CF4-B5A0-452A50391F5E}" srcOrd="1" destOrd="0" parTransId="{41CA3522-FB16-4023-A29B-EFD293885262}" sibTransId="{65CB683D-F1CA-498A-BF13-D919E97907BA}"/>
    <dgm:cxn modelId="{DB38851B-7DF1-4652-A79C-CEC39082675D}" type="presOf" srcId="{13AF3CB9-3842-4582-A729-998D132DBBAA}" destId="{15A0F785-D9F7-4C60-99CD-E8F4FCBC0ED6}" srcOrd="0" destOrd="2" presId="urn:microsoft.com/office/officeart/2005/8/layout/hList6"/>
    <dgm:cxn modelId="{C2DA0FEA-B708-40A7-9641-26FDD107B411}" type="presOf" srcId="{1872D59E-A7D4-4B67-B900-E736A81B8FB3}" destId="{15A0F785-D9F7-4C60-99CD-E8F4FCBC0ED6}" srcOrd="0" destOrd="1" presId="urn:microsoft.com/office/officeart/2005/8/layout/hList6"/>
    <dgm:cxn modelId="{7FDA9E72-C3E8-4037-9950-AF117ECBF61C}" type="presOf" srcId="{56D8235F-F56D-4CF4-B5A0-452A50391F5E}" destId="{2DE00BF6-4FBF-4293-82BE-E78A7069BA0E}" srcOrd="0" destOrd="0" presId="urn:microsoft.com/office/officeart/2005/8/layout/hList6"/>
    <dgm:cxn modelId="{1327A746-9794-4FE9-9BEC-9AAB76844C72}" type="presOf" srcId="{73745113-00A8-4471-B908-BC51CE2A9F94}" destId="{2DE00BF6-4FBF-4293-82BE-E78A7069BA0E}" srcOrd="0" destOrd="2" presId="urn:microsoft.com/office/officeart/2005/8/layout/hList6"/>
    <dgm:cxn modelId="{953DFD8A-8575-4C77-98DF-6CBABEDD4988}" type="presParOf" srcId="{32BA23C0-0B60-4E74-A844-1132C5D065F6}" destId="{34BCFD6D-9C41-4F49-8A6E-87A025CD31D3}" srcOrd="0" destOrd="0" presId="urn:microsoft.com/office/officeart/2005/8/layout/hList6"/>
    <dgm:cxn modelId="{101F13B5-284D-42D1-8765-6F207487F038}" type="presParOf" srcId="{32BA23C0-0B60-4E74-A844-1132C5D065F6}" destId="{CDFEDBCB-21F5-48DE-98AF-370D43034757}" srcOrd="1" destOrd="0" presId="urn:microsoft.com/office/officeart/2005/8/layout/hList6"/>
    <dgm:cxn modelId="{563BA884-4946-45AC-99B6-9BA701DE883A}" type="presParOf" srcId="{32BA23C0-0B60-4E74-A844-1132C5D065F6}" destId="{2DE00BF6-4FBF-4293-82BE-E78A7069BA0E}" srcOrd="2" destOrd="0" presId="urn:microsoft.com/office/officeart/2005/8/layout/hList6"/>
    <dgm:cxn modelId="{CC4974FD-FEC0-4CFE-9637-A115B746AE90}" type="presParOf" srcId="{32BA23C0-0B60-4E74-A844-1132C5D065F6}" destId="{2E4E7FAF-5C54-4DE9-AF95-76C25FBB028E}" srcOrd="3" destOrd="0" presId="urn:microsoft.com/office/officeart/2005/8/layout/hList6"/>
    <dgm:cxn modelId="{7CCDEF44-04A0-4287-B1CB-13D1EA9719E6}" type="presParOf" srcId="{32BA23C0-0B60-4E74-A844-1132C5D065F6}" destId="{15A0F785-D9F7-4C60-99CD-E8F4FCBC0ED6}"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93DD57-5AA3-4CF5-B2AF-1F5528E43902}"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918B8F59-E407-4266-B412-4BC617616FC3}">
      <dgm:prSet phldrT="[Text]"/>
      <dgm:spPr/>
      <dgm:t>
        <a:bodyPr/>
        <a:lstStyle/>
        <a:p>
          <a:r>
            <a:rPr lang="en-US" dirty="0" smtClean="0"/>
            <a:t>Syntax</a:t>
          </a:r>
          <a:endParaRPr lang="en-US" dirty="0"/>
        </a:p>
      </dgm:t>
    </dgm:pt>
    <dgm:pt modelId="{27FE1603-F2EA-4516-B273-14AA64D6ADF0}" type="parTrans" cxnId="{C30563F2-D5DB-447F-947A-3C00EE9CAD87}">
      <dgm:prSet/>
      <dgm:spPr/>
      <dgm:t>
        <a:bodyPr/>
        <a:lstStyle/>
        <a:p>
          <a:endParaRPr lang="en-US"/>
        </a:p>
      </dgm:t>
    </dgm:pt>
    <dgm:pt modelId="{AC888E55-4776-410D-BACF-6300E81AEEF7}" type="sibTrans" cxnId="{C30563F2-D5DB-447F-947A-3C00EE9CAD87}">
      <dgm:prSet/>
      <dgm:spPr/>
      <dgm:t>
        <a:bodyPr/>
        <a:lstStyle/>
        <a:p>
          <a:endParaRPr lang="en-US"/>
        </a:p>
      </dgm:t>
    </dgm:pt>
    <dgm:pt modelId="{9845E097-2E7C-41F5-BDE1-2410B8391609}">
      <dgm:prSet phldrT="[Text]"/>
      <dgm:spPr/>
      <dgm:t>
        <a:bodyPr/>
        <a:lstStyle/>
        <a:p>
          <a:r>
            <a:rPr lang="en-US" dirty="0" smtClean="0"/>
            <a:t>Misspelled keyword</a:t>
          </a:r>
          <a:endParaRPr lang="en-US" dirty="0"/>
        </a:p>
      </dgm:t>
    </dgm:pt>
    <dgm:pt modelId="{3B0B1095-F0E1-4CC8-AE59-7FB870E996D4}" type="parTrans" cxnId="{AA3C6877-CE72-4210-AE49-FFB8E836EFA6}">
      <dgm:prSet/>
      <dgm:spPr/>
      <dgm:t>
        <a:bodyPr/>
        <a:lstStyle/>
        <a:p>
          <a:endParaRPr lang="en-US"/>
        </a:p>
      </dgm:t>
    </dgm:pt>
    <dgm:pt modelId="{F4C73A1C-A9AC-4420-9F5F-5639D4D91F88}" type="sibTrans" cxnId="{AA3C6877-CE72-4210-AE49-FFB8E836EFA6}">
      <dgm:prSet/>
      <dgm:spPr/>
      <dgm:t>
        <a:bodyPr/>
        <a:lstStyle/>
        <a:p>
          <a:endParaRPr lang="en-US"/>
        </a:p>
      </dgm:t>
    </dgm:pt>
    <dgm:pt modelId="{0EB8345D-A464-469D-B715-25E065D1B48F}">
      <dgm:prSet phldrT="[Text]"/>
      <dgm:spPr/>
      <dgm:t>
        <a:bodyPr/>
        <a:lstStyle/>
        <a:p>
          <a:r>
            <a:rPr lang="en-US" dirty="0" smtClean="0"/>
            <a:t>Redundancy</a:t>
          </a:r>
          <a:endParaRPr lang="en-US" dirty="0"/>
        </a:p>
      </dgm:t>
    </dgm:pt>
    <dgm:pt modelId="{94D23401-912D-419A-9FA6-018AFAE9E234}" type="parTrans" cxnId="{33F937F1-2070-4C4B-89E4-C3BD9B969EE9}">
      <dgm:prSet/>
      <dgm:spPr/>
      <dgm:t>
        <a:bodyPr/>
        <a:lstStyle/>
        <a:p>
          <a:endParaRPr lang="en-US"/>
        </a:p>
      </dgm:t>
    </dgm:pt>
    <dgm:pt modelId="{1356C499-C881-4AE0-9342-56FA5E540B4C}" type="sibTrans" cxnId="{33F937F1-2070-4C4B-89E4-C3BD9B969EE9}">
      <dgm:prSet/>
      <dgm:spPr/>
      <dgm:t>
        <a:bodyPr/>
        <a:lstStyle/>
        <a:p>
          <a:endParaRPr lang="en-US"/>
        </a:p>
      </dgm:t>
    </dgm:pt>
    <dgm:pt modelId="{DED5CC71-94C6-425B-90AB-6F2DFC0640F9}">
      <dgm:prSet phldrT="[Text]"/>
      <dgm:spPr/>
      <dgm:t>
        <a:bodyPr/>
        <a:lstStyle/>
        <a:p>
          <a:r>
            <a:rPr lang="en-US" dirty="0" smtClean="0"/>
            <a:t>Extra table</a:t>
          </a:r>
          <a:endParaRPr lang="en-US" dirty="0"/>
        </a:p>
      </dgm:t>
    </dgm:pt>
    <dgm:pt modelId="{0BA3EAA0-F940-4321-A222-345354F69009}" type="parTrans" cxnId="{F4EB8F1C-9535-4A68-8881-E3C97961250A}">
      <dgm:prSet/>
      <dgm:spPr/>
      <dgm:t>
        <a:bodyPr/>
        <a:lstStyle/>
        <a:p>
          <a:endParaRPr lang="en-US"/>
        </a:p>
      </dgm:t>
    </dgm:pt>
    <dgm:pt modelId="{34FEC1B3-60E6-4704-A62F-DE61260C225F}" type="sibTrans" cxnId="{F4EB8F1C-9535-4A68-8881-E3C97961250A}">
      <dgm:prSet/>
      <dgm:spPr/>
      <dgm:t>
        <a:bodyPr/>
        <a:lstStyle/>
        <a:p>
          <a:endParaRPr lang="en-US"/>
        </a:p>
      </dgm:t>
    </dgm:pt>
    <dgm:pt modelId="{A683E981-C8C0-4EE8-8E51-D3BDFC45FD4B}">
      <dgm:prSet phldrT="[Text]"/>
      <dgm:spPr/>
      <dgm:t>
        <a:bodyPr/>
        <a:lstStyle/>
        <a:p>
          <a:r>
            <a:rPr lang="en-US" dirty="0" smtClean="0"/>
            <a:t>Unqualified column name</a:t>
          </a:r>
          <a:endParaRPr lang="en-US" dirty="0"/>
        </a:p>
      </dgm:t>
    </dgm:pt>
    <dgm:pt modelId="{04EA316E-0BF7-4242-A43F-BDC2E165B75E}" type="parTrans" cxnId="{141EC969-6FC7-46F0-82BE-70E85086BB27}">
      <dgm:prSet/>
      <dgm:spPr/>
      <dgm:t>
        <a:bodyPr/>
        <a:lstStyle/>
        <a:p>
          <a:endParaRPr lang="en-US"/>
        </a:p>
      </dgm:t>
    </dgm:pt>
    <dgm:pt modelId="{EDC0E4FB-DABF-4BD5-BE39-8D7016CDEAEE}" type="sibTrans" cxnId="{141EC969-6FC7-46F0-82BE-70E85086BB27}">
      <dgm:prSet/>
      <dgm:spPr/>
      <dgm:t>
        <a:bodyPr/>
        <a:lstStyle/>
        <a:p>
          <a:endParaRPr lang="en-US"/>
        </a:p>
      </dgm:t>
    </dgm:pt>
    <dgm:pt modelId="{79EA8E7D-E878-400C-AD00-2DEF82EEF158}">
      <dgm:prSet phldrT="[Text]"/>
      <dgm:spPr/>
      <dgm:t>
        <a:bodyPr/>
        <a:lstStyle/>
        <a:p>
          <a:r>
            <a:rPr lang="en-US" dirty="0" smtClean="0"/>
            <a:t>Unneeded GROUP BY clause</a:t>
          </a:r>
          <a:endParaRPr lang="en-US" dirty="0"/>
        </a:p>
      </dgm:t>
    </dgm:pt>
    <dgm:pt modelId="{F0BF4D8C-7F72-440A-8BAF-F90823CD4BB9}" type="parTrans" cxnId="{6AC83F1D-1DF6-4BA0-9F77-DBA3B7DE39D9}">
      <dgm:prSet/>
      <dgm:spPr/>
      <dgm:t>
        <a:bodyPr/>
        <a:lstStyle/>
        <a:p>
          <a:endParaRPr lang="en-US"/>
        </a:p>
      </dgm:t>
    </dgm:pt>
    <dgm:pt modelId="{620CF245-A7F3-4990-8F23-4C931256A2E9}" type="sibTrans" cxnId="{6AC83F1D-1DF6-4BA0-9F77-DBA3B7DE39D9}">
      <dgm:prSet/>
      <dgm:spPr/>
      <dgm:t>
        <a:bodyPr/>
        <a:lstStyle/>
        <a:p>
          <a:endParaRPr lang="en-US"/>
        </a:p>
      </dgm:t>
    </dgm:pt>
    <dgm:pt modelId="{66B98410-FA6A-4C03-A2CF-9B6EF1450811}">
      <dgm:prSet phldrT="[Text]"/>
      <dgm:spPr/>
      <dgm:t>
        <a:bodyPr/>
        <a:lstStyle/>
        <a:p>
          <a:r>
            <a:rPr lang="en-US" dirty="0" smtClean="0"/>
            <a:t>Semantic</a:t>
          </a:r>
          <a:endParaRPr lang="en-US" dirty="0"/>
        </a:p>
      </dgm:t>
    </dgm:pt>
    <dgm:pt modelId="{1BDC58E2-765B-4427-90FB-F20E143F41B5}" type="parTrans" cxnId="{31367370-A0A1-411C-8E2E-E2B3C64FA9C9}">
      <dgm:prSet/>
      <dgm:spPr/>
      <dgm:t>
        <a:bodyPr/>
        <a:lstStyle/>
        <a:p>
          <a:endParaRPr lang="en-US"/>
        </a:p>
      </dgm:t>
    </dgm:pt>
    <dgm:pt modelId="{D5A8F4D8-128D-4B04-B71C-68B50DA6A680}" type="sibTrans" cxnId="{31367370-A0A1-411C-8E2E-E2B3C64FA9C9}">
      <dgm:prSet/>
      <dgm:spPr/>
      <dgm:t>
        <a:bodyPr/>
        <a:lstStyle/>
        <a:p>
          <a:endParaRPr lang="en-US"/>
        </a:p>
      </dgm:t>
    </dgm:pt>
    <dgm:pt modelId="{F2D36357-C574-4CC4-9D66-0C8EE9198F61}">
      <dgm:prSet phldrT="[Text]"/>
      <dgm:spPr/>
      <dgm:t>
        <a:bodyPr/>
        <a:lstStyle/>
        <a:p>
          <a:r>
            <a:rPr lang="en-US" dirty="0" smtClean="0"/>
            <a:t>Missing join or row condition</a:t>
          </a:r>
          <a:endParaRPr lang="en-US" dirty="0"/>
        </a:p>
      </dgm:t>
    </dgm:pt>
    <dgm:pt modelId="{C9902A6E-96AD-4C42-8EA6-544A304FA347}" type="parTrans" cxnId="{0FB92CC9-7C0D-455B-8010-52CE805962FB}">
      <dgm:prSet/>
      <dgm:spPr/>
      <dgm:t>
        <a:bodyPr/>
        <a:lstStyle/>
        <a:p>
          <a:endParaRPr lang="en-US"/>
        </a:p>
      </dgm:t>
    </dgm:pt>
    <dgm:pt modelId="{1BD674C0-1913-463F-9EEE-62317761F67A}" type="sibTrans" cxnId="{0FB92CC9-7C0D-455B-8010-52CE805962FB}">
      <dgm:prSet/>
      <dgm:spPr/>
      <dgm:t>
        <a:bodyPr/>
        <a:lstStyle/>
        <a:p>
          <a:endParaRPr lang="en-US"/>
        </a:p>
      </dgm:t>
    </dgm:pt>
    <dgm:pt modelId="{1BFF9793-0A0E-4295-A8B4-798000749534}">
      <dgm:prSet phldrT="[Text]"/>
      <dgm:spPr/>
      <dgm:t>
        <a:bodyPr/>
        <a:lstStyle/>
        <a:p>
          <a:r>
            <a:rPr lang="en-US" dirty="0" smtClean="0"/>
            <a:t>Missing parentheses</a:t>
          </a:r>
          <a:endParaRPr lang="en-US" dirty="0"/>
        </a:p>
      </dgm:t>
    </dgm:pt>
    <dgm:pt modelId="{F3468769-879A-43F6-B017-281BAFCFE2B8}" type="parTrans" cxnId="{C387A6CF-446A-475A-9FA6-72D585E3DB9C}">
      <dgm:prSet/>
      <dgm:spPr/>
      <dgm:t>
        <a:bodyPr/>
        <a:lstStyle/>
        <a:p>
          <a:endParaRPr lang="en-US"/>
        </a:p>
      </dgm:t>
    </dgm:pt>
    <dgm:pt modelId="{790AD6E2-E724-4E51-8459-4458A8194EAC}" type="sibTrans" cxnId="{C387A6CF-446A-475A-9FA6-72D585E3DB9C}">
      <dgm:prSet/>
      <dgm:spPr/>
      <dgm:t>
        <a:bodyPr/>
        <a:lstStyle/>
        <a:p>
          <a:endParaRPr lang="en-US"/>
        </a:p>
      </dgm:t>
    </dgm:pt>
    <dgm:pt modelId="{F8E1C4EA-8CD3-400D-875C-FDBA90058A91}">
      <dgm:prSet phldrT="[Text]"/>
      <dgm:spPr/>
      <dgm:t>
        <a:bodyPr/>
        <a:lstStyle/>
        <a:p>
          <a:r>
            <a:rPr lang="en-US" smtClean="0"/>
            <a:t>Missing </a:t>
          </a:r>
          <a:r>
            <a:rPr lang="en-US" dirty="0" smtClean="0"/>
            <a:t>table</a:t>
          </a:r>
          <a:endParaRPr lang="en-US" dirty="0"/>
        </a:p>
      </dgm:t>
    </dgm:pt>
    <dgm:pt modelId="{1FE4858E-9585-41BC-A30C-1762D086F2B0}" type="parTrans" cxnId="{5A1E9BB6-2D55-4091-BE2D-6814F72E0421}">
      <dgm:prSet/>
      <dgm:spPr/>
      <dgm:t>
        <a:bodyPr/>
        <a:lstStyle/>
        <a:p>
          <a:endParaRPr lang="en-US"/>
        </a:p>
      </dgm:t>
    </dgm:pt>
    <dgm:pt modelId="{1800379F-9DAD-44C4-8F77-233DA87C9AB7}" type="sibTrans" cxnId="{5A1E9BB6-2D55-4091-BE2D-6814F72E0421}">
      <dgm:prSet/>
      <dgm:spPr/>
      <dgm:t>
        <a:bodyPr/>
        <a:lstStyle/>
        <a:p>
          <a:endParaRPr lang="en-US"/>
        </a:p>
      </dgm:t>
    </dgm:pt>
    <dgm:pt modelId="{2D987FA5-D011-4970-AFED-E7EF4DB6E9D2}" type="pres">
      <dgm:prSet presAssocID="{8493DD57-5AA3-4CF5-B2AF-1F5528E43902}" presName="linear" presStyleCnt="0">
        <dgm:presLayoutVars>
          <dgm:animLvl val="lvl"/>
          <dgm:resizeHandles val="exact"/>
        </dgm:presLayoutVars>
      </dgm:prSet>
      <dgm:spPr/>
      <dgm:t>
        <a:bodyPr/>
        <a:lstStyle/>
        <a:p>
          <a:endParaRPr lang="en-US"/>
        </a:p>
      </dgm:t>
    </dgm:pt>
    <dgm:pt modelId="{5AAA0399-F802-49EE-8D68-967F9A09AD25}" type="pres">
      <dgm:prSet presAssocID="{918B8F59-E407-4266-B412-4BC617616FC3}" presName="parentText" presStyleLbl="node1" presStyleIdx="0" presStyleCnt="3">
        <dgm:presLayoutVars>
          <dgm:chMax val="0"/>
          <dgm:bulletEnabled val="1"/>
        </dgm:presLayoutVars>
      </dgm:prSet>
      <dgm:spPr/>
      <dgm:t>
        <a:bodyPr/>
        <a:lstStyle/>
        <a:p>
          <a:endParaRPr lang="en-US"/>
        </a:p>
      </dgm:t>
    </dgm:pt>
    <dgm:pt modelId="{B8604177-1947-430D-840E-7AEA80A6CDB6}" type="pres">
      <dgm:prSet presAssocID="{918B8F59-E407-4266-B412-4BC617616FC3}" presName="childText" presStyleLbl="revTx" presStyleIdx="0" presStyleCnt="3">
        <dgm:presLayoutVars>
          <dgm:bulletEnabled val="1"/>
        </dgm:presLayoutVars>
      </dgm:prSet>
      <dgm:spPr/>
      <dgm:t>
        <a:bodyPr/>
        <a:lstStyle/>
        <a:p>
          <a:endParaRPr lang="en-US"/>
        </a:p>
      </dgm:t>
    </dgm:pt>
    <dgm:pt modelId="{793A072B-84BE-4299-BAF1-CE5D67E5A0B1}" type="pres">
      <dgm:prSet presAssocID="{0EB8345D-A464-469D-B715-25E065D1B48F}" presName="parentText" presStyleLbl="node1" presStyleIdx="1" presStyleCnt="3">
        <dgm:presLayoutVars>
          <dgm:chMax val="0"/>
          <dgm:bulletEnabled val="1"/>
        </dgm:presLayoutVars>
      </dgm:prSet>
      <dgm:spPr/>
      <dgm:t>
        <a:bodyPr/>
        <a:lstStyle/>
        <a:p>
          <a:endParaRPr lang="en-US"/>
        </a:p>
      </dgm:t>
    </dgm:pt>
    <dgm:pt modelId="{F89A865F-3310-4F57-B755-D03E63714091}" type="pres">
      <dgm:prSet presAssocID="{0EB8345D-A464-469D-B715-25E065D1B48F}" presName="childText" presStyleLbl="revTx" presStyleIdx="1" presStyleCnt="3">
        <dgm:presLayoutVars>
          <dgm:bulletEnabled val="1"/>
        </dgm:presLayoutVars>
      </dgm:prSet>
      <dgm:spPr/>
      <dgm:t>
        <a:bodyPr/>
        <a:lstStyle/>
        <a:p>
          <a:endParaRPr lang="en-US"/>
        </a:p>
      </dgm:t>
    </dgm:pt>
    <dgm:pt modelId="{D669739B-8DAF-41CB-866A-28327A52F272}" type="pres">
      <dgm:prSet presAssocID="{66B98410-FA6A-4C03-A2CF-9B6EF1450811}" presName="parentText" presStyleLbl="node1" presStyleIdx="2" presStyleCnt="3">
        <dgm:presLayoutVars>
          <dgm:chMax val="0"/>
          <dgm:bulletEnabled val="1"/>
        </dgm:presLayoutVars>
      </dgm:prSet>
      <dgm:spPr/>
      <dgm:t>
        <a:bodyPr/>
        <a:lstStyle/>
        <a:p>
          <a:endParaRPr lang="en-US"/>
        </a:p>
      </dgm:t>
    </dgm:pt>
    <dgm:pt modelId="{6EB0F6DA-1965-4D75-AC94-3C8D62982D5C}" type="pres">
      <dgm:prSet presAssocID="{66B98410-FA6A-4C03-A2CF-9B6EF1450811}" presName="childText" presStyleLbl="revTx" presStyleIdx="2" presStyleCnt="3">
        <dgm:presLayoutVars>
          <dgm:bulletEnabled val="1"/>
        </dgm:presLayoutVars>
      </dgm:prSet>
      <dgm:spPr/>
      <dgm:t>
        <a:bodyPr/>
        <a:lstStyle/>
        <a:p>
          <a:endParaRPr lang="en-US"/>
        </a:p>
      </dgm:t>
    </dgm:pt>
  </dgm:ptLst>
  <dgm:cxnLst>
    <dgm:cxn modelId="{29A22309-F722-421A-AAD6-45559389DD8D}" type="presOf" srcId="{79EA8E7D-E878-400C-AD00-2DEF82EEF158}" destId="{F89A865F-3310-4F57-B755-D03E63714091}" srcOrd="0" destOrd="1" presId="urn:microsoft.com/office/officeart/2005/8/layout/vList2"/>
    <dgm:cxn modelId="{0FB92CC9-7C0D-455B-8010-52CE805962FB}" srcId="{66B98410-FA6A-4C03-A2CF-9B6EF1450811}" destId="{F2D36357-C574-4CC4-9D66-0C8EE9198F61}" srcOrd="0" destOrd="0" parTransId="{C9902A6E-96AD-4C42-8EA6-544A304FA347}" sibTransId="{1BD674C0-1913-463F-9EEE-62317761F67A}"/>
    <dgm:cxn modelId="{5A1E9BB6-2D55-4091-BE2D-6814F72E0421}" srcId="{918B8F59-E407-4266-B412-4BC617616FC3}" destId="{F8E1C4EA-8CD3-400D-875C-FDBA90058A91}" srcOrd="1" destOrd="0" parTransId="{1FE4858E-9585-41BC-A30C-1762D086F2B0}" sibTransId="{1800379F-9DAD-44C4-8F77-233DA87C9AB7}"/>
    <dgm:cxn modelId="{1E9595CD-4FE0-49FE-9A7F-FD78ACA1EEF6}" type="presOf" srcId="{DED5CC71-94C6-425B-90AB-6F2DFC0640F9}" destId="{F89A865F-3310-4F57-B755-D03E63714091}" srcOrd="0" destOrd="0" presId="urn:microsoft.com/office/officeart/2005/8/layout/vList2"/>
    <dgm:cxn modelId="{2BD2569C-5055-4A8F-B00D-0B7580C446A0}" type="presOf" srcId="{66B98410-FA6A-4C03-A2CF-9B6EF1450811}" destId="{D669739B-8DAF-41CB-866A-28327A52F272}" srcOrd="0" destOrd="0" presId="urn:microsoft.com/office/officeart/2005/8/layout/vList2"/>
    <dgm:cxn modelId="{141EC969-6FC7-46F0-82BE-70E85086BB27}" srcId="{918B8F59-E407-4266-B412-4BC617616FC3}" destId="{A683E981-C8C0-4EE8-8E51-D3BDFC45FD4B}" srcOrd="2" destOrd="0" parTransId="{04EA316E-0BF7-4242-A43F-BDC2E165B75E}" sibTransId="{EDC0E4FB-DABF-4BD5-BE39-8D7016CDEAEE}"/>
    <dgm:cxn modelId="{31367370-A0A1-411C-8E2E-E2B3C64FA9C9}" srcId="{8493DD57-5AA3-4CF5-B2AF-1F5528E43902}" destId="{66B98410-FA6A-4C03-A2CF-9B6EF1450811}" srcOrd="2" destOrd="0" parTransId="{1BDC58E2-765B-4427-90FB-F20E143F41B5}" sibTransId="{D5A8F4D8-128D-4B04-B71C-68B50DA6A680}"/>
    <dgm:cxn modelId="{80812E06-C079-4ADA-92F6-EC370D5D5301}" type="presOf" srcId="{1BFF9793-0A0E-4295-A8B4-798000749534}" destId="{6EB0F6DA-1965-4D75-AC94-3C8D62982D5C}" srcOrd="0" destOrd="1" presId="urn:microsoft.com/office/officeart/2005/8/layout/vList2"/>
    <dgm:cxn modelId="{C30563F2-D5DB-447F-947A-3C00EE9CAD87}" srcId="{8493DD57-5AA3-4CF5-B2AF-1F5528E43902}" destId="{918B8F59-E407-4266-B412-4BC617616FC3}" srcOrd="0" destOrd="0" parTransId="{27FE1603-F2EA-4516-B273-14AA64D6ADF0}" sibTransId="{AC888E55-4776-410D-BACF-6300E81AEEF7}"/>
    <dgm:cxn modelId="{8534D963-E894-4844-982D-593F06A3CE19}" type="presOf" srcId="{918B8F59-E407-4266-B412-4BC617616FC3}" destId="{5AAA0399-F802-49EE-8D68-967F9A09AD25}" srcOrd="0" destOrd="0" presId="urn:microsoft.com/office/officeart/2005/8/layout/vList2"/>
    <dgm:cxn modelId="{C387A6CF-446A-475A-9FA6-72D585E3DB9C}" srcId="{66B98410-FA6A-4C03-A2CF-9B6EF1450811}" destId="{1BFF9793-0A0E-4295-A8B4-798000749534}" srcOrd="1" destOrd="0" parTransId="{F3468769-879A-43F6-B017-281BAFCFE2B8}" sibTransId="{790AD6E2-E724-4E51-8459-4458A8194EAC}"/>
    <dgm:cxn modelId="{77C71F6D-6E1B-48C4-A29F-5827BFFF92AA}" type="presOf" srcId="{0EB8345D-A464-469D-B715-25E065D1B48F}" destId="{793A072B-84BE-4299-BAF1-CE5D67E5A0B1}" srcOrd="0" destOrd="0" presId="urn:microsoft.com/office/officeart/2005/8/layout/vList2"/>
    <dgm:cxn modelId="{F4EB8F1C-9535-4A68-8881-E3C97961250A}" srcId="{0EB8345D-A464-469D-B715-25E065D1B48F}" destId="{DED5CC71-94C6-425B-90AB-6F2DFC0640F9}" srcOrd="0" destOrd="0" parTransId="{0BA3EAA0-F940-4321-A222-345354F69009}" sibTransId="{34FEC1B3-60E6-4704-A62F-DE61260C225F}"/>
    <dgm:cxn modelId="{8C4D6200-7E5D-472E-BD7F-95ED992559AD}" type="presOf" srcId="{F2D36357-C574-4CC4-9D66-0C8EE9198F61}" destId="{6EB0F6DA-1965-4D75-AC94-3C8D62982D5C}" srcOrd="0" destOrd="0" presId="urn:microsoft.com/office/officeart/2005/8/layout/vList2"/>
    <dgm:cxn modelId="{CAE952BA-3D9C-4846-9C6E-2868CD70ADA5}" type="presOf" srcId="{8493DD57-5AA3-4CF5-B2AF-1F5528E43902}" destId="{2D987FA5-D011-4970-AFED-E7EF4DB6E9D2}" srcOrd="0" destOrd="0" presId="urn:microsoft.com/office/officeart/2005/8/layout/vList2"/>
    <dgm:cxn modelId="{6AC83F1D-1DF6-4BA0-9F77-DBA3B7DE39D9}" srcId="{0EB8345D-A464-469D-B715-25E065D1B48F}" destId="{79EA8E7D-E878-400C-AD00-2DEF82EEF158}" srcOrd="1" destOrd="0" parTransId="{F0BF4D8C-7F72-440A-8BAF-F90823CD4BB9}" sibTransId="{620CF245-A7F3-4990-8F23-4C931256A2E9}"/>
    <dgm:cxn modelId="{33F937F1-2070-4C4B-89E4-C3BD9B969EE9}" srcId="{8493DD57-5AA3-4CF5-B2AF-1F5528E43902}" destId="{0EB8345D-A464-469D-B715-25E065D1B48F}" srcOrd="1" destOrd="0" parTransId="{94D23401-912D-419A-9FA6-018AFAE9E234}" sibTransId="{1356C499-C881-4AE0-9342-56FA5E540B4C}"/>
    <dgm:cxn modelId="{12A152D3-FBC3-416C-9BA2-47F038637674}" type="presOf" srcId="{F8E1C4EA-8CD3-400D-875C-FDBA90058A91}" destId="{B8604177-1947-430D-840E-7AEA80A6CDB6}" srcOrd="0" destOrd="1" presId="urn:microsoft.com/office/officeart/2005/8/layout/vList2"/>
    <dgm:cxn modelId="{AA3C6877-CE72-4210-AE49-FFB8E836EFA6}" srcId="{918B8F59-E407-4266-B412-4BC617616FC3}" destId="{9845E097-2E7C-41F5-BDE1-2410B8391609}" srcOrd="0" destOrd="0" parTransId="{3B0B1095-F0E1-4CC8-AE59-7FB870E996D4}" sibTransId="{F4C73A1C-A9AC-4420-9F5F-5639D4D91F88}"/>
    <dgm:cxn modelId="{7F15F9B5-DCC8-4183-BA63-7CC034C2F176}" type="presOf" srcId="{A683E981-C8C0-4EE8-8E51-D3BDFC45FD4B}" destId="{B8604177-1947-430D-840E-7AEA80A6CDB6}" srcOrd="0" destOrd="2" presId="urn:microsoft.com/office/officeart/2005/8/layout/vList2"/>
    <dgm:cxn modelId="{B7AEB7BB-DC3A-4B0E-AFE4-8683267950BE}" type="presOf" srcId="{9845E097-2E7C-41F5-BDE1-2410B8391609}" destId="{B8604177-1947-430D-840E-7AEA80A6CDB6}" srcOrd="0" destOrd="0" presId="urn:microsoft.com/office/officeart/2005/8/layout/vList2"/>
    <dgm:cxn modelId="{5229D2D1-DDCF-48AD-8AF4-91F06E07EF41}" type="presParOf" srcId="{2D987FA5-D011-4970-AFED-E7EF4DB6E9D2}" destId="{5AAA0399-F802-49EE-8D68-967F9A09AD25}" srcOrd="0" destOrd="0" presId="urn:microsoft.com/office/officeart/2005/8/layout/vList2"/>
    <dgm:cxn modelId="{06B05473-5F87-4CB0-9182-BE9A05E7D5B4}" type="presParOf" srcId="{2D987FA5-D011-4970-AFED-E7EF4DB6E9D2}" destId="{B8604177-1947-430D-840E-7AEA80A6CDB6}" srcOrd="1" destOrd="0" presId="urn:microsoft.com/office/officeart/2005/8/layout/vList2"/>
    <dgm:cxn modelId="{595BB5A0-88BF-4E5D-90FA-B1801653FE9D}" type="presParOf" srcId="{2D987FA5-D011-4970-AFED-E7EF4DB6E9D2}" destId="{793A072B-84BE-4299-BAF1-CE5D67E5A0B1}" srcOrd="2" destOrd="0" presId="urn:microsoft.com/office/officeart/2005/8/layout/vList2"/>
    <dgm:cxn modelId="{88095692-D147-45E0-A580-2F5C26836162}" type="presParOf" srcId="{2D987FA5-D011-4970-AFED-E7EF4DB6E9D2}" destId="{F89A865F-3310-4F57-B755-D03E63714091}" srcOrd="3" destOrd="0" presId="urn:microsoft.com/office/officeart/2005/8/layout/vList2"/>
    <dgm:cxn modelId="{B531D78B-D4C1-4305-9630-9D5E02BDF8F3}" type="presParOf" srcId="{2D987FA5-D011-4970-AFED-E7EF4DB6E9D2}" destId="{D669739B-8DAF-41CB-866A-28327A52F272}" srcOrd="4" destOrd="0" presId="urn:microsoft.com/office/officeart/2005/8/layout/vList2"/>
    <dgm:cxn modelId="{83A6C9E7-FBE0-4ABE-85C0-F0DEDF675635}" type="presParOf" srcId="{2D987FA5-D011-4970-AFED-E7EF4DB6E9D2}" destId="{6EB0F6DA-1965-4D75-AC94-3C8D62982D5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942B41-752C-46F2-B33A-784EA3079B5E}" type="doc">
      <dgm:prSet loTypeId="urn:microsoft.com/office/officeart/2008/layout/VerticalCurvedList" loCatId="list" qsTypeId="urn:microsoft.com/office/officeart/2005/8/quickstyle/simple3" qsCatId="simple" csTypeId="urn:microsoft.com/office/officeart/2005/8/colors/colorful5" csCatId="colorful" phldr="1"/>
      <dgm:spPr/>
      <dgm:t>
        <a:bodyPr/>
        <a:lstStyle/>
        <a:p>
          <a:endParaRPr lang="en-US"/>
        </a:p>
      </dgm:t>
    </dgm:pt>
    <dgm:pt modelId="{C271EFF9-060A-42B3-B134-325B0707AD6F}">
      <dgm:prSet phldrT="[Text]"/>
      <dgm:spPr/>
      <dgm:t>
        <a:bodyPr/>
        <a:lstStyle/>
        <a:p>
          <a:r>
            <a:rPr lang="en-US" dirty="0" smtClean="0"/>
            <a:t>Mixed join styles</a:t>
          </a:r>
          <a:endParaRPr lang="en-US" dirty="0"/>
        </a:p>
      </dgm:t>
    </dgm:pt>
    <dgm:pt modelId="{42967489-C751-465E-9887-A41EC2CB5793}" type="parTrans" cxnId="{FA875BC8-5915-4140-86C8-4DBAA4AD2B36}">
      <dgm:prSet/>
      <dgm:spPr/>
      <dgm:t>
        <a:bodyPr/>
        <a:lstStyle/>
        <a:p>
          <a:endParaRPr lang="en-US"/>
        </a:p>
      </dgm:t>
    </dgm:pt>
    <dgm:pt modelId="{FC2B8402-9A67-4BE0-918D-6B7DE44D9999}" type="sibTrans" cxnId="{FA875BC8-5915-4140-86C8-4DBAA4AD2B36}">
      <dgm:prSet/>
      <dgm:spPr/>
      <dgm:t>
        <a:bodyPr/>
        <a:lstStyle/>
        <a:p>
          <a:endParaRPr lang="en-US"/>
        </a:p>
      </dgm:t>
    </dgm:pt>
    <dgm:pt modelId="{0C050CCD-D270-42E7-BD6A-DD62D889A9B5}">
      <dgm:prSet phldrT="[Text]"/>
      <dgm:spPr/>
      <dgm:t>
        <a:bodyPr/>
        <a:lstStyle/>
        <a:p>
          <a:r>
            <a:rPr lang="en-US" dirty="0" smtClean="0"/>
            <a:t>Incompatible constant</a:t>
          </a:r>
          <a:endParaRPr lang="en-US" dirty="0"/>
        </a:p>
      </dgm:t>
    </dgm:pt>
    <dgm:pt modelId="{38774905-3D92-43BC-9F2C-8CBBC07E3A09}" type="parTrans" cxnId="{14BEF373-8FFC-4149-934B-C3A25968E217}">
      <dgm:prSet/>
      <dgm:spPr/>
      <dgm:t>
        <a:bodyPr/>
        <a:lstStyle/>
        <a:p>
          <a:endParaRPr lang="en-US"/>
        </a:p>
      </dgm:t>
    </dgm:pt>
    <dgm:pt modelId="{454B9FF3-0DC7-4BB0-90DB-D79A2350C433}" type="sibTrans" cxnId="{14BEF373-8FFC-4149-934B-C3A25968E217}">
      <dgm:prSet/>
      <dgm:spPr/>
      <dgm:t>
        <a:bodyPr/>
        <a:lstStyle/>
        <a:p>
          <a:endParaRPr lang="en-US"/>
        </a:p>
      </dgm:t>
    </dgm:pt>
    <dgm:pt modelId="{52F512AD-2311-4493-898E-BDBEF2BFD935}">
      <dgm:prSet phldrT="[Text]"/>
      <dgm:spPr/>
      <dgm:t>
        <a:bodyPr/>
        <a:lstStyle/>
        <a:p>
          <a:r>
            <a:rPr lang="en-US" dirty="0" smtClean="0"/>
            <a:t>Like operator in a date comparison</a:t>
          </a:r>
          <a:endParaRPr lang="en-US" dirty="0"/>
        </a:p>
      </dgm:t>
    </dgm:pt>
    <dgm:pt modelId="{48DC7C79-31AC-4C48-AEB5-EC0B0D5E76FB}" type="parTrans" cxnId="{9D160830-FFC4-4A58-B4B7-3B757AD0AC84}">
      <dgm:prSet/>
      <dgm:spPr/>
      <dgm:t>
        <a:bodyPr/>
        <a:lstStyle/>
        <a:p>
          <a:endParaRPr lang="en-US"/>
        </a:p>
      </dgm:t>
    </dgm:pt>
    <dgm:pt modelId="{09C88076-036A-4558-897E-5AF86D51A2A1}" type="sibTrans" cxnId="{9D160830-FFC4-4A58-B4B7-3B757AD0AC84}">
      <dgm:prSet/>
      <dgm:spPr/>
      <dgm:t>
        <a:bodyPr/>
        <a:lstStyle/>
        <a:p>
          <a:endParaRPr lang="en-US"/>
        </a:p>
      </dgm:t>
    </dgm:pt>
    <dgm:pt modelId="{ED68EFD0-A042-479B-BF3F-0C5489EBC810}">
      <dgm:prSet phldrT="[Text]"/>
      <dgm:spPr/>
      <dgm:t>
        <a:bodyPr/>
        <a:lstStyle/>
        <a:p>
          <a:r>
            <a:rPr lang="en-US" dirty="0" smtClean="0"/>
            <a:t>Poor clause alignment</a:t>
          </a:r>
          <a:endParaRPr lang="en-US" dirty="0"/>
        </a:p>
      </dgm:t>
    </dgm:pt>
    <dgm:pt modelId="{58022338-C47F-4BAD-A525-13B7F7708232}" type="parTrans" cxnId="{DB8DED09-CD07-4BE0-8625-32883F2424E3}">
      <dgm:prSet/>
      <dgm:spPr/>
      <dgm:t>
        <a:bodyPr/>
        <a:lstStyle/>
        <a:p>
          <a:endParaRPr lang="en-US"/>
        </a:p>
      </dgm:t>
    </dgm:pt>
    <dgm:pt modelId="{FB1CFAB9-C611-49B2-82CD-B27E3AB254EF}" type="sibTrans" cxnId="{DB8DED09-CD07-4BE0-8625-32883F2424E3}">
      <dgm:prSet/>
      <dgm:spPr/>
      <dgm:t>
        <a:bodyPr/>
        <a:lstStyle/>
        <a:p>
          <a:endParaRPr lang="en-US"/>
        </a:p>
      </dgm:t>
    </dgm:pt>
    <dgm:pt modelId="{94D54C2C-9B9E-4E2C-BE7D-93224BEC83BA}">
      <dgm:prSet phldrT="[Text]"/>
      <dgm:spPr/>
      <dgm:t>
        <a:bodyPr/>
        <a:lstStyle/>
        <a:p>
          <a:r>
            <a:rPr lang="en-US" dirty="0" smtClean="0"/>
            <a:t>Like operator without pattern matching characters</a:t>
          </a:r>
          <a:endParaRPr lang="en-US" dirty="0"/>
        </a:p>
      </dgm:t>
    </dgm:pt>
    <dgm:pt modelId="{90093DE0-1051-4FA4-9ABB-621FDFDED3F1}" type="parTrans" cxnId="{734E00F2-C972-4A35-BAC8-7EBA5AE6B13C}">
      <dgm:prSet/>
      <dgm:spPr/>
      <dgm:t>
        <a:bodyPr/>
        <a:lstStyle/>
        <a:p>
          <a:endParaRPr lang="en-US"/>
        </a:p>
      </dgm:t>
    </dgm:pt>
    <dgm:pt modelId="{D4B191FA-1881-4E33-88F0-30587E4736BF}" type="sibTrans" cxnId="{734E00F2-C972-4A35-BAC8-7EBA5AE6B13C}">
      <dgm:prSet/>
      <dgm:spPr/>
      <dgm:t>
        <a:bodyPr/>
        <a:lstStyle/>
        <a:p>
          <a:endParaRPr lang="en-US"/>
        </a:p>
      </dgm:t>
    </dgm:pt>
    <dgm:pt modelId="{F41045B4-12D4-499D-AE82-CDE58221BD43}" type="pres">
      <dgm:prSet presAssocID="{D0942B41-752C-46F2-B33A-784EA3079B5E}" presName="Name0" presStyleCnt="0">
        <dgm:presLayoutVars>
          <dgm:chMax val="7"/>
          <dgm:chPref val="7"/>
          <dgm:dir/>
        </dgm:presLayoutVars>
      </dgm:prSet>
      <dgm:spPr/>
      <dgm:t>
        <a:bodyPr/>
        <a:lstStyle/>
        <a:p>
          <a:endParaRPr lang="en-US"/>
        </a:p>
      </dgm:t>
    </dgm:pt>
    <dgm:pt modelId="{5F6C6A3D-1FBA-40B1-955B-FB7B6DCF16CB}" type="pres">
      <dgm:prSet presAssocID="{D0942B41-752C-46F2-B33A-784EA3079B5E}" presName="Name1" presStyleCnt="0"/>
      <dgm:spPr/>
    </dgm:pt>
    <dgm:pt modelId="{E1BCB583-9821-4D41-80AD-DFDD2A4CFCF3}" type="pres">
      <dgm:prSet presAssocID="{D0942B41-752C-46F2-B33A-784EA3079B5E}" presName="cycle" presStyleCnt="0"/>
      <dgm:spPr/>
    </dgm:pt>
    <dgm:pt modelId="{9AD7F93D-0EBD-41BF-9EF6-D8912A30ADFB}" type="pres">
      <dgm:prSet presAssocID="{D0942B41-752C-46F2-B33A-784EA3079B5E}" presName="srcNode" presStyleLbl="node1" presStyleIdx="0" presStyleCnt="5"/>
      <dgm:spPr/>
    </dgm:pt>
    <dgm:pt modelId="{24197BEB-5880-45F0-82A8-291849F16B1B}" type="pres">
      <dgm:prSet presAssocID="{D0942B41-752C-46F2-B33A-784EA3079B5E}" presName="conn" presStyleLbl="parChTrans1D2" presStyleIdx="0" presStyleCnt="1"/>
      <dgm:spPr/>
      <dgm:t>
        <a:bodyPr/>
        <a:lstStyle/>
        <a:p>
          <a:endParaRPr lang="en-US"/>
        </a:p>
      </dgm:t>
    </dgm:pt>
    <dgm:pt modelId="{4DC64E6E-FC45-4992-8983-3D4623D484D3}" type="pres">
      <dgm:prSet presAssocID="{D0942B41-752C-46F2-B33A-784EA3079B5E}" presName="extraNode" presStyleLbl="node1" presStyleIdx="0" presStyleCnt="5"/>
      <dgm:spPr/>
    </dgm:pt>
    <dgm:pt modelId="{7E5BFBFE-2C0D-4F9C-89F7-C9A7B553DE78}" type="pres">
      <dgm:prSet presAssocID="{D0942B41-752C-46F2-B33A-784EA3079B5E}" presName="dstNode" presStyleLbl="node1" presStyleIdx="0" presStyleCnt="5"/>
      <dgm:spPr/>
    </dgm:pt>
    <dgm:pt modelId="{DB34003D-0AA5-40EE-9397-DF8361300384}" type="pres">
      <dgm:prSet presAssocID="{C271EFF9-060A-42B3-B134-325B0707AD6F}" presName="text_1" presStyleLbl="node1" presStyleIdx="0" presStyleCnt="5">
        <dgm:presLayoutVars>
          <dgm:bulletEnabled val="1"/>
        </dgm:presLayoutVars>
      </dgm:prSet>
      <dgm:spPr/>
      <dgm:t>
        <a:bodyPr/>
        <a:lstStyle/>
        <a:p>
          <a:endParaRPr lang="en-US"/>
        </a:p>
      </dgm:t>
    </dgm:pt>
    <dgm:pt modelId="{185EC3FD-26C2-43EC-9B9B-64D80DFC556E}" type="pres">
      <dgm:prSet presAssocID="{C271EFF9-060A-42B3-B134-325B0707AD6F}" presName="accent_1" presStyleCnt="0"/>
      <dgm:spPr/>
    </dgm:pt>
    <dgm:pt modelId="{19613161-7612-43D5-8AC1-0F4DCEAD1E1D}" type="pres">
      <dgm:prSet presAssocID="{C271EFF9-060A-42B3-B134-325B0707AD6F}" presName="accentRepeatNode" presStyleLbl="solidFgAcc1" presStyleIdx="0" presStyleCnt="5"/>
      <dgm:spPr/>
    </dgm:pt>
    <dgm:pt modelId="{E5092ED3-9744-4834-89F0-3128C5A9FA10}" type="pres">
      <dgm:prSet presAssocID="{0C050CCD-D270-42E7-BD6A-DD62D889A9B5}" presName="text_2" presStyleLbl="node1" presStyleIdx="1" presStyleCnt="5">
        <dgm:presLayoutVars>
          <dgm:bulletEnabled val="1"/>
        </dgm:presLayoutVars>
      </dgm:prSet>
      <dgm:spPr/>
      <dgm:t>
        <a:bodyPr/>
        <a:lstStyle/>
        <a:p>
          <a:endParaRPr lang="en-US"/>
        </a:p>
      </dgm:t>
    </dgm:pt>
    <dgm:pt modelId="{97B0E709-713B-4DA0-A8BC-E569551AB4EA}" type="pres">
      <dgm:prSet presAssocID="{0C050CCD-D270-42E7-BD6A-DD62D889A9B5}" presName="accent_2" presStyleCnt="0"/>
      <dgm:spPr/>
    </dgm:pt>
    <dgm:pt modelId="{DA238C00-5DA4-4431-8099-287A3556581B}" type="pres">
      <dgm:prSet presAssocID="{0C050CCD-D270-42E7-BD6A-DD62D889A9B5}" presName="accentRepeatNode" presStyleLbl="solidFgAcc1" presStyleIdx="1" presStyleCnt="5"/>
      <dgm:spPr/>
    </dgm:pt>
    <dgm:pt modelId="{FBD56781-65A2-4E15-BDF6-324D13FAA2BD}" type="pres">
      <dgm:prSet presAssocID="{52F512AD-2311-4493-898E-BDBEF2BFD935}" presName="text_3" presStyleLbl="node1" presStyleIdx="2" presStyleCnt="5">
        <dgm:presLayoutVars>
          <dgm:bulletEnabled val="1"/>
        </dgm:presLayoutVars>
      </dgm:prSet>
      <dgm:spPr/>
      <dgm:t>
        <a:bodyPr/>
        <a:lstStyle/>
        <a:p>
          <a:endParaRPr lang="en-US"/>
        </a:p>
      </dgm:t>
    </dgm:pt>
    <dgm:pt modelId="{089EEA2C-AD6D-4533-B7AA-BEF5BBC6804B}" type="pres">
      <dgm:prSet presAssocID="{52F512AD-2311-4493-898E-BDBEF2BFD935}" presName="accent_3" presStyleCnt="0"/>
      <dgm:spPr/>
    </dgm:pt>
    <dgm:pt modelId="{EE46BE97-F761-4DEF-B4CC-EAE565972C5D}" type="pres">
      <dgm:prSet presAssocID="{52F512AD-2311-4493-898E-BDBEF2BFD935}" presName="accentRepeatNode" presStyleLbl="solidFgAcc1" presStyleIdx="2" presStyleCnt="5"/>
      <dgm:spPr/>
    </dgm:pt>
    <dgm:pt modelId="{3F3CC3AB-2DEB-449F-B77F-8C3D0A0469FF}" type="pres">
      <dgm:prSet presAssocID="{ED68EFD0-A042-479B-BF3F-0C5489EBC810}" presName="text_4" presStyleLbl="node1" presStyleIdx="3" presStyleCnt="5">
        <dgm:presLayoutVars>
          <dgm:bulletEnabled val="1"/>
        </dgm:presLayoutVars>
      </dgm:prSet>
      <dgm:spPr/>
      <dgm:t>
        <a:bodyPr/>
        <a:lstStyle/>
        <a:p>
          <a:endParaRPr lang="en-US"/>
        </a:p>
      </dgm:t>
    </dgm:pt>
    <dgm:pt modelId="{32F25CFC-3E0E-4B8E-8134-B9302C306888}" type="pres">
      <dgm:prSet presAssocID="{ED68EFD0-A042-479B-BF3F-0C5489EBC810}" presName="accent_4" presStyleCnt="0"/>
      <dgm:spPr/>
    </dgm:pt>
    <dgm:pt modelId="{152FD642-52EF-4898-A531-2062CB83F5F4}" type="pres">
      <dgm:prSet presAssocID="{ED68EFD0-A042-479B-BF3F-0C5489EBC810}" presName="accentRepeatNode" presStyleLbl="solidFgAcc1" presStyleIdx="3" presStyleCnt="5"/>
      <dgm:spPr/>
    </dgm:pt>
    <dgm:pt modelId="{84D59CFD-1AEB-4306-8E0B-1F659EED3691}" type="pres">
      <dgm:prSet presAssocID="{94D54C2C-9B9E-4E2C-BE7D-93224BEC83BA}" presName="text_5" presStyleLbl="node1" presStyleIdx="4" presStyleCnt="5">
        <dgm:presLayoutVars>
          <dgm:bulletEnabled val="1"/>
        </dgm:presLayoutVars>
      </dgm:prSet>
      <dgm:spPr/>
      <dgm:t>
        <a:bodyPr/>
        <a:lstStyle/>
        <a:p>
          <a:endParaRPr lang="en-US"/>
        </a:p>
      </dgm:t>
    </dgm:pt>
    <dgm:pt modelId="{BC3D732D-3854-4B25-BC07-490EE39185F1}" type="pres">
      <dgm:prSet presAssocID="{94D54C2C-9B9E-4E2C-BE7D-93224BEC83BA}" presName="accent_5" presStyleCnt="0"/>
      <dgm:spPr/>
    </dgm:pt>
    <dgm:pt modelId="{A7CAF496-BB39-485E-906A-AFBA85E2C0B5}" type="pres">
      <dgm:prSet presAssocID="{94D54C2C-9B9E-4E2C-BE7D-93224BEC83BA}" presName="accentRepeatNode" presStyleLbl="solidFgAcc1" presStyleIdx="4" presStyleCnt="5"/>
      <dgm:spPr/>
    </dgm:pt>
  </dgm:ptLst>
  <dgm:cxnLst>
    <dgm:cxn modelId="{853DE071-4A8E-4CC3-821C-B968190FAC59}" type="presOf" srcId="{0C050CCD-D270-42E7-BD6A-DD62D889A9B5}" destId="{E5092ED3-9744-4834-89F0-3128C5A9FA10}" srcOrd="0" destOrd="0" presId="urn:microsoft.com/office/officeart/2008/layout/VerticalCurvedList"/>
    <dgm:cxn modelId="{E7A2BBA3-D5B7-41AB-828E-1B8478953453}" type="presOf" srcId="{ED68EFD0-A042-479B-BF3F-0C5489EBC810}" destId="{3F3CC3AB-2DEB-449F-B77F-8C3D0A0469FF}" srcOrd="0" destOrd="0" presId="urn:microsoft.com/office/officeart/2008/layout/VerticalCurvedList"/>
    <dgm:cxn modelId="{14BEF373-8FFC-4149-934B-C3A25968E217}" srcId="{D0942B41-752C-46F2-B33A-784EA3079B5E}" destId="{0C050CCD-D270-42E7-BD6A-DD62D889A9B5}" srcOrd="1" destOrd="0" parTransId="{38774905-3D92-43BC-9F2C-8CBBC07E3A09}" sibTransId="{454B9FF3-0DC7-4BB0-90DB-D79A2350C433}"/>
    <dgm:cxn modelId="{FA875BC8-5915-4140-86C8-4DBAA4AD2B36}" srcId="{D0942B41-752C-46F2-B33A-784EA3079B5E}" destId="{C271EFF9-060A-42B3-B134-325B0707AD6F}" srcOrd="0" destOrd="0" parTransId="{42967489-C751-465E-9887-A41EC2CB5793}" sibTransId="{FC2B8402-9A67-4BE0-918D-6B7DE44D9999}"/>
    <dgm:cxn modelId="{734E00F2-C972-4A35-BAC8-7EBA5AE6B13C}" srcId="{D0942B41-752C-46F2-B33A-784EA3079B5E}" destId="{94D54C2C-9B9E-4E2C-BE7D-93224BEC83BA}" srcOrd="4" destOrd="0" parTransId="{90093DE0-1051-4FA4-9ABB-621FDFDED3F1}" sibTransId="{D4B191FA-1881-4E33-88F0-30587E4736BF}"/>
    <dgm:cxn modelId="{DB8DED09-CD07-4BE0-8625-32883F2424E3}" srcId="{D0942B41-752C-46F2-B33A-784EA3079B5E}" destId="{ED68EFD0-A042-479B-BF3F-0C5489EBC810}" srcOrd="3" destOrd="0" parTransId="{58022338-C47F-4BAD-A525-13B7F7708232}" sibTransId="{FB1CFAB9-C611-49B2-82CD-B27E3AB254EF}"/>
    <dgm:cxn modelId="{9D160830-FFC4-4A58-B4B7-3B757AD0AC84}" srcId="{D0942B41-752C-46F2-B33A-784EA3079B5E}" destId="{52F512AD-2311-4493-898E-BDBEF2BFD935}" srcOrd="2" destOrd="0" parTransId="{48DC7C79-31AC-4C48-AEB5-EC0B0D5E76FB}" sibTransId="{09C88076-036A-4558-897E-5AF86D51A2A1}"/>
    <dgm:cxn modelId="{EF2D54A3-5A19-4093-BE93-F2611CCC73ED}" type="presOf" srcId="{D0942B41-752C-46F2-B33A-784EA3079B5E}" destId="{F41045B4-12D4-499D-AE82-CDE58221BD43}" srcOrd="0" destOrd="0" presId="urn:microsoft.com/office/officeart/2008/layout/VerticalCurvedList"/>
    <dgm:cxn modelId="{4E052236-6C91-4B26-8E72-3E475EB6F4E0}" type="presOf" srcId="{C271EFF9-060A-42B3-B134-325B0707AD6F}" destId="{DB34003D-0AA5-40EE-9397-DF8361300384}" srcOrd="0" destOrd="0" presId="urn:microsoft.com/office/officeart/2008/layout/VerticalCurvedList"/>
    <dgm:cxn modelId="{6AF76EEE-02AD-4648-8F6B-50E01CEE7CEB}" type="presOf" srcId="{94D54C2C-9B9E-4E2C-BE7D-93224BEC83BA}" destId="{84D59CFD-1AEB-4306-8E0B-1F659EED3691}" srcOrd="0" destOrd="0" presId="urn:microsoft.com/office/officeart/2008/layout/VerticalCurvedList"/>
    <dgm:cxn modelId="{93DFA076-97D9-4CF1-9559-FF33097FE63F}" type="presOf" srcId="{FC2B8402-9A67-4BE0-918D-6B7DE44D9999}" destId="{24197BEB-5880-45F0-82A8-291849F16B1B}" srcOrd="0" destOrd="0" presId="urn:microsoft.com/office/officeart/2008/layout/VerticalCurvedList"/>
    <dgm:cxn modelId="{0A9BDB70-AF36-42E3-BBBF-96B546429FC3}" type="presOf" srcId="{52F512AD-2311-4493-898E-BDBEF2BFD935}" destId="{FBD56781-65A2-4E15-BDF6-324D13FAA2BD}" srcOrd="0" destOrd="0" presId="urn:microsoft.com/office/officeart/2008/layout/VerticalCurvedList"/>
    <dgm:cxn modelId="{724F1839-CD58-4300-986E-ED606B287F40}" type="presParOf" srcId="{F41045B4-12D4-499D-AE82-CDE58221BD43}" destId="{5F6C6A3D-1FBA-40B1-955B-FB7B6DCF16CB}" srcOrd="0" destOrd="0" presId="urn:microsoft.com/office/officeart/2008/layout/VerticalCurvedList"/>
    <dgm:cxn modelId="{4949407E-37C2-48ED-AF43-8F878A5D876B}" type="presParOf" srcId="{5F6C6A3D-1FBA-40B1-955B-FB7B6DCF16CB}" destId="{E1BCB583-9821-4D41-80AD-DFDD2A4CFCF3}" srcOrd="0" destOrd="0" presId="urn:microsoft.com/office/officeart/2008/layout/VerticalCurvedList"/>
    <dgm:cxn modelId="{46A6A804-F006-4067-AC00-D185C58785D7}" type="presParOf" srcId="{E1BCB583-9821-4D41-80AD-DFDD2A4CFCF3}" destId="{9AD7F93D-0EBD-41BF-9EF6-D8912A30ADFB}" srcOrd="0" destOrd="0" presId="urn:microsoft.com/office/officeart/2008/layout/VerticalCurvedList"/>
    <dgm:cxn modelId="{20120A4F-9511-4B84-8F39-F83D7BA47506}" type="presParOf" srcId="{E1BCB583-9821-4D41-80AD-DFDD2A4CFCF3}" destId="{24197BEB-5880-45F0-82A8-291849F16B1B}" srcOrd="1" destOrd="0" presId="urn:microsoft.com/office/officeart/2008/layout/VerticalCurvedList"/>
    <dgm:cxn modelId="{E464477C-262C-497C-9DE5-DE5082C4AC15}" type="presParOf" srcId="{E1BCB583-9821-4D41-80AD-DFDD2A4CFCF3}" destId="{4DC64E6E-FC45-4992-8983-3D4623D484D3}" srcOrd="2" destOrd="0" presId="urn:microsoft.com/office/officeart/2008/layout/VerticalCurvedList"/>
    <dgm:cxn modelId="{A88B6A44-A443-437C-8E88-99688E6EB9DF}" type="presParOf" srcId="{E1BCB583-9821-4D41-80AD-DFDD2A4CFCF3}" destId="{7E5BFBFE-2C0D-4F9C-89F7-C9A7B553DE78}" srcOrd="3" destOrd="0" presId="urn:microsoft.com/office/officeart/2008/layout/VerticalCurvedList"/>
    <dgm:cxn modelId="{E0F56FEF-E821-4BCC-B78B-2804B5EB0D89}" type="presParOf" srcId="{5F6C6A3D-1FBA-40B1-955B-FB7B6DCF16CB}" destId="{DB34003D-0AA5-40EE-9397-DF8361300384}" srcOrd="1" destOrd="0" presId="urn:microsoft.com/office/officeart/2008/layout/VerticalCurvedList"/>
    <dgm:cxn modelId="{694B69D4-1744-48FF-8F0B-9D3EBF432F52}" type="presParOf" srcId="{5F6C6A3D-1FBA-40B1-955B-FB7B6DCF16CB}" destId="{185EC3FD-26C2-43EC-9B9B-64D80DFC556E}" srcOrd="2" destOrd="0" presId="urn:microsoft.com/office/officeart/2008/layout/VerticalCurvedList"/>
    <dgm:cxn modelId="{8F85D613-6AE5-419A-A6E2-50D9661AECC7}" type="presParOf" srcId="{185EC3FD-26C2-43EC-9B9B-64D80DFC556E}" destId="{19613161-7612-43D5-8AC1-0F4DCEAD1E1D}" srcOrd="0" destOrd="0" presId="urn:microsoft.com/office/officeart/2008/layout/VerticalCurvedList"/>
    <dgm:cxn modelId="{E40ECB73-4E36-4CD8-A3D8-83AD33CFFA73}" type="presParOf" srcId="{5F6C6A3D-1FBA-40B1-955B-FB7B6DCF16CB}" destId="{E5092ED3-9744-4834-89F0-3128C5A9FA10}" srcOrd="3" destOrd="0" presId="urn:microsoft.com/office/officeart/2008/layout/VerticalCurvedList"/>
    <dgm:cxn modelId="{7D25C572-5BA9-4250-AA01-D6E7FD156EE2}" type="presParOf" srcId="{5F6C6A3D-1FBA-40B1-955B-FB7B6DCF16CB}" destId="{97B0E709-713B-4DA0-A8BC-E569551AB4EA}" srcOrd="4" destOrd="0" presId="urn:microsoft.com/office/officeart/2008/layout/VerticalCurvedList"/>
    <dgm:cxn modelId="{F8A0AE95-098C-4243-9793-C46B2A051AB7}" type="presParOf" srcId="{97B0E709-713B-4DA0-A8BC-E569551AB4EA}" destId="{DA238C00-5DA4-4431-8099-287A3556581B}" srcOrd="0" destOrd="0" presId="urn:microsoft.com/office/officeart/2008/layout/VerticalCurvedList"/>
    <dgm:cxn modelId="{0BA2402E-0967-40DA-B9AC-93D5D283CE27}" type="presParOf" srcId="{5F6C6A3D-1FBA-40B1-955B-FB7B6DCF16CB}" destId="{FBD56781-65A2-4E15-BDF6-324D13FAA2BD}" srcOrd="5" destOrd="0" presId="urn:microsoft.com/office/officeart/2008/layout/VerticalCurvedList"/>
    <dgm:cxn modelId="{AEB6395B-85B0-43A9-981E-AF9FA2DFD8DA}" type="presParOf" srcId="{5F6C6A3D-1FBA-40B1-955B-FB7B6DCF16CB}" destId="{089EEA2C-AD6D-4533-B7AA-BEF5BBC6804B}" srcOrd="6" destOrd="0" presId="urn:microsoft.com/office/officeart/2008/layout/VerticalCurvedList"/>
    <dgm:cxn modelId="{3CDB5D18-7409-4CF7-BC95-7630EA842C1F}" type="presParOf" srcId="{089EEA2C-AD6D-4533-B7AA-BEF5BBC6804B}" destId="{EE46BE97-F761-4DEF-B4CC-EAE565972C5D}" srcOrd="0" destOrd="0" presId="urn:microsoft.com/office/officeart/2008/layout/VerticalCurvedList"/>
    <dgm:cxn modelId="{F17A22A8-54AE-49BB-8616-6C8D2906C75E}" type="presParOf" srcId="{5F6C6A3D-1FBA-40B1-955B-FB7B6DCF16CB}" destId="{3F3CC3AB-2DEB-449F-B77F-8C3D0A0469FF}" srcOrd="7" destOrd="0" presId="urn:microsoft.com/office/officeart/2008/layout/VerticalCurvedList"/>
    <dgm:cxn modelId="{444892B5-BD50-43CF-A60E-5719FAD0B32F}" type="presParOf" srcId="{5F6C6A3D-1FBA-40B1-955B-FB7B6DCF16CB}" destId="{32F25CFC-3E0E-4B8E-8134-B9302C306888}" srcOrd="8" destOrd="0" presId="urn:microsoft.com/office/officeart/2008/layout/VerticalCurvedList"/>
    <dgm:cxn modelId="{4DE38595-B447-4769-AEC9-DC75D90C5316}" type="presParOf" srcId="{32F25CFC-3E0E-4B8E-8134-B9302C306888}" destId="{152FD642-52EF-4898-A531-2062CB83F5F4}" srcOrd="0" destOrd="0" presId="urn:microsoft.com/office/officeart/2008/layout/VerticalCurvedList"/>
    <dgm:cxn modelId="{63E731E1-0DBF-42E2-9F09-8B2E9042DABF}" type="presParOf" srcId="{5F6C6A3D-1FBA-40B1-955B-FB7B6DCF16CB}" destId="{84D59CFD-1AEB-4306-8E0B-1F659EED3691}" srcOrd="9" destOrd="0" presId="urn:microsoft.com/office/officeart/2008/layout/VerticalCurvedList"/>
    <dgm:cxn modelId="{585CFE82-BB1E-450E-ADAC-4A30D9537F2A}" type="presParOf" srcId="{5F6C6A3D-1FBA-40B1-955B-FB7B6DCF16CB}" destId="{BC3D732D-3854-4B25-BC07-490EE39185F1}" srcOrd="10" destOrd="0" presId="urn:microsoft.com/office/officeart/2008/layout/VerticalCurvedList"/>
    <dgm:cxn modelId="{DB4006E4-2A79-42B7-AD89-820B13EBE95A}" type="presParOf" srcId="{BC3D732D-3854-4B25-BC07-490EE39185F1}" destId="{A7CAF496-BB39-485E-906A-AFBA85E2C0B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CFD6D-9C41-4F49-8A6E-87A025CD31D3}">
      <dsp:nvSpPr>
        <dsp:cNvPr id="0" name=""/>
        <dsp:cNvSpPr/>
      </dsp:nvSpPr>
      <dsp:spPr>
        <a:xfrm rot="16200000">
          <a:off x="-916725" y="917748"/>
          <a:ext cx="4495800" cy="2660302"/>
        </a:xfrm>
        <a:prstGeom prst="flowChartManualOperati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6850" tIns="0" rIns="197490" bIns="0" numCol="1" spcCol="1270" anchor="t" anchorCtr="0">
          <a:noAutofit/>
        </a:bodyPr>
        <a:lstStyle/>
        <a:p>
          <a:pPr lvl="0" algn="l" defTabSz="1377950">
            <a:lnSpc>
              <a:spcPct val="90000"/>
            </a:lnSpc>
            <a:spcBef>
              <a:spcPct val="0"/>
            </a:spcBef>
            <a:spcAft>
              <a:spcPct val="35000"/>
            </a:spcAft>
          </a:pPr>
          <a:r>
            <a:rPr lang="en-US" sz="3100" kern="1200" dirty="0" smtClean="0"/>
            <a:t>Syntax</a:t>
          </a:r>
          <a:endParaRPr lang="en-US" sz="3100" kern="1200" dirty="0"/>
        </a:p>
        <a:p>
          <a:pPr marL="228600" lvl="1" indent="-228600" algn="l" defTabSz="1066800">
            <a:lnSpc>
              <a:spcPct val="90000"/>
            </a:lnSpc>
            <a:spcBef>
              <a:spcPct val="0"/>
            </a:spcBef>
            <a:spcAft>
              <a:spcPct val="15000"/>
            </a:spcAft>
            <a:buChar char="••"/>
          </a:pPr>
          <a:r>
            <a:rPr lang="en-US" sz="2400" kern="1200" dirty="0" smtClean="0"/>
            <a:t>No execution</a:t>
          </a:r>
          <a:endParaRPr lang="en-US" sz="2400" kern="1200" dirty="0"/>
        </a:p>
        <a:p>
          <a:pPr marL="228600" lvl="1" indent="-228600" algn="l" defTabSz="1066800">
            <a:lnSpc>
              <a:spcPct val="90000"/>
            </a:lnSpc>
            <a:spcBef>
              <a:spcPct val="0"/>
            </a:spcBef>
            <a:spcAft>
              <a:spcPct val="15000"/>
            </a:spcAft>
            <a:buChar char="••"/>
          </a:pPr>
          <a:r>
            <a:rPr lang="en-US" sz="2400" kern="1200" dirty="0" smtClean="0"/>
            <a:t>Sometimes confusing messages</a:t>
          </a:r>
          <a:endParaRPr lang="en-US" sz="2400" kern="1200" dirty="0"/>
        </a:p>
      </dsp:txBody>
      <dsp:txXfrm rot="5400000">
        <a:off x="1024" y="899159"/>
        <a:ext cx="2660302" cy="2697480"/>
      </dsp:txXfrm>
    </dsp:sp>
    <dsp:sp modelId="{2DE00BF6-4FBF-4293-82BE-E78A7069BA0E}">
      <dsp:nvSpPr>
        <dsp:cNvPr id="0" name=""/>
        <dsp:cNvSpPr/>
      </dsp:nvSpPr>
      <dsp:spPr>
        <a:xfrm rot="16200000">
          <a:off x="1943100" y="917748"/>
          <a:ext cx="4495800" cy="2660302"/>
        </a:xfrm>
        <a:prstGeom prst="flowChartManualOperation">
          <a:avLst/>
        </a:prstGeom>
        <a:gradFill rotWithShape="0">
          <a:gsLst>
            <a:gs pos="0">
              <a:schemeClr val="accent5">
                <a:hueOff val="1628513"/>
                <a:satOff val="5598"/>
                <a:lumOff val="-26863"/>
                <a:alphaOff val="0"/>
                <a:tint val="50000"/>
                <a:satMod val="300000"/>
              </a:schemeClr>
            </a:gs>
            <a:gs pos="35000">
              <a:schemeClr val="accent5">
                <a:hueOff val="1628513"/>
                <a:satOff val="5598"/>
                <a:lumOff val="-26863"/>
                <a:alphaOff val="0"/>
                <a:tint val="37000"/>
                <a:satMod val="300000"/>
              </a:schemeClr>
            </a:gs>
            <a:gs pos="100000">
              <a:schemeClr val="accent5">
                <a:hueOff val="1628513"/>
                <a:satOff val="5598"/>
                <a:lumOff val="-2686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6850" tIns="0" rIns="197490" bIns="0" numCol="1" spcCol="1270" anchor="t" anchorCtr="0">
          <a:noAutofit/>
        </a:bodyPr>
        <a:lstStyle/>
        <a:p>
          <a:pPr lvl="0" algn="l" defTabSz="1377950">
            <a:lnSpc>
              <a:spcPct val="90000"/>
            </a:lnSpc>
            <a:spcBef>
              <a:spcPct val="0"/>
            </a:spcBef>
            <a:spcAft>
              <a:spcPct val="35000"/>
            </a:spcAft>
          </a:pPr>
          <a:r>
            <a:rPr lang="en-US" sz="3100" kern="1200" dirty="0" smtClean="0"/>
            <a:t>Redundancy</a:t>
          </a:r>
          <a:endParaRPr lang="en-US" sz="3100" kern="1200" dirty="0"/>
        </a:p>
        <a:p>
          <a:pPr marL="228600" lvl="1" indent="-228600" algn="l" defTabSz="1066800">
            <a:lnSpc>
              <a:spcPct val="90000"/>
            </a:lnSpc>
            <a:spcBef>
              <a:spcPct val="0"/>
            </a:spcBef>
            <a:spcAft>
              <a:spcPct val="15000"/>
            </a:spcAft>
            <a:buChar char="••"/>
          </a:pPr>
          <a:r>
            <a:rPr lang="en-US" sz="2400" kern="1200" dirty="0" smtClean="0"/>
            <a:t>Execution with correct rows</a:t>
          </a:r>
          <a:endParaRPr lang="en-US" sz="2400" kern="1200" dirty="0"/>
        </a:p>
        <a:p>
          <a:pPr marL="228600" lvl="1" indent="-228600" algn="l" defTabSz="1066800">
            <a:lnSpc>
              <a:spcPct val="90000"/>
            </a:lnSpc>
            <a:spcBef>
              <a:spcPct val="0"/>
            </a:spcBef>
            <a:spcAft>
              <a:spcPct val="15000"/>
            </a:spcAft>
            <a:buChar char="••"/>
          </a:pPr>
          <a:r>
            <a:rPr lang="en-US" sz="2400" kern="1200" dirty="0" smtClean="0"/>
            <a:t>Excessive resource usage</a:t>
          </a:r>
          <a:endParaRPr lang="en-US" sz="2400" kern="1200" dirty="0"/>
        </a:p>
      </dsp:txBody>
      <dsp:txXfrm rot="5400000">
        <a:off x="2860849" y="899159"/>
        <a:ext cx="2660302" cy="2697480"/>
      </dsp:txXfrm>
    </dsp:sp>
    <dsp:sp modelId="{15A0F785-D9F7-4C60-99CD-E8F4FCBC0ED6}">
      <dsp:nvSpPr>
        <dsp:cNvPr id="0" name=""/>
        <dsp:cNvSpPr/>
      </dsp:nvSpPr>
      <dsp:spPr>
        <a:xfrm rot="16200000">
          <a:off x="4802925" y="917748"/>
          <a:ext cx="4495800" cy="2660302"/>
        </a:xfrm>
        <a:prstGeom prst="flowChartManualOperation">
          <a:avLst/>
        </a:prstGeom>
        <a:gradFill rotWithShape="0">
          <a:gsLst>
            <a:gs pos="0">
              <a:schemeClr val="accent5">
                <a:hueOff val="3257026"/>
                <a:satOff val="11196"/>
                <a:lumOff val="-53726"/>
                <a:alphaOff val="0"/>
                <a:tint val="50000"/>
                <a:satMod val="300000"/>
              </a:schemeClr>
            </a:gs>
            <a:gs pos="35000">
              <a:schemeClr val="accent5">
                <a:hueOff val="3257026"/>
                <a:satOff val="11196"/>
                <a:lumOff val="-53726"/>
                <a:alphaOff val="0"/>
                <a:tint val="37000"/>
                <a:satMod val="300000"/>
              </a:schemeClr>
            </a:gs>
            <a:gs pos="100000">
              <a:schemeClr val="accent5">
                <a:hueOff val="3257026"/>
                <a:satOff val="11196"/>
                <a:lumOff val="-5372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6850" tIns="0" rIns="197490" bIns="0" numCol="1" spcCol="1270" anchor="t" anchorCtr="0">
          <a:noAutofit/>
        </a:bodyPr>
        <a:lstStyle/>
        <a:p>
          <a:pPr lvl="0" algn="l" defTabSz="1377950">
            <a:lnSpc>
              <a:spcPct val="90000"/>
            </a:lnSpc>
            <a:spcBef>
              <a:spcPct val="0"/>
            </a:spcBef>
            <a:spcAft>
              <a:spcPct val="35000"/>
            </a:spcAft>
          </a:pPr>
          <a:r>
            <a:rPr lang="en-US" sz="3100" kern="1200" dirty="0" smtClean="0"/>
            <a:t>Semantic</a:t>
          </a:r>
          <a:endParaRPr lang="en-US" sz="3100" kern="1200" dirty="0"/>
        </a:p>
        <a:p>
          <a:pPr marL="228600" lvl="1" indent="-228600" algn="l" defTabSz="1066800">
            <a:lnSpc>
              <a:spcPct val="90000"/>
            </a:lnSpc>
            <a:spcBef>
              <a:spcPct val="0"/>
            </a:spcBef>
            <a:spcAft>
              <a:spcPct val="15000"/>
            </a:spcAft>
            <a:buChar char="••"/>
          </a:pPr>
          <a:r>
            <a:rPr lang="en-US" sz="2400" kern="1200" dirty="0" smtClean="0"/>
            <a:t>Execution with incorrect rows</a:t>
          </a:r>
          <a:endParaRPr lang="en-US" sz="2400" kern="1200" dirty="0"/>
        </a:p>
        <a:p>
          <a:pPr marL="228600" lvl="1" indent="-228600" algn="l" defTabSz="1066800">
            <a:lnSpc>
              <a:spcPct val="90000"/>
            </a:lnSpc>
            <a:spcBef>
              <a:spcPct val="0"/>
            </a:spcBef>
            <a:spcAft>
              <a:spcPct val="15000"/>
            </a:spcAft>
            <a:buChar char="••"/>
          </a:pPr>
          <a:r>
            <a:rPr lang="en-US" sz="2400" kern="1200" dirty="0" smtClean="0"/>
            <a:t>Sometimes excessive resource usage</a:t>
          </a:r>
          <a:endParaRPr lang="en-US" sz="2400" kern="1200" dirty="0"/>
        </a:p>
      </dsp:txBody>
      <dsp:txXfrm rot="5400000">
        <a:off x="5720674" y="899159"/>
        <a:ext cx="2660302" cy="2697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AA0399-F802-49EE-8D68-967F9A09AD25}">
      <dsp:nvSpPr>
        <dsp:cNvPr id="0" name=""/>
        <dsp:cNvSpPr/>
      </dsp:nvSpPr>
      <dsp:spPr>
        <a:xfrm>
          <a:off x="0" y="4470"/>
          <a:ext cx="8382000" cy="6552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Syntax</a:t>
          </a:r>
          <a:endParaRPr lang="en-US" sz="2800" kern="1200" dirty="0"/>
        </a:p>
      </dsp:txBody>
      <dsp:txXfrm>
        <a:off x="31984" y="36454"/>
        <a:ext cx="8318032" cy="591232"/>
      </dsp:txXfrm>
    </dsp:sp>
    <dsp:sp modelId="{B8604177-1947-430D-840E-7AEA80A6CDB6}">
      <dsp:nvSpPr>
        <dsp:cNvPr id="0" name=""/>
        <dsp:cNvSpPr/>
      </dsp:nvSpPr>
      <dsp:spPr>
        <a:xfrm>
          <a:off x="0" y="659670"/>
          <a:ext cx="8382000" cy="1072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smtClean="0"/>
            <a:t>Misspelled keyword</a:t>
          </a:r>
          <a:endParaRPr lang="en-US" sz="2200" kern="1200" dirty="0"/>
        </a:p>
        <a:p>
          <a:pPr marL="228600" lvl="1" indent="-228600" algn="l" defTabSz="977900">
            <a:lnSpc>
              <a:spcPct val="90000"/>
            </a:lnSpc>
            <a:spcBef>
              <a:spcPct val="0"/>
            </a:spcBef>
            <a:spcAft>
              <a:spcPct val="20000"/>
            </a:spcAft>
            <a:buChar char="••"/>
          </a:pPr>
          <a:r>
            <a:rPr lang="en-US" sz="2200" kern="1200" smtClean="0"/>
            <a:t>Missing </a:t>
          </a:r>
          <a:r>
            <a:rPr lang="en-US" sz="2200" kern="1200" dirty="0" smtClean="0"/>
            <a:t>table</a:t>
          </a:r>
          <a:endParaRPr lang="en-US" sz="2200" kern="1200" dirty="0"/>
        </a:p>
        <a:p>
          <a:pPr marL="228600" lvl="1" indent="-228600" algn="l" defTabSz="977900">
            <a:lnSpc>
              <a:spcPct val="90000"/>
            </a:lnSpc>
            <a:spcBef>
              <a:spcPct val="0"/>
            </a:spcBef>
            <a:spcAft>
              <a:spcPct val="20000"/>
            </a:spcAft>
            <a:buChar char="••"/>
          </a:pPr>
          <a:r>
            <a:rPr lang="en-US" sz="2200" kern="1200" dirty="0" smtClean="0"/>
            <a:t>Unqualified column name</a:t>
          </a:r>
          <a:endParaRPr lang="en-US" sz="2200" kern="1200" dirty="0"/>
        </a:p>
      </dsp:txBody>
      <dsp:txXfrm>
        <a:off x="0" y="659670"/>
        <a:ext cx="8382000" cy="1072260"/>
      </dsp:txXfrm>
    </dsp:sp>
    <dsp:sp modelId="{793A072B-84BE-4299-BAF1-CE5D67E5A0B1}">
      <dsp:nvSpPr>
        <dsp:cNvPr id="0" name=""/>
        <dsp:cNvSpPr/>
      </dsp:nvSpPr>
      <dsp:spPr>
        <a:xfrm>
          <a:off x="0" y="1731930"/>
          <a:ext cx="8382000" cy="655200"/>
        </a:xfrm>
        <a:prstGeom prst="roundRect">
          <a:avLst/>
        </a:prstGeom>
        <a:gradFill rotWithShape="0">
          <a:gsLst>
            <a:gs pos="0">
              <a:schemeClr val="accent5">
                <a:hueOff val="1628513"/>
                <a:satOff val="5598"/>
                <a:lumOff val="-26863"/>
                <a:alphaOff val="0"/>
                <a:tint val="50000"/>
                <a:satMod val="300000"/>
              </a:schemeClr>
            </a:gs>
            <a:gs pos="35000">
              <a:schemeClr val="accent5">
                <a:hueOff val="1628513"/>
                <a:satOff val="5598"/>
                <a:lumOff val="-26863"/>
                <a:alphaOff val="0"/>
                <a:tint val="37000"/>
                <a:satMod val="300000"/>
              </a:schemeClr>
            </a:gs>
            <a:gs pos="100000">
              <a:schemeClr val="accent5">
                <a:hueOff val="1628513"/>
                <a:satOff val="5598"/>
                <a:lumOff val="-2686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Redundancy</a:t>
          </a:r>
          <a:endParaRPr lang="en-US" sz="2800" kern="1200" dirty="0"/>
        </a:p>
      </dsp:txBody>
      <dsp:txXfrm>
        <a:off x="31984" y="1763914"/>
        <a:ext cx="8318032" cy="591232"/>
      </dsp:txXfrm>
    </dsp:sp>
    <dsp:sp modelId="{F89A865F-3310-4F57-B755-D03E63714091}">
      <dsp:nvSpPr>
        <dsp:cNvPr id="0" name=""/>
        <dsp:cNvSpPr/>
      </dsp:nvSpPr>
      <dsp:spPr>
        <a:xfrm>
          <a:off x="0" y="2387130"/>
          <a:ext cx="8382000"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smtClean="0"/>
            <a:t>Extra table</a:t>
          </a:r>
          <a:endParaRPr lang="en-US" sz="2200" kern="1200" dirty="0"/>
        </a:p>
        <a:p>
          <a:pPr marL="228600" lvl="1" indent="-228600" algn="l" defTabSz="977900">
            <a:lnSpc>
              <a:spcPct val="90000"/>
            </a:lnSpc>
            <a:spcBef>
              <a:spcPct val="0"/>
            </a:spcBef>
            <a:spcAft>
              <a:spcPct val="20000"/>
            </a:spcAft>
            <a:buChar char="••"/>
          </a:pPr>
          <a:r>
            <a:rPr lang="en-US" sz="2200" kern="1200" dirty="0" smtClean="0"/>
            <a:t>Unneeded GROUP BY clause</a:t>
          </a:r>
          <a:endParaRPr lang="en-US" sz="2200" kern="1200" dirty="0"/>
        </a:p>
      </dsp:txBody>
      <dsp:txXfrm>
        <a:off x="0" y="2387130"/>
        <a:ext cx="8382000" cy="724500"/>
      </dsp:txXfrm>
    </dsp:sp>
    <dsp:sp modelId="{D669739B-8DAF-41CB-866A-28327A52F272}">
      <dsp:nvSpPr>
        <dsp:cNvPr id="0" name=""/>
        <dsp:cNvSpPr/>
      </dsp:nvSpPr>
      <dsp:spPr>
        <a:xfrm>
          <a:off x="0" y="3111630"/>
          <a:ext cx="8382000" cy="655200"/>
        </a:xfrm>
        <a:prstGeom prst="roundRect">
          <a:avLst/>
        </a:prstGeom>
        <a:gradFill rotWithShape="0">
          <a:gsLst>
            <a:gs pos="0">
              <a:schemeClr val="accent5">
                <a:hueOff val="3257026"/>
                <a:satOff val="11196"/>
                <a:lumOff val="-53726"/>
                <a:alphaOff val="0"/>
                <a:tint val="50000"/>
                <a:satMod val="300000"/>
              </a:schemeClr>
            </a:gs>
            <a:gs pos="35000">
              <a:schemeClr val="accent5">
                <a:hueOff val="3257026"/>
                <a:satOff val="11196"/>
                <a:lumOff val="-53726"/>
                <a:alphaOff val="0"/>
                <a:tint val="37000"/>
                <a:satMod val="300000"/>
              </a:schemeClr>
            </a:gs>
            <a:gs pos="100000">
              <a:schemeClr val="accent5">
                <a:hueOff val="3257026"/>
                <a:satOff val="11196"/>
                <a:lumOff val="-5372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Semantic</a:t>
          </a:r>
          <a:endParaRPr lang="en-US" sz="2800" kern="1200" dirty="0"/>
        </a:p>
      </dsp:txBody>
      <dsp:txXfrm>
        <a:off x="31984" y="3143614"/>
        <a:ext cx="8318032" cy="591232"/>
      </dsp:txXfrm>
    </dsp:sp>
    <dsp:sp modelId="{6EB0F6DA-1965-4D75-AC94-3C8D62982D5C}">
      <dsp:nvSpPr>
        <dsp:cNvPr id="0" name=""/>
        <dsp:cNvSpPr/>
      </dsp:nvSpPr>
      <dsp:spPr>
        <a:xfrm>
          <a:off x="0" y="3766830"/>
          <a:ext cx="8382000"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smtClean="0"/>
            <a:t>Missing join or row condition</a:t>
          </a:r>
          <a:endParaRPr lang="en-US" sz="2200" kern="1200" dirty="0"/>
        </a:p>
        <a:p>
          <a:pPr marL="228600" lvl="1" indent="-228600" algn="l" defTabSz="977900">
            <a:lnSpc>
              <a:spcPct val="90000"/>
            </a:lnSpc>
            <a:spcBef>
              <a:spcPct val="0"/>
            </a:spcBef>
            <a:spcAft>
              <a:spcPct val="20000"/>
            </a:spcAft>
            <a:buChar char="••"/>
          </a:pPr>
          <a:r>
            <a:rPr lang="en-US" sz="2200" kern="1200" dirty="0" smtClean="0"/>
            <a:t>Missing parentheses</a:t>
          </a:r>
          <a:endParaRPr lang="en-US" sz="2200" kern="1200" dirty="0"/>
        </a:p>
      </dsp:txBody>
      <dsp:txXfrm>
        <a:off x="0" y="3766830"/>
        <a:ext cx="8382000" cy="724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197BEB-5880-45F0-82A8-291849F16B1B}">
      <dsp:nvSpPr>
        <dsp:cNvPr id="0" name=""/>
        <dsp:cNvSpPr/>
      </dsp:nvSpPr>
      <dsp:spPr>
        <a:xfrm>
          <a:off x="-5082866" y="-778677"/>
          <a:ext cx="6053155" cy="6053155"/>
        </a:xfrm>
        <a:prstGeom prst="blockArc">
          <a:avLst>
            <a:gd name="adj1" fmla="val 18900000"/>
            <a:gd name="adj2" fmla="val 2700000"/>
            <a:gd name="adj3" fmla="val 357"/>
          </a:avLst>
        </a:pr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34003D-0AA5-40EE-9397-DF8361300384}">
      <dsp:nvSpPr>
        <dsp:cNvPr id="0" name=""/>
        <dsp:cNvSpPr/>
      </dsp:nvSpPr>
      <dsp:spPr>
        <a:xfrm>
          <a:off x="424439" y="280897"/>
          <a:ext cx="7895554" cy="562154"/>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6210"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Mixed join styles</a:t>
          </a:r>
          <a:endParaRPr lang="en-US" sz="2600" kern="1200" dirty="0"/>
        </a:p>
      </dsp:txBody>
      <dsp:txXfrm>
        <a:off x="424439" y="280897"/>
        <a:ext cx="7895554" cy="562154"/>
      </dsp:txXfrm>
    </dsp:sp>
    <dsp:sp modelId="{19613161-7612-43D5-8AC1-0F4DCEAD1E1D}">
      <dsp:nvSpPr>
        <dsp:cNvPr id="0" name=""/>
        <dsp:cNvSpPr/>
      </dsp:nvSpPr>
      <dsp:spPr>
        <a:xfrm>
          <a:off x="73092" y="210628"/>
          <a:ext cx="702693" cy="70269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5092ED3-9744-4834-89F0-3128C5A9FA10}">
      <dsp:nvSpPr>
        <dsp:cNvPr id="0" name=""/>
        <dsp:cNvSpPr/>
      </dsp:nvSpPr>
      <dsp:spPr>
        <a:xfrm>
          <a:off x="827262" y="1123860"/>
          <a:ext cx="7492730" cy="562154"/>
        </a:xfrm>
        <a:prstGeom prst="rect">
          <a:avLst/>
        </a:prstGeom>
        <a:gradFill rotWithShape="0">
          <a:gsLst>
            <a:gs pos="0">
              <a:schemeClr val="accent5">
                <a:hueOff val="814257"/>
                <a:satOff val="2799"/>
                <a:lumOff val="-13432"/>
                <a:alphaOff val="0"/>
                <a:tint val="50000"/>
                <a:satMod val="300000"/>
              </a:schemeClr>
            </a:gs>
            <a:gs pos="35000">
              <a:schemeClr val="accent5">
                <a:hueOff val="814257"/>
                <a:satOff val="2799"/>
                <a:lumOff val="-13432"/>
                <a:alphaOff val="0"/>
                <a:tint val="37000"/>
                <a:satMod val="300000"/>
              </a:schemeClr>
            </a:gs>
            <a:gs pos="100000">
              <a:schemeClr val="accent5">
                <a:hueOff val="814257"/>
                <a:satOff val="2799"/>
                <a:lumOff val="-1343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6210"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Incompatible constant</a:t>
          </a:r>
          <a:endParaRPr lang="en-US" sz="2600" kern="1200" dirty="0"/>
        </a:p>
      </dsp:txBody>
      <dsp:txXfrm>
        <a:off x="827262" y="1123860"/>
        <a:ext cx="7492730" cy="562154"/>
      </dsp:txXfrm>
    </dsp:sp>
    <dsp:sp modelId="{DA238C00-5DA4-4431-8099-287A3556581B}">
      <dsp:nvSpPr>
        <dsp:cNvPr id="0" name=""/>
        <dsp:cNvSpPr/>
      </dsp:nvSpPr>
      <dsp:spPr>
        <a:xfrm>
          <a:off x="475916" y="1053590"/>
          <a:ext cx="702693" cy="70269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814257"/>
              <a:satOff val="2799"/>
              <a:lumOff val="-13432"/>
              <a:alphaOff val="0"/>
            </a:schemeClr>
          </a:solidFill>
          <a:prstDash val="solid"/>
        </a:ln>
        <a:effectLst/>
      </dsp:spPr>
      <dsp:style>
        <a:lnRef idx="1">
          <a:scrgbClr r="0" g="0" b="0"/>
        </a:lnRef>
        <a:fillRef idx="2">
          <a:scrgbClr r="0" g="0" b="0"/>
        </a:fillRef>
        <a:effectRef idx="0">
          <a:scrgbClr r="0" g="0" b="0"/>
        </a:effectRef>
        <a:fontRef idx="minor"/>
      </dsp:style>
    </dsp:sp>
    <dsp:sp modelId="{FBD56781-65A2-4E15-BDF6-324D13FAA2BD}">
      <dsp:nvSpPr>
        <dsp:cNvPr id="0" name=""/>
        <dsp:cNvSpPr/>
      </dsp:nvSpPr>
      <dsp:spPr>
        <a:xfrm>
          <a:off x="950897" y="1966822"/>
          <a:ext cx="7369096" cy="562154"/>
        </a:xfrm>
        <a:prstGeom prst="rect">
          <a:avLst/>
        </a:prstGeom>
        <a:gradFill rotWithShape="0">
          <a:gsLst>
            <a:gs pos="0">
              <a:schemeClr val="accent5">
                <a:hueOff val="1628513"/>
                <a:satOff val="5598"/>
                <a:lumOff val="-26863"/>
                <a:alphaOff val="0"/>
                <a:tint val="50000"/>
                <a:satMod val="300000"/>
              </a:schemeClr>
            </a:gs>
            <a:gs pos="35000">
              <a:schemeClr val="accent5">
                <a:hueOff val="1628513"/>
                <a:satOff val="5598"/>
                <a:lumOff val="-26863"/>
                <a:alphaOff val="0"/>
                <a:tint val="37000"/>
                <a:satMod val="300000"/>
              </a:schemeClr>
            </a:gs>
            <a:gs pos="100000">
              <a:schemeClr val="accent5">
                <a:hueOff val="1628513"/>
                <a:satOff val="5598"/>
                <a:lumOff val="-2686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6210"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Like operator in a date comparison</a:t>
          </a:r>
          <a:endParaRPr lang="en-US" sz="2600" kern="1200" dirty="0"/>
        </a:p>
      </dsp:txBody>
      <dsp:txXfrm>
        <a:off x="950897" y="1966822"/>
        <a:ext cx="7369096" cy="562154"/>
      </dsp:txXfrm>
    </dsp:sp>
    <dsp:sp modelId="{EE46BE97-F761-4DEF-B4CC-EAE565972C5D}">
      <dsp:nvSpPr>
        <dsp:cNvPr id="0" name=""/>
        <dsp:cNvSpPr/>
      </dsp:nvSpPr>
      <dsp:spPr>
        <a:xfrm>
          <a:off x="599550" y="1896553"/>
          <a:ext cx="702693" cy="70269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1628513"/>
              <a:satOff val="5598"/>
              <a:lumOff val="-26863"/>
              <a:alphaOff val="0"/>
            </a:schemeClr>
          </a:solidFill>
          <a:prstDash val="solid"/>
        </a:ln>
        <a:effectLst/>
      </dsp:spPr>
      <dsp:style>
        <a:lnRef idx="1">
          <a:scrgbClr r="0" g="0" b="0"/>
        </a:lnRef>
        <a:fillRef idx="2">
          <a:scrgbClr r="0" g="0" b="0"/>
        </a:fillRef>
        <a:effectRef idx="0">
          <a:scrgbClr r="0" g="0" b="0"/>
        </a:effectRef>
        <a:fontRef idx="minor"/>
      </dsp:style>
    </dsp:sp>
    <dsp:sp modelId="{3F3CC3AB-2DEB-449F-B77F-8C3D0A0469FF}">
      <dsp:nvSpPr>
        <dsp:cNvPr id="0" name=""/>
        <dsp:cNvSpPr/>
      </dsp:nvSpPr>
      <dsp:spPr>
        <a:xfrm>
          <a:off x="827262" y="2809785"/>
          <a:ext cx="7492730" cy="562154"/>
        </a:xfrm>
        <a:prstGeom prst="rect">
          <a:avLst/>
        </a:prstGeom>
        <a:gradFill rotWithShape="0">
          <a:gsLst>
            <a:gs pos="0">
              <a:schemeClr val="accent5">
                <a:hueOff val="2442770"/>
                <a:satOff val="8397"/>
                <a:lumOff val="-40295"/>
                <a:alphaOff val="0"/>
                <a:tint val="50000"/>
                <a:satMod val="300000"/>
              </a:schemeClr>
            </a:gs>
            <a:gs pos="35000">
              <a:schemeClr val="accent5">
                <a:hueOff val="2442770"/>
                <a:satOff val="8397"/>
                <a:lumOff val="-40295"/>
                <a:alphaOff val="0"/>
                <a:tint val="37000"/>
                <a:satMod val="300000"/>
              </a:schemeClr>
            </a:gs>
            <a:gs pos="100000">
              <a:schemeClr val="accent5">
                <a:hueOff val="2442770"/>
                <a:satOff val="8397"/>
                <a:lumOff val="-4029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6210"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Poor clause alignment</a:t>
          </a:r>
          <a:endParaRPr lang="en-US" sz="2600" kern="1200" dirty="0"/>
        </a:p>
      </dsp:txBody>
      <dsp:txXfrm>
        <a:off x="827262" y="2809785"/>
        <a:ext cx="7492730" cy="562154"/>
      </dsp:txXfrm>
    </dsp:sp>
    <dsp:sp modelId="{152FD642-52EF-4898-A531-2062CB83F5F4}">
      <dsp:nvSpPr>
        <dsp:cNvPr id="0" name=""/>
        <dsp:cNvSpPr/>
      </dsp:nvSpPr>
      <dsp:spPr>
        <a:xfrm>
          <a:off x="475916" y="2739515"/>
          <a:ext cx="702693" cy="70269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2442770"/>
              <a:satOff val="8397"/>
              <a:lumOff val="-40295"/>
              <a:alphaOff val="0"/>
            </a:schemeClr>
          </a:solidFill>
          <a:prstDash val="solid"/>
        </a:ln>
        <a:effectLst/>
      </dsp:spPr>
      <dsp:style>
        <a:lnRef idx="1">
          <a:scrgbClr r="0" g="0" b="0"/>
        </a:lnRef>
        <a:fillRef idx="2">
          <a:scrgbClr r="0" g="0" b="0"/>
        </a:fillRef>
        <a:effectRef idx="0">
          <a:scrgbClr r="0" g="0" b="0"/>
        </a:effectRef>
        <a:fontRef idx="minor"/>
      </dsp:style>
    </dsp:sp>
    <dsp:sp modelId="{84D59CFD-1AEB-4306-8E0B-1F659EED3691}">
      <dsp:nvSpPr>
        <dsp:cNvPr id="0" name=""/>
        <dsp:cNvSpPr/>
      </dsp:nvSpPr>
      <dsp:spPr>
        <a:xfrm>
          <a:off x="424439" y="3652747"/>
          <a:ext cx="7895554" cy="562154"/>
        </a:xfrm>
        <a:prstGeom prst="rect">
          <a:avLst/>
        </a:prstGeom>
        <a:gradFill rotWithShape="0">
          <a:gsLst>
            <a:gs pos="0">
              <a:schemeClr val="accent5">
                <a:hueOff val="3257026"/>
                <a:satOff val="11196"/>
                <a:lumOff val="-53726"/>
                <a:alphaOff val="0"/>
                <a:tint val="50000"/>
                <a:satMod val="300000"/>
              </a:schemeClr>
            </a:gs>
            <a:gs pos="35000">
              <a:schemeClr val="accent5">
                <a:hueOff val="3257026"/>
                <a:satOff val="11196"/>
                <a:lumOff val="-53726"/>
                <a:alphaOff val="0"/>
                <a:tint val="37000"/>
                <a:satMod val="300000"/>
              </a:schemeClr>
            </a:gs>
            <a:gs pos="100000">
              <a:schemeClr val="accent5">
                <a:hueOff val="3257026"/>
                <a:satOff val="11196"/>
                <a:lumOff val="-5372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6210"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Like operator without pattern matching characters</a:t>
          </a:r>
          <a:endParaRPr lang="en-US" sz="2600" kern="1200" dirty="0"/>
        </a:p>
      </dsp:txBody>
      <dsp:txXfrm>
        <a:off x="424439" y="3652747"/>
        <a:ext cx="7895554" cy="562154"/>
      </dsp:txXfrm>
    </dsp:sp>
    <dsp:sp modelId="{A7CAF496-BB39-485E-906A-AFBA85E2C0B5}">
      <dsp:nvSpPr>
        <dsp:cNvPr id="0" name=""/>
        <dsp:cNvSpPr/>
      </dsp:nvSpPr>
      <dsp:spPr>
        <a:xfrm>
          <a:off x="73092" y="3582478"/>
          <a:ext cx="702693" cy="70269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3257026"/>
              <a:satOff val="11196"/>
              <a:lumOff val="-53726"/>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a:t>
            </a:r>
            <a:r>
              <a:rPr lang="en-US" baseline="0" dirty="0" smtClean="0"/>
              <a:t> 6 of Module 5 on extended </a:t>
            </a:r>
            <a:r>
              <a:rPr lang="en-US" dirty="0" smtClean="0"/>
              <a:t>query formulation with SQL</a:t>
            </a:r>
          </a:p>
          <a:p>
            <a:endParaRPr lang="en-US" dirty="0" smtClean="0"/>
          </a:p>
          <a:p>
            <a:r>
              <a:rPr kumimoji="1" lang="en-US" sz="1200" kern="1200" dirty="0" smtClean="0">
                <a:solidFill>
                  <a:schemeClr val="tx1"/>
                </a:solidFill>
                <a:effectLst/>
                <a:latin typeface="Times New Roman" pitchFamily="18" charset="0"/>
                <a:ea typeface="+mn-ea"/>
                <a:cs typeface="+mn-cs"/>
              </a:rPr>
              <a:t>To develop query formulation skills, this module presented many example statements and guidelines. You should apply these guidelines and use these example statements to learn SQL coding patterns. Example statements are useful to help you learn correct syntax as well as coding patterns for complex query formulation problems.</a:t>
            </a:r>
          </a:p>
          <a:p>
            <a:endParaRPr lang="en-US" dirty="0" smtClean="0"/>
          </a:p>
          <a:p>
            <a:r>
              <a:rPr lang="en-US" dirty="0" smtClean="0"/>
              <a:t>Opening question: </a:t>
            </a:r>
          </a:p>
          <a:p>
            <a:pPr marL="171450" indent="-171450">
              <a:buFontTx/>
              <a:buChar char="-"/>
            </a:pPr>
            <a:r>
              <a:rPr lang="en-US" dirty="0" smtClean="0"/>
              <a:t>What is most serious query formulation</a:t>
            </a:r>
            <a:r>
              <a:rPr lang="en-US" baseline="0" dirty="0" smtClean="0"/>
              <a:t> error</a:t>
            </a:r>
            <a:r>
              <a:rPr lang="en-US" dirty="0" smtClean="0"/>
              <a:t>?</a:t>
            </a:r>
          </a:p>
          <a:p>
            <a:pPr marL="171450" indent="-171450">
              <a:buFontTx/>
              <a:buChar char="-"/>
            </a:pPr>
            <a:r>
              <a:rPr lang="en-US" baseline="0" dirty="0" smtClean="0"/>
              <a:t>What is the most difficult error to detect?</a:t>
            </a:r>
          </a:p>
          <a:p>
            <a:pPr marL="0" indent="0">
              <a:buFontTx/>
              <a:buNone/>
            </a:pPr>
            <a:endParaRPr lang="en-US" baseline="0" dirty="0" smtClean="0"/>
          </a:p>
        </p:txBody>
      </p:sp>
    </p:spTree>
    <p:extLst>
      <p:ext uri="{BB962C8B-B14F-4D97-AF65-F5344CB8AC3E}">
        <p14:creationId xmlns:p14="http://schemas.microsoft.com/office/powerpoint/2010/main" val="192289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10</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marL="0" indent="0">
              <a:buFontTx/>
              <a:buNone/>
            </a:pPr>
            <a:r>
              <a:rPr lang="en-US" altLang="en-US" dirty="0" smtClean="0"/>
              <a:t>Avoid</a:t>
            </a:r>
            <a:r>
              <a:rPr lang="en-US" altLang="en-US" baseline="0" dirty="0" smtClean="0"/>
              <a:t> errors but detect and resolve quickly when occurring</a:t>
            </a:r>
          </a:p>
          <a:p>
            <a:pPr marL="0" indent="0">
              <a:buFontTx/>
              <a:buNone/>
            </a:pPr>
            <a:endParaRPr lang="en-US" altLang="en-US" baseline="0" dirty="0" smtClean="0"/>
          </a:p>
          <a:p>
            <a:pPr marL="0" indent="0">
              <a:buFontTx/>
              <a:buNone/>
            </a:pPr>
            <a:r>
              <a:rPr lang="en-US" altLang="en-US" baseline="0" dirty="0" smtClean="0"/>
              <a:t>See correct answers to query formulation errors on course website</a:t>
            </a:r>
          </a:p>
          <a:p>
            <a:pPr marL="0" indent="0">
              <a:buFontTx/>
              <a:buNone/>
            </a:pPr>
            <a:endParaRPr lang="en-US" altLang="en-US" baseline="0" dirty="0" smtClean="0"/>
          </a:p>
          <a:p>
            <a:pPr marL="0" indent="0">
              <a:buFontTx/>
              <a:buNone/>
            </a:pPr>
            <a:r>
              <a:rPr lang="en-US" altLang="en-US" baseline="0" dirty="0" smtClean="0"/>
              <a:t>See additional examples of query formulation errors on course website</a:t>
            </a:r>
            <a:endParaRPr lang="en-US" altLang="en-US" dirty="0" smtClean="0"/>
          </a:p>
        </p:txBody>
      </p:sp>
    </p:spTree>
    <p:extLst>
      <p:ext uri="{BB962C8B-B14F-4D97-AF65-F5344CB8AC3E}">
        <p14:creationId xmlns:p14="http://schemas.microsoft.com/office/powerpoint/2010/main" val="2572181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11</a:t>
            </a:fld>
            <a:endParaRPr lang="en-US"/>
          </a:p>
        </p:txBody>
      </p:sp>
    </p:spTree>
    <p:extLst>
      <p:ext uri="{BB962C8B-B14F-4D97-AF65-F5344CB8AC3E}">
        <p14:creationId xmlns:p14="http://schemas.microsoft.com/office/powerpoint/2010/main" val="247176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In many years of teaching query formulation, the instructor has found that correct examples and guidelines are not sufficient. Students also need awareness of incorrect examples with various kinds of errors. Awareness of query formulation errors can help avoid errors as well as diagnose incorrect statements, reducing frustration and increasing confidence. Since even skilled professionals make errors, you should remain vigilant about query formulation errors as your skills progress.</a:t>
            </a:r>
            <a:endParaRPr lang="en-US" dirty="0" smtClean="0"/>
          </a:p>
          <a:p>
            <a:endParaRPr lang="en-US" dirty="0" smtClean="0"/>
          </a:p>
          <a:p>
            <a:r>
              <a:rPr lang="en-US" dirty="0" smtClean="0"/>
              <a:t>Avoidance is the best outcome.</a:t>
            </a:r>
            <a:r>
              <a:rPr lang="en-US" baseline="0" dirty="0" smtClean="0"/>
              <a:t> You want to minimize errors but have the ability to detect and correct errors when you make one. Also you should be able to detect and correct query formulation errors made by others.</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2807682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Syntax errors are the most frustrating because your statement will not execute. Sometimes error messages from SQL compilers are difficult to understand especially if a statement contains multiple syntax errors. Redundancy and semantic errors are subtle because an SQL compiler does not indicate an error. Errors of redundancy have least severity as the result contains correct rows but extra resource consumption occurs. Semantic errors are more severe as the result contains incorrect rows, either too many rows or missing rows. Sometimes a semantic</a:t>
            </a:r>
            <a:r>
              <a:rPr kumimoji="1" lang="en-US" sz="1200" kern="1200" baseline="0" dirty="0" smtClean="0">
                <a:solidFill>
                  <a:schemeClr val="tx1"/>
                </a:solidFill>
                <a:effectLst/>
                <a:latin typeface="Times New Roman" pitchFamily="18" charset="0"/>
                <a:ea typeface="+mn-ea"/>
                <a:cs typeface="+mn-cs"/>
              </a:rPr>
              <a:t> error leads to excessive resource consumption.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494617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Missing a join condition is the worst error because of excessive resource consumption. A missing join condition involves a cross product operation instead of a join. For large tables such as student and enrollment tables for a major university, a missing join condition can cause hours of excessive query execution time.</a:t>
            </a:r>
            <a:endParaRPr lang="en-US" dirty="0" smtClean="0"/>
          </a:p>
          <a:p>
            <a:endParaRPr lang="en-US" dirty="0" smtClean="0"/>
          </a:p>
          <a:p>
            <a:r>
              <a:rPr lang="en-US" dirty="0" smtClean="0"/>
              <a:t>Most subtle errors involve</a:t>
            </a:r>
            <a:r>
              <a:rPr lang="en-US" baseline="0" dirty="0" smtClean="0"/>
              <a:t> queries with semantic errors that produce correct rows with existing rows. Adding new rows shows errors.</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4</a:t>
            </a:fld>
            <a:endParaRPr lang="en-US"/>
          </a:p>
        </p:txBody>
      </p:sp>
    </p:spTree>
    <p:extLst>
      <p:ext uri="{BB962C8B-B14F-4D97-AF65-F5344CB8AC3E}">
        <p14:creationId xmlns:p14="http://schemas.microsoft.com/office/powerpoint/2010/main" val="1214979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29C5CB-DE03-42E3-AFC8-075A3A7BEB4E}" type="slidenum">
              <a:rPr lang="en-US" sz="1200" smtClean="0"/>
              <a:pPr/>
              <a:t>5</a:t>
            </a:fld>
            <a:endParaRPr lang="en-US" sz="120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kumimoji="1" lang="en-US" sz="1200" kern="1200" dirty="0" smtClean="0">
                <a:solidFill>
                  <a:schemeClr val="tx1"/>
                </a:solidFill>
                <a:effectLst/>
                <a:latin typeface="Times New Roman" pitchFamily="18" charset="0"/>
                <a:ea typeface="+mn-ea"/>
                <a:cs typeface="+mn-cs"/>
              </a:rPr>
              <a:t>Semantic error</a:t>
            </a:r>
          </a:p>
          <a:p>
            <a:r>
              <a:rPr kumimoji="1" lang="en-US" sz="1200" kern="1200" dirty="0" smtClean="0">
                <a:solidFill>
                  <a:schemeClr val="tx1"/>
                </a:solidFill>
                <a:effectLst/>
                <a:latin typeface="Times New Roman" pitchFamily="18" charset="0"/>
                <a:ea typeface="+mn-ea"/>
                <a:cs typeface="+mn-cs"/>
              </a:rPr>
              <a:t>The result contains extra </a:t>
            </a:r>
            <a:r>
              <a:rPr kumimoji="1" lang="en-US" sz="1200" i="1" kern="1200" dirty="0" smtClean="0">
                <a:solidFill>
                  <a:schemeClr val="tx1"/>
                </a:solidFill>
                <a:effectLst/>
                <a:latin typeface="Times New Roman" pitchFamily="18" charset="0"/>
                <a:ea typeface="+mn-ea"/>
                <a:cs typeface="+mn-cs"/>
              </a:rPr>
              <a:t>Enrollment</a:t>
            </a:r>
            <a:r>
              <a:rPr kumimoji="1" lang="en-US" sz="1200" kern="1200" dirty="0" smtClean="0">
                <a:solidFill>
                  <a:schemeClr val="tx1"/>
                </a:solidFill>
                <a:effectLst/>
                <a:latin typeface="Times New Roman" pitchFamily="18" charset="0"/>
                <a:ea typeface="+mn-ea"/>
                <a:cs typeface="+mn-cs"/>
              </a:rPr>
              <a:t> rows that do not match </a:t>
            </a:r>
            <a:r>
              <a:rPr kumimoji="1" lang="en-US" sz="1200" i="1" kern="1200" dirty="0" smtClean="0">
                <a:solidFill>
                  <a:schemeClr val="tx1"/>
                </a:solidFill>
                <a:effectLst/>
                <a:latin typeface="Times New Roman" pitchFamily="18" charset="0"/>
                <a:ea typeface="+mn-ea"/>
                <a:cs typeface="+mn-cs"/>
              </a:rPr>
              <a:t>Offering</a:t>
            </a:r>
            <a:r>
              <a:rPr kumimoji="1" lang="en-US" sz="1200" kern="1200" dirty="0" smtClean="0">
                <a:solidFill>
                  <a:schemeClr val="tx1"/>
                </a:solidFill>
                <a:effectLst/>
                <a:latin typeface="Times New Roman" pitchFamily="18" charset="0"/>
                <a:ea typeface="+mn-ea"/>
                <a:cs typeface="+mn-cs"/>
              </a:rPr>
              <a:t> rows because of the missing join condition. You should remember that joining three tables typically requires two join conditions.</a:t>
            </a:r>
            <a:endParaRPr lang="en-US" dirty="0" smtClean="0"/>
          </a:p>
        </p:txBody>
      </p:sp>
    </p:spTree>
    <p:extLst>
      <p:ext uri="{BB962C8B-B14F-4D97-AF65-F5344CB8AC3E}">
        <p14:creationId xmlns:p14="http://schemas.microsoft.com/office/powerpoint/2010/main" val="1245761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6335379-CC1A-49FD-9CCB-63D07ECBC7D2}" type="slidenum">
              <a:rPr lang="en-US" sz="1200" smtClean="0"/>
              <a:pPr/>
              <a:t>6</a:t>
            </a:fld>
            <a:endParaRPr lang="en-US" sz="120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kumimoji="1" lang="en-US" sz="1200" kern="1200" dirty="0" smtClean="0">
                <a:solidFill>
                  <a:schemeClr val="tx1"/>
                </a:solidFill>
                <a:effectLst/>
                <a:latin typeface="Times New Roman" pitchFamily="18" charset="0"/>
                <a:ea typeface="+mn-ea"/>
                <a:cs typeface="+mn-cs"/>
              </a:rPr>
              <a:t>Redundancy error</a:t>
            </a:r>
          </a:p>
          <a:p>
            <a:r>
              <a:rPr kumimoji="1" lang="en-US" sz="1200" kern="1200" dirty="0" smtClean="0">
                <a:solidFill>
                  <a:schemeClr val="tx1"/>
                </a:solidFill>
                <a:effectLst/>
                <a:latin typeface="Times New Roman" pitchFamily="18" charset="0"/>
                <a:ea typeface="+mn-ea"/>
                <a:cs typeface="+mn-cs"/>
              </a:rPr>
              <a:t>The GROUP BY clause causes extra resource consumption.</a:t>
            </a:r>
            <a:endParaRPr kumimoji="1"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4047271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AA9E13-7C84-48F9-A4CA-F7A7A30053F1}" type="slidenum">
              <a:rPr lang="en-US" sz="1200" smtClean="0"/>
              <a:pPr/>
              <a:t>7</a:t>
            </a:fld>
            <a:endParaRPr lang="en-US" sz="120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kumimoji="1" lang="en-US" sz="1200" kern="1200" dirty="0" smtClean="0">
                <a:solidFill>
                  <a:schemeClr val="tx1"/>
                </a:solidFill>
                <a:effectLst/>
                <a:latin typeface="Times New Roman" pitchFamily="18" charset="0"/>
                <a:ea typeface="+mn-ea"/>
                <a:cs typeface="+mn-cs"/>
              </a:rPr>
              <a:t>Semantic error</a:t>
            </a:r>
          </a:p>
          <a:p>
            <a:r>
              <a:rPr kumimoji="1" lang="en-US" sz="1200" kern="1200" dirty="0" smtClean="0">
                <a:solidFill>
                  <a:schemeClr val="tx1"/>
                </a:solidFill>
                <a:effectLst/>
                <a:latin typeface="Times New Roman" pitchFamily="18" charset="0"/>
                <a:ea typeface="+mn-ea"/>
                <a:cs typeface="+mn-cs"/>
              </a:rPr>
              <a:t>The AND operator takes precedence over the OR operator.</a:t>
            </a:r>
          </a:p>
          <a:p>
            <a:endParaRPr kumimoji="1" lang="en-US" sz="1200" kern="1200" dirty="0" smtClean="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Second and third</a:t>
            </a:r>
            <a:r>
              <a:rPr kumimoji="1" lang="en-US" sz="1200" kern="1200" baseline="0" dirty="0" smtClean="0">
                <a:solidFill>
                  <a:schemeClr val="tx1"/>
                </a:solidFill>
                <a:effectLst/>
                <a:latin typeface="Times New Roman" pitchFamily="18" charset="0"/>
                <a:ea typeface="+mn-ea"/>
                <a:cs typeface="+mn-cs"/>
              </a:rPr>
              <a:t> statements are corrections.</a:t>
            </a:r>
            <a:endParaRPr lang="en-US" dirty="0" smtClean="0"/>
          </a:p>
          <a:p>
            <a:endParaRPr lang="en-US" dirty="0" smtClean="0"/>
          </a:p>
        </p:txBody>
      </p:sp>
    </p:spTree>
    <p:extLst>
      <p:ext uri="{BB962C8B-B14F-4D97-AF65-F5344CB8AC3E}">
        <p14:creationId xmlns:p14="http://schemas.microsoft.com/office/powerpoint/2010/main" val="3325817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Beyond awareness of errors, you should strive to write statements with good coding practices. The examples in sections 4.2 to 4.6 demonstrate good coding practices. Table 4.23 summarizes poor SQL coding practices. Some of the practices are subjective (such as clause alignment) with multiple ways to achieve good practice. Most practices should be avoided such as incompatible constants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8</a:t>
            </a:fld>
            <a:endParaRPr lang="en-US"/>
          </a:p>
        </p:txBody>
      </p:sp>
    </p:spTree>
    <p:extLst>
      <p:ext uri="{BB962C8B-B14F-4D97-AF65-F5344CB8AC3E}">
        <p14:creationId xmlns:p14="http://schemas.microsoft.com/office/powerpoint/2010/main" val="24526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29C5CB-DE03-42E3-AFC8-075A3A7BEB4E}" type="slidenum">
              <a:rPr lang="en-US" sz="1200" smtClean="0"/>
              <a:pPr/>
              <a:t>9</a:t>
            </a:fld>
            <a:endParaRPr lang="en-US" sz="120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kumimoji="1" lang="en-US" sz="1200" kern="1200" dirty="0" smtClean="0">
                <a:solidFill>
                  <a:schemeClr val="tx1"/>
                </a:solidFill>
                <a:effectLst/>
                <a:latin typeface="Times New Roman" pitchFamily="18" charset="0"/>
                <a:ea typeface="+mn-ea"/>
                <a:cs typeface="+mn-cs"/>
              </a:rPr>
              <a:t>The statement contains poor clause alignment, an incompatible constant, and a LIKE operator without a pattern matching character. As an exercise, you should reformat</a:t>
            </a:r>
            <a:r>
              <a:rPr kumimoji="1" lang="en-US" sz="1200" kern="1200" baseline="0" dirty="0" smtClean="0">
                <a:solidFill>
                  <a:schemeClr val="tx1"/>
                </a:solidFill>
                <a:effectLst/>
                <a:latin typeface="Times New Roman" pitchFamily="18" charset="0"/>
                <a:ea typeface="+mn-ea"/>
                <a:cs typeface="+mn-cs"/>
              </a:rPr>
              <a:t> the statement and change poor practices.</a:t>
            </a:r>
            <a:endParaRPr lang="en-US" dirty="0" smtClean="0"/>
          </a:p>
          <a:p>
            <a:endParaRPr lang="en-US" dirty="0" smtClean="0"/>
          </a:p>
        </p:txBody>
      </p:sp>
    </p:spTree>
    <p:extLst>
      <p:ext uri="{BB962C8B-B14F-4D97-AF65-F5344CB8AC3E}">
        <p14:creationId xmlns:p14="http://schemas.microsoft.com/office/powerpoint/2010/main" val="2804966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pPr eaLnBrk="1" hangingPunct="1"/>
            <a:r>
              <a:rPr lang="en-US" sz="3200" dirty="0" smtClean="0"/>
              <a:t>Module </a:t>
            </a:r>
            <a:r>
              <a:rPr lang="en-US" dirty="0"/>
              <a:t>5</a:t>
            </a:r>
            <a:r>
              <a:rPr lang="en-US" sz="3200" dirty="0" smtClean="0"/>
              <a:t/>
            </a:r>
            <a:br>
              <a:rPr lang="en-US" sz="3200" dirty="0" smtClean="0"/>
            </a:br>
            <a:r>
              <a:rPr lang="en-US" sz="3200" dirty="0" smtClean="0"/>
              <a:t>Extended Query Formulation with SQL</a:t>
            </a:r>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6: Query Formulation Errors</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type="body" idx="1"/>
          </p:nvPr>
        </p:nvSpPr>
        <p:spPr/>
        <p:txBody>
          <a:bodyPr/>
          <a:lstStyle/>
          <a:p>
            <a:r>
              <a:rPr lang="en-US" dirty="0" smtClean="0"/>
              <a:t>Reduce frustration by awareness of query formulation errors</a:t>
            </a:r>
            <a:endParaRPr lang="en-US" dirty="0"/>
          </a:p>
          <a:p>
            <a:r>
              <a:rPr lang="en-US" dirty="0" smtClean="0"/>
              <a:t>Syntax errors sometimes difficult to fix</a:t>
            </a:r>
            <a:endParaRPr lang="en-US" dirty="0"/>
          </a:p>
          <a:p>
            <a:r>
              <a:rPr lang="en-US" dirty="0" smtClean="0"/>
              <a:t>Redundancy errors with excessive resource consumption</a:t>
            </a:r>
          </a:p>
          <a:p>
            <a:r>
              <a:rPr lang="en-US" dirty="0" smtClean="0"/>
              <a:t>Semantic errors with incorrect results and sometimes excessive resource consumption</a:t>
            </a:r>
          </a:p>
          <a:p>
            <a:r>
              <a:rPr lang="en-US" dirty="0" smtClean="0"/>
              <a:t>Use good coding practices</a:t>
            </a:r>
            <a:endParaRPr lang="en-US" dirty="0"/>
          </a:p>
        </p:txBody>
      </p:sp>
    </p:spTree>
    <p:extLst>
      <p:ext uri="{BB962C8B-B14F-4D97-AF65-F5344CB8AC3E}">
        <p14:creationId xmlns:p14="http://schemas.microsoft.com/office/powerpoint/2010/main" val="76966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 to Opening Questions</a:t>
            </a:r>
            <a:endParaRPr lang="en-US" dirty="0"/>
          </a:p>
        </p:txBody>
      </p:sp>
      <p:sp>
        <p:nvSpPr>
          <p:cNvPr id="3" name="Content Placeholder 2"/>
          <p:cNvSpPr>
            <a:spLocks noGrp="1"/>
          </p:cNvSpPr>
          <p:nvPr>
            <p:ph idx="1"/>
          </p:nvPr>
        </p:nvSpPr>
        <p:spPr/>
        <p:txBody>
          <a:bodyPr/>
          <a:lstStyle/>
          <a:p>
            <a:r>
              <a:rPr lang="en-US" dirty="0" smtClean="0"/>
              <a:t>Most serious error: missing join condition</a:t>
            </a:r>
          </a:p>
          <a:p>
            <a:r>
              <a:rPr lang="en-US" dirty="0" smtClean="0"/>
              <a:t>Most subtle error: semantic error that generates anticipated rows in the result</a:t>
            </a:r>
          </a:p>
          <a:p>
            <a:r>
              <a:rPr lang="en-US" dirty="0" smtClean="0"/>
              <a:t>Example 3: statement contains a semantic error (missing parentheses) but execution generates expected rows until adding rows in spring 2017</a:t>
            </a:r>
            <a:endParaRPr lang="en-US" dirty="0"/>
          </a:p>
        </p:txBody>
      </p:sp>
    </p:spTree>
    <p:extLst>
      <p:ext uri="{BB962C8B-B14F-4D97-AF65-F5344CB8AC3E}">
        <p14:creationId xmlns:p14="http://schemas.microsoft.com/office/powerpoint/2010/main" val="1338653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a:t>Avoid query formulation errors</a:t>
            </a:r>
          </a:p>
          <a:p>
            <a:r>
              <a:rPr lang="en-US" dirty="0" smtClean="0"/>
              <a:t>Detect query formulation errors</a:t>
            </a:r>
          </a:p>
          <a:p>
            <a:r>
              <a:rPr lang="en-US" dirty="0" smtClean="0"/>
              <a:t>Correct query formulation errors</a:t>
            </a:r>
          </a:p>
          <a:p>
            <a:r>
              <a:rPr lang="en-US" dirty="0" smtClean="0"/>
              <a:t>Write statements with reasonable formatting</a:t>
            </a:r>
          </a:p>
        </p:txBody>
      </p:sp>
    </p:spTree>
    <p:extLst>
      <p:ext uri="{BB962C8B-B14F-4D97-AF65-F5344CB8AC3E}">
        <p14:creationId xmlns:p14="http://schemas.microsoft.com/office/powerpoint/2010/main" val="358653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Errors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4654448"/>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116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t>
            </a:r>
            <a:r>
              <a:rPr lang="en-US" dirty="0"/>
              <a:t>Query </a:t>
            </a:r>
            <a:r>
              <a:rPr lang="en-US" dirty="0" smtClean="0"/>
              <a:t>Errors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9880984"/>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1322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AutoShape 2"/>
          <p:cNvSpPr>
            <a:spLocks noGrp="1" noChangeArrowheads="1"/>
          </p:cNvSpPr>
          <p:nvPr>
            <p:ph type="title"/>
          </p:nvPr>
        </p:nvSpPr>
        <p:spPr>
          <a:xfrm>
            <a:off x="304800" y="226368"/>
            <a:ext cx="8382000" cy="685800"/>
          </a:xfrm>
        </p:spPr>
        <p:txBody>
          <a:bodyPr/>
          <a:lstStyle/>
          <a:p>
            <a:pPr eaLnBrk="1" hangingPunct="1"/>
            <a:r>
              <a:rPr lang="en-US" dirty="0" smtClean="0"/>
              <a:t>Missing Join Condition</a:t>
            </a:r>
          </a:p>
        </p:txBody>
      </p:sp>
      <p:sp>
        <p:nvSpPr>
          <p:cNvPr id="132099" name="Rectangle 3"/>
          <p:cNvSpPr>
            <a:spLocks noGrp="1" noChangeArrowheads="1"/>
          </p:cNvSpPr>
          <p:nvPr>
            <p:ph type="body" idx="1"/>
          </p:nvPr>
        </p:nvSpPr>
        <p:spPr>
          <a:xfrm>
            <a:off x="304800" y="1017731"/>
            <a:ext cx="7699375" cy="990600"/>
          </a:xfrm>
        </p:spPr>
        <p:txBody>
          <a:bodyPr/>
          <a:lstStyle/>
          <a:p>
            <a:pPr marL="0" indent="0">
              <a:buNone/>
            </a:pPr>
            <a:r>
              <a:rPr lang="en-US" sz="2000" dirty="0" smtClean="0">
                <a:cs typeface="Times New Roman" pitchFamily="18" charset="0"/>
              </a:rPr>
              <a:t>Example 1: </a:t>
            </a:r>
            <a:r>
              <a:rPr lang="en-US" sz="2000" dirty="0">
                <a:cs typeface="Times New Roman" pitchFamily="18" charset="0"/>
              </a:rPr>
              <a:t>List the student name and offering number in which </a:t>
            </a:r>
            <a:r>
              <a:rPr lang="en-US" sz="2000" dirty="0" smtClean="0">
                <a:cs typeface="Times New Roman" pitchFamily="18" charset="0"/>
              </a:rPr>
              <a:t>the student earned a </a:t>
            </a:r>
            <a:r>
              <a:rPr lang="en-US" sz="2000" dirty="0">
                <a:cs typeface="Times New Roman" pitchFamily="18" charset="0"/>
              </a:rPr>
              <a:t>grade </a:t>
            </a:r>
            <a:r>
              <a:rPr lang="en-US" sz="2000" dirty="0" smtClean="0">
                <a:cs typeface="Times New Roman" pitchFamily="18" charset="0"/>
              </a:rPr>
              <a:t>greater </a:t>
            </a:r>
            <a:r>
              <a:rPr lang="en-US" sz="2000" dirty="0">
                <a:cs typeface="Times New Roman" pitchFamily="18" charset="0"/>
              </a:rPr>
              <a:t>than 3.7 and </a:t>
            </a:r>
            <a:r>
              <a:rPr lang="en-US" sz="2000" dirty="0" smtClean="0">
                <a:cs typeface="Times New Roman" pitchFamily="18" charset="0"/>
              </a:rPr>
              <a:t>took the </a:t>
            </a:r>
            <a:r>
              <a:rPr lang="en-US" sz="2000" dirty="0">
                <a:cs typeface="Times New Roman" pitchFamily="18" charset="0"/>
              </a:rPr>
              <a:t>offering </a:t>
            </a:r>
            <a:r>
              <a:rPr lang="en-US" sz="2000" dirty="0" smtClean="0">
                <a:cs typeface="Times New Roman" pitchFamily="18" charset="0"/>
              </a:rPr>
              <a:t>in </a:t>
            </a:r>
            <a:r>
              <a:rPr lang="en-US" sz="2000" dirty="0">
                <a:cs typeface="Times New Roman" pitchFamily="18" charset="0"/>
              </a:rPr>
              <a:t>fall 2016.</a:t>
            </a:r>
            <a:endParaRPr lang="en-US" sz="2000" dirty="0" smtClean="0"/>
          </a:p>
        </p:txBody>
      </p:sp>
      <p:sp>
        <p:nvSpPr>
          <p:cNvPr id="2" name="Rectangle 1"/>
          <p:cNvSpPr/>
          <p:nvPr/>
        </p:nvSpPr>
        <p:spPr>
          <a:xfrm>
            <a:off x="713232" y="2388903"/>
            <a:ext cx="7467600" cy="1477328"/>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marL="0" indent="0" eaLnBrk="1" hangingPunct="1">
              <a:buFont typeface="Wingdings" pitchFamily="2" charset="2"/>
              <a:buNone/>
            </a:pPr>
            <a:r>
              <a:rPr lang="en-US" sz="1800" dirty="0">
                <a:latin typeface="Courier New" pitchFamily="49" charset="0"/>
                <a:cs typeface="Courier New" pitchFamily="49" charset="0"/>
              </a:rPr>
              <a:t>SELECT </a:t>
            </a:r>
            <a:r>
              <a:rPr lang="en-US" sz="1800" dirty="0" err="1">
                <a:latin typeface="Courier New" pitchFamily="49" charset="0"/>
                <a:cs typeface="Courier New" pitchFamily="49" charset="0"/>
              </a:rPr>
              <a:t>StdFirstName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StdLastName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Enrollment.OfferNo</a:t>
            </a:r>
            <a:r>
              <a:rPr lang="en-US" sz="1800" dirty="0">
                <a:latin typeface="Courier New" pitchFamily="49" charset="0"/>
                <a:cs typeface="Courier New" pitchFamily="49" charset="0"/>
              </a:rPr>
              <a:t> </a:t>
            </a:r>
          </a:p>
          <a:p>
            <a:pPr marL="0" indent="0" eaLnBrk="1" hangingPunct="1">
              <a:buFont typeface="Wingdings" pitchFamily="2" charset="2"/>
              <a:buNone/>
            </a:pPr>
            <a:r>
              <a:rPr lang="en-US" sz="1800" dirty="0">
                <a:latin typeface="Courier New" pitchFamily="49" charset="0"/>
                <a:cs typeface="Courier New" pitchFamily="49" charset="0"/>
              </a:rPr>
              <a:t> FROM Student, Enrollment, Offering </a:t>
            </a:r>
          </a:p>
          <a:p>
            <a:pPr marL="0" indent="0" eaLnBrk="1" hangingPunct="1">
              <a:buFont typeface="Wingdings" pitchFamily="2" charset="2"/>
              <a:buNone/>
            </a:pPr>
            <a:r>
              <a:rPr lang="en-US" sz="1800" dirty="0">
                <a:latin typeface="Courier New" pitchFamily="49" charset="0"/>
                <a:cs typeface="Courier New" pitchFamily="49" charset="0"/>
              </a:rPr>
              <a:t> WHERE </a:t>
            </a:r>
            <a:r>
              <a:rPr lang="en-US" sz="1800" dirty="0" err="1">
                <a:latin typeface="Courier New" pitchFamily="49" charset="0"/>
                <a:cs typeface="Courier New" pitchFamily="49" charset="0"/>
              </a:rPr>
              <a:t>Student.StdNo</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Enrollment.StdNo</a:t>
            </a:r>
            <a:endParaRPr lang="en-US" sz="1800" dirty="0">
              <a:latin typeface="Courier New" pitchFamily="49" charset="0"/>
              <a:cs typeface="Courier New" pitchFamily="49" charset="0"/>
            </a:endParaRPr>
          </a:p>
          <a:p>
            <a:pPr marL="0" indent="0" eaLnBrk="1" hangingPunct="1">
              <a:buFont typeface="Wingdings" pitchFamily="2" charset="2"/>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OffYear</a:t>
            </a:r>
            <a:r>
              <a:rPr lang="en-US" sz="1800" dirty="0">
                <a:latin typeface="Courier New" pitchFamily="49" charset="0"/>
                <a:cs typeface="Courier New" pitchFamily="49" charset="0"/>
              </a:rPr>
              <a:t> = 2016 AND </a:t>
            </a:r>
            <a:r>
              <a:rPr lang="en-US" sz="1800" dirty="0" err="1">
                <a:latin typeface="Courier New" pitchFamily="49" charset="0"/>
                <a:cs typeface="Courier New" pitchFamily="49" charset="0"/>
              </a:rPr>
              <a:t>OffTerm</a:t>
            </a:r>
            <a:r>
              <a:rPr lang="en-US" sz="1800" dirty="0">
                <a:latin typeface="Courier New" pitchFamily="49" charset="0"/>
                <a:cs typeface="Courier New" pitchFamily="49" charset="0"/>
              </a:rPr>
              <a:t> = 'FALL'  </a:t>
            </a:r>
          </a:p>
          <a:p>
            <a:pPr marL="0" indent="0" eaLnBrk="1" hangingPunct="1">
              <a:buFont typeface="Wingdings" pitchFamily="2" charset="2"/>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EnrGrade</a:t>
            </a:r>
            <a:r>
              <a:rPr lang="en-US" sz="1800" dirty="0">
                <a:latin typeface="Courier New" pitchFamily="49" charset="0"/>
                <a:cs typeface="Courier New" pitchFamily="49" charset="0"/>
              </a:rPr>
              <a:t> &gt;= </a:t>
            </a:r>
            <a:r>
              <a:rPr lang="en-US" sz="1800" dirty="0" smtClean="0">
                <a:latin typeface="Courier New" pitchFamily="49" charset="0"/>
                <a:cs typeface="Courier New" pitchFamily="49" charset="0"/>
              </a:rPr>
              <a:t>3.7; </a:t>
            </a:r>
            <a:endParaRPr lang="en-US" sz="1800" dirty="0">
              <a:latin typeface="Courier New" pitchFamily="49" charset="0"/>
              <a:cs typeface="Courier New" pitchFamily="49" charset="0"/>
            </a:endParaRPr>
          </a:p>
        </p:txBody>
      </p:sp>
      <p:sp>
        <p:nvSpPr>
          <p:cNvPr id="5" name="TextBox 4"/>
          <p:cNvSpPr txBox="1"/>
          <p:nvPr/>
        </p:nvSpPr>
        <p:spPr>
          <a:xfrm>
            <a:off x="295656" y="2092888"/>
            <a:ext cx="4666488" cy="400110"/>
          </a:xfrm>
          <a:prstGeom prst="rect">
            <a:avLst/>
          </a:prstGeom>
          <a:noFill/>
        </p:spPr>
        <p:txBody>
          <a:bodyPr wrap="square" rtlCol="0">
            <a:spAutoFit/>
          </a:bodyPr>
          <a:lstStyle/>
          <a:p>
            <a:r>
              <a:rPr lang="en-US" sz="2000" dirty="0" smtClean="0">
                <a:latin typeface="+mn-lt"/>
              </a:rPr>
              <a:t>Statement with a semantic error</a:t>
            </a:r>
            <a:endParaRPr lang="en-US" sz="2000" dirty="0">
              <a:latin typeface="+mn-lt"/>
            </a:endParaRPr>
          </a:p>
        </p:txBody>
      </p:sp>
      <p:sp>
        <p:nvSpPr>
          <p:cNvPr id="6" name="TextBox 5"/>
          <p:cNvSpPr txBox="1"/>
          <p:nvPr/>
        </p:nvSpPr>
        <p:spPr>
          <a:xfrm>
            <a:off x="304800" y="3887864"/>
            <a:ext cx="3060192" cy="400110"/>
          </a:xfrm>
          <a:prstGeom prst="rect">
            <a:avLst/>
          </a:prstGeom>
          <a:noFill/>
        </p:spPr>
        <p:txBody>
          <a:bodyPr wrap="square" rtlCol="0">
            <a:spAutoFit/>
          </a:bodyPr>
          <a:lstStyle/>
          <a:p>
            <a:r>
              <a:rPr lang="en-US" sz="2000" dirty="0" smtClean="0">
                <a:latin typeface="+mn-lt"/>
              </a:rPr>
              <a:t>Corrected statement</a:t>
            </a:r>
            <a:endParaRPr lang="en-US" sz="2000" dirty="0">
              <a:latin typeface="+mn-lt"/>
            </a:endParaRPr>
          </a:p>
        </p:txBody>
      </p:sp>
      <p:sp>
        <p:nvSpPr>
          <p:cNvPr id="7" name="Rectangle 6"/>
          <p:cNvSpPr/>
          <p:nvPr/>
        </p:nvSpPr>
        <p:spPr>
          <a:xfrm>
            <a:off x="935736" y="4309608"/>
            <a:ext cx="7467600" cy="1754326"/>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marL="0" indent="0" eaLnBrk="1" hangingPunct="1">
              <a:buFont typeface="Wingdings" pitchFamily="2" charset="2"/>
              <a:buNone/>
            </a:pPr>
            <a:r>
              <a:rPr lang="en-US" sz="1800" dirty="0">
                <a:latin typeface="Courier New" pitchFamily="49" charset="0"/>
                <a:cs typeface="Courier New" pitchFamily="49" charset="0"/>
              </a:rPr>
              <a:t>SELECT </a:t>
            </a:r>
            <a:r>
              <a:rPr lang="en-US" sz="1800" dirty="0" err="1">
                <a:latin typeface="Courier New" pitchFamily="49" charset="0"/>
                <a:cs typeface="Courier New" pitchFamily="49" charset="0"/>
              </a:rPr>
              <a:t>StdFirstName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StdLastName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Enrollment.OfferNo</a:t>
            </a:r>
            <a:r>
              <a:rPr lang="en-US" sz="1800" dirty="0">
                <a:latin typeface="Courier New" pitchFamily="49" charset="0"/>
                <a:cs typeface="Courier New" pitchFamily="49" charset="0"/>
              </a:rPr>
              <a:t> </a:t>
            </a:r>
          </a:p>
          <a:p>
            <a:pPr marL="0" indent="0" eaLnBrk="1" hangingPunct="1">
              <a:buFont typeface="Wingdings" pitchFamily="2" charset="2"/>
              <a:buNone/>
            </a:pPr>
            <a:r>
              <a:rPr lang="en-US" sz="1800" dirty="0">
                <a:latin typeface="Courier New" pitchFamily="49" charset="0"/>
                <a:cs typeface="Courier New" pitchFamily="49" charset="0"/>
              </a:rPr>
              <a:t> FROM Student, Enrollment, Offering </a:t>
            </a:r>
          </a:p>
          <a:p>
            <a:pPr marL="0" indent="0" eaLnBrk="1" hangingPunct="1">
              <a:buFont typeface="Wingdings" pitchFamily="2" charset="2"/>
              <a:buNone/>
            </a:pPr>
            <a:r>
              <a:rPr lang="en-US" sz="1800" dirty="0">
                <a:latin typeface="Courier New" pitchFamily="49" charset="0"/>
                <a:cs typeface="Courier New" pitchFamily="49" charset="0"/>
              </a:rPr>
              <a:t> WHERE </a:t>
            </a:r>
            <a:r>
              <a:rPr lang="en-US" sz="1800" dirty="0" err="1">
                <a:latin typeface="Courier New" pitchFamily="49" charset="0"/>
                <a:cs typeface="Courier New" pitchFamily="49" charset="0"/>
              </a:rPr>
              <a:t>Student.StdNo</a:t>
            </a:r>
            <a:r>
              <a:rPr lang="en-US" sz="1800" dirty="0">
                <a:latin typeface="Courier New" pitchFamily="49" charset="0"/>
                <a:cs typeface="Courier New" pitchFamily="49" charset="0"/>
              </a:rPr>
              <a:t> = </a:t>
            </a:r>
            <a:r>
              <a:rPr lang="en-US" sz="1800" dirty="0" err="1" smtClean="0">
                <a:latin typeface="Courier New" pitchFamily="49" charset="0"/>
                <a:cs typeface="Courier New" pitchFamily="49" charset="0"/>
              </a:rPr>
              <a:t>Enrollment.StdNo</a:t>
            </a:r>
            <a:endParaRPr lang="en-US" sz="1800" dirty="0" smtClean="0">
              <a:latin typeface="Courier New" pitchFamily="49" charset="0"/>
              <a:cs typeface="Courier New" pitchFamily="49" charset="0"/>
            </a:endParaRPr>
          </a:p>
          <a:p>
            <a:pPr marL="0" indent="0" eaLnBrk="1" hangingPunct="1">
              <a:buFont typeface="Wingdings" pitchFamily="2" charset="2"/>
              <a:buNone/>
            </a:pPr>
            <a:r>
              <a:rPr lang="en-US" sz="1800" dirty="0" smtClean="0">
                <a:latin typeface="Courier New" pitchFamily="49" charset="0"/>
                <a:cs typeface="Courier New" pitchFamily="49" charset="0"/>
              </a:rPr>
              <a:t>   </a:t>
            </a:r>
            <a:r>
              <a:rPr lang="en-US" sz="1800" u="sng" dirty="0" smtClean="0">
                <a:latin typeface="Courier New" pitchFamily="49" charset="0"/>
                <a:cs typeface="Courier New" pitchFamily="49" charset="0"/>
              </a:rPr>
              <a:t>AND </a:t>
            </a:r>
            <a:r>
              <a:rPr lang="en-US" sz="1800" u="sng" dirty="0" err="1">
                <a:latin typeface="Courier New" pitchFamily="49" charset="0"/>
                <a:cs typeface="Courier New" pitchFamily="49" charset="0"/>
              </a:rPr>
              <a:t>Enrollment.OfferNo</a:t>
            </a:r>
            <a:r>
              <a:rPr lang="en-US" sz="1800" u="sng" dirty="0">
                <a:latin typeface="Courier New" pitchFamily="49" charset="0"/>
                <a:cs typeface="Courier New" pitchFamily="49" charset="0"/>
              </a:rPr>
              <a:t> = </a:t>
            </a:r>
            <a:r>
              <a:rPr lang="en-US" sz="1800" u="sng" dirty="0" err="1">
                <a:latin typeface="Courier New" pitchFamily="49" charset="0"/>
                <a:cs typeface="Courier New" pitchFamily="49" charset="0"/>
              </a:rPr>
              <a:t>Offering.OfferNo</a:t>
            </a:r>
            <a:endParaRPr lang="en-US" sz="1800" u="sng" dirty="0">
              <a:latin typeface="Courier New" pitchFamily="49" charset="0"/>
              <a:cs typeface="Courier New" pitchFamily="49" charset="0"/>
            </a:endParaRPr>
          </a:p>
          <a:p>
            <a:pPr marL="0" indent="0" eaLnBrk="1" hangingPunct="1">
              <a:buFont typeface="Wingdings" pitchFamily="2" charset="2"/>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OffYear</a:t>
            </a:r>
            <a:r>
              <a:rPr lang="en-US" sz="1800" dirty="0">
                <a:latin typeface="Courier New" pitchFamily="49" charset="0"/>
                <a:cs typeface="Courier New" pitchFamily="49" charset="0"/>
              </a:rPr>
              <a:t> = 2016 AND </a:t>
            </a:r>
            <a:r>
              <a:rPr lang="en-US" sz="1800" dirty="0" err="1">
                <a:latin typeface="Courier New" pitchFamily="49" charset="0"/>
                <a:cs typeface="Courier New" pitchFamily="49" charset="0"/>
              </a:rPr>
              <a:t>OffTerm</a:t>
            </a:r>
            <a:r>
              <a:rPr lang="en-US" sz="1800" dirty="0">
                <a:latin typeface="Courier New" pitchFamily="49" charset="0"/>
                <a:cs typeface="Courier New" pitchFamily="49" charset="0"/>
              </a:rPr>
              <a:t> = 'FALL'  </a:t>
            </a:r>
          </a:p>
          <a:p>
            <a:pPr marL="0" indent="0" eaLnBrk="1" hangingPunct="1">
              <a:buFont typeface="Wingdings" pitchFamily="2" charset="2"/>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EnrGrade</a:t>
            </a:r>
            <a:r>
              <a:rPr lang="en-US" sz="1800" dirty="0">
                <a:latin typeface="Courier New" pitchFamily="49" charset="0"/>
                <a:cs typeface="Courier New" pitchFamily="49" charset="0"/>
              </a:rPr>
              <a:t> &gt;= </a:t>
            </a:r>
            <a:r>
              <a:rPr lang="en-US" sz="1800" dirty="0" smtClean="0">
                <a:latin typeface="Courier New" pitchFamily="49" charset="0"/>
                <a:cs typeface="Courier New" pitchFamily="49" charset="0"/>
              </a:rPr>
              <a:t>3.7; </a:t>
            </a:r>
            <a:endParaRPr lang="en-US" sz="1800" dirty="0">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2903560927"/>
      </p:ext>
    </p:extLst>
  </p:cSld>
  <p:clrMapOvr>
    <a:masterClrMapping/>
  </p:clrMapOvr>
  <p:transition advTm="90735"/>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2"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US" dirty="0" smtClean="0"/>
              <a:t>Unnecessary GROUP BY Clause</a:t>
            </a:r>
          </a:p>
        </p:txBody>
      </p:sp>
      <p:sp>
        <p:nvSpPr>
          <p:cNvPr id="134147" name="Rectangle 3"/>
          <p:cNvSpPr>
            <a:spLocks noGrp="1" noChangeArrowheads="1"/>
          </p:cNvSpPr>
          <p:nvPr>
            <p:ph type="body" idx="1"/>
          </p:nvPr>
        </p:nvSpPr>
        <p:spPr>
          <a:xfrm>
            <a:off x="304800" y="1066800"/>
            <a:ext cx="8382000" cy="1143000"/>
          </a:xfrm>
        </p:spPr>
        <p:txBody>
          <a:bodyPr/>
          <a:lstStyle/>
          <a:p>
            <a:pPr marL="0" indent="0">
              <a:buNone/>
            </a:pPr>
            <a:r>
              <a:rPr lang="en-US" sz="2400" dirty="0" smtClean="0">
                <a:cs typeface="Times New Roman" pitchFamily="18" charset="0"/>
              </a:rPr>
              <a:t>Example </a:t>
            </a:r>
            <a:r>
              <a:rPr lang="en-US" sz="2400" dirty="0">
                <a:cs typeface="Times New Roman" pitchFamily="18" charset="0"/>
              </a:rPr>
              <a:t>2</a:t>
            </a:r>
            <a:r>
              <a:rPr lang="en-US" sz="2400" dirty="0" smtClean="0">
                <a:cs typeface="Times New Roman" pitchFamily="18" charset="0"/>
              </a:rPr>
              <a:t>: </a:t>
            </a:r>
            <a:r>
              <a:rPr lang="en-US" sz="2400" dirty="0">
                <a:cs typeface="Times New Roman" pitchFamily="18" charset="0"/>
              </a:rPr>
              <a:t>List the student name and offering number in which the student earned a grade greater than 3.7 and took the offering in fall 2016.</a:t>
            </a:r>
            <a:endParaRPr lang="en-US" sz="2400" dirty="0" smtClean="0">
              <a:latin typeface="Courier New" pitchFamily="49" charset="0"/>
              <a:cs typeface="Courier New" pitchFamily="49" charset="0"/>
            </a:endParaRPr>
          </a:p>
        </p:txBody>
      </p:sp>
      <p:sp>
        <p:nvSpPr>
          <p:cNvPr id="2" name="Rectangle 1"/>
          <p:cNvSpPr/>
          <p:nvPr/>
        </p:nvSpPr>
        <p:spPr>
          <a:xfrm>
            <a:off x="609600" y="2634919"/>
            <a:ext cx="7772400" cy="156966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marL="0" indent="0" eaLnBrk="1" hangingPunct="1">
              <a:buFont typeface="Wingdings" pitchFamily="2" charset="2"/>
              <a:buNone/>
            </a:pPr>
            <a:r>
              <a:rPr lang="en-US" sz="1600" dirty="0">
                <a:latin typeface="Courier New" pitchFamily="49" charset="0"/>
                <a:cs typeface="Courier New" pitchFamily="49" charset="0"/>
              </a:rPr>
              <a:t>SELECT </a:t>
            </a:r>
            <a:r>
              <a:rPr lang="en-US" sz="1600" dirty="0" err="1">
                <a:latin typeface="Courier New" pitchFamily="49" charset="0"/>
                <a:cs typeface="Courier New" pitchFamily="49" charset="0"/>
              </a:rPr>
              <a:t>StdFirstName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StdLastName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Enrollment.OfferNo</a:t>
            </a:r>
            <a:r>
              <a:rPr lang="en-US" sz="1600" dirty="0">
                <a:latin typeface="Courier New" pitchFamily="49" charset="0"/>
                <a:cs typeface="Courier New" pitchFamily="49" charset="0"/>
              </a:rPr>
              <a:t> </a:t>
            </a:r>
          </a:p>
          <a:p>
            <a:pPr marL="0" indent="0" eaLnBrk="1" hangingPunct="1">
              <a:buFont typeface="Wingdings" pitchFamily="2" charset="2"/>
              <a:buNone/>
            </a:pPr>
            <a:r>
              <a:rPr lang="en-US" sz="1600" dirty="0">
                <a:latin typeface="Courier New" pitchFamily="49" charset="0"/>
                <a:cs typeface="Courier New" pitchFamily="49" charset="0"/>
              </a:rPr>
              <a:t> FROM Student, Enrollment, Offering </a:t>
            </a:r>
          </a:p>
          <a:p>
            <a:pPr marL="0" indent="0" eaLnBrk="1" hangingPunct="1">
              <a:buFont typeface="Wingdings" pitchFamily="2" charset="2"/>
              <a:buNone/>
            </a:pPr>
            <a:r>
              <a:rPr lang="en-US" sz="1600" dirty="0">
                <a:latin typeface="Courier New" pitchFamily="49" charset="0"/>
                <a:cs typeface="Courier New" pitchFamily="49" charset="0"/>
              </a:rPr>
              <a:t> WHERE </a:t>
            </a:r>
            <a:r>
              <a:rPr lang="en-US" sz="1600" dirty="0" err="1">
                <a:latin typeface="Courier New" pitchFamily="49" charset="0"/>
                <a:cs typeface="Courier New" pitchFamily="49" charset="0"/>
              </a:rPr>
              <a:t>Student.StdNo</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Enrollment.StdNo</a:t>
            </a:r>
            <a:endParaRPr lang="en-US" sz="1600" dirty="0">
              <a:latin typeface="Courier New" pitchFamily="49" charset="0"/>
              <a:cs typeface="Courier New" pitchFamily="49" charset="0"/>
            </a:endParaRPr>
          </a:p>
          <a:p>
            <a:pPr marL="0" indent="0" eaLnBrk="1" hangingPunct="1">
              <a:buFont typeface="Wingdings" pitchFamily="2" charset="2"/>
              <a:buNone/>
            </a:pPr>
            <a:r>
              <a:rPr lang="en-US" sz="1600" dirty="0">
                <a:latin typeface="Courier New" pitchFamily="49" charset="0"/>
                <a:cs typeface="Courier New" pitchFamily="49" charset="0"/>
              </a:rPr>
              <a:t>   AND </a:t>
            </a:r>
            <a:r>
              <a:rPr lang="en-US" sz="1600" dirty="0" err="1">
                <a:latin typeface="Courier New" pitchFamily="49" charset="0"/>
                <a:cs typeface="Courier New" pitchFamily="49" charset="0"/>
              </a:rPr>
              <a:t>Offering.OfferNo</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Enrollment.OfferNo</a:t>
            </a:r>
            <a:r>
              <a:rPr lang="en-US" sz="1600" dirty="0">
                <a:latin typeface="Courier New" pitchFamily="49" charset="0"/>
                <a:cs typeface="Courier New" pitchFamily="49" charset="0"/>
              </a:rPr>
              <a:t> </a:t>
            </a:r>
          </a:p>
          <a:p>
            <a:pPr marL="0" indent="0" eaLnBrk="1" hangingPunct="1">
              <a:buFont typeface="Wingdings" pitchFamily="2" charset="2"/>
              <a:buNone/>
            </a:pPr>
            <a:r>
              <a:rPr lang="en-US" sz="1600" dirty="0">
                <a:latin typeface="Courier New" pitchFamily="49" charset="0"/>
                <a:cs typeface="Courier New" pitchFamily="49" charset="0"/>
              </a:rPr>
              <a:t>   AND </a:t>
            </a:r>
            <a:r>
              <a:rPr lang="en-US" sz="1600" dirty="0" err="1">
                <a:latin typeface="Courier New" pitchFamily="49" charset="0"/>
                <a:cs typeface="Courier New" pitchFamily="49" charset="0"/>
              </a:rPr>
              <a:t>OffYear</a:t>
            </a:r>
            <a:r>
              <a:rPr lang="en-US" sz="1600" dirty="0">
                <a:latin typeface="Courier New" pitchFamily="49" charset="0"/>
                <a:cs typeface="Courier New" pitchFamily="49" charset="0"/>
              </a:rPr>
              <a:t> = 2016 AND </a:t>
            </a:r>
            <a:r>
              <a:rPr lang="en-US" sz="1600" dirty="0" err="1">
                <a:latin typeface="Courier New" pitchFamily="49" charset="0"/>
                <a:cs typeface="Courier New" pitchFamily="49" charset="0"/>
              </a:rPr>
              <a:t>OffTerm</a:t>
            </a:r>
            <a:r>
              <a:rPr lang="en-US" sz="1600" dirty="0">
                <a:latin typeface="Courier New" pitchFamily="49" charset="0"/>
                <a:cs typeface="Courier New" pitchFamily="49" charset="0"/>
              </a:rPr>
              <a:t> = 'FALL' </a:t>
            </a:r>
            <a:r>
              <a:rPr lang="en-US" sz="1600" dirty="0" smtClean="0">
                <a:latin typeface="Courier New" pitchFamily="49" charset="0"/>
                <a:cs typeface="Courier New" pitchFamily="49" charset="0"/>
              </a:rPr>
              <a:t>AND </a:t>
            </a:r>
            <a:r>
              <a:rPr lang="en-US" sz="1600" dirty="0" err="1">
                <a:latin typeface="Courier New" pitchFamily="49" charset="0"/>
                <a:cs typeface="Courier New" pitchFamily="49" charset="0"/>
              </a:rPr>
              <a:t>EnrGrade</a:t>
            </a:r>
            <a:r>
              <a:rPr lang="en-US" sz="1600" dirty="0">
                <a:latin typeface="Courier New" pitchFamily="49" charset="0"/>
                <a:cs typeface="Courier New" pitchFamily="49" charset="0"/>
              </a:rPr>
              <a:t> &gt;= 3.7</a:t>
            </a:r>
          </a:p>
          <a:p>
            <a:pPr marL="0" indent="0" eaLnBrk="1" hangingPunct="1">
              <a:buFont typeface="Wingdings" pitchFamily="2" charset="2"/>
              <a:buNone/>
            </a:pPr>
            <a:r>
              <a:rPr lang="en-US" sz="1600" dirty="0">
                <a:latin typeface="Courier New" pitchFamily="49" charset="0"/>
                <a:cs typeface="Courier New" pitchFamily="49" charset="0"/>
              </a:rPr>
              <a:t> </a:t>
            </a:r>
            <a:r>
              <a:rPr lang="en-US" sz="1600" u="sng" dirty="0" smtClean="0">
                <a:latin typeface="Courier New" pitchFamily="49" charset="0"/>
                <a:cs typeface="Courier New" pitchFamily="49" charset="0"/>
              </a:rPr>
              <a:t>GROUP </a:t>
            </a:r>
            <a:r>
              <a:rPr lang="en-US" sz="1600" u="sng" dirty="0">
                <a:latin typeface="Courier New" pitchFamily="49" charset="0"/>
                <a:cs typeface="Courier New" pitchFamily="49" charset="0"/>
              </a:rPr>
              <a:t>BY </a:t>
            </a:r>
            <a:r>
              <a:rPr lang="en-US" sz="1600" u="sng" dirty="0" err="1">
                <a:latin typeface="Courier New" pitchFamily="49" charset="0"/>
                <a:cs typeface="Courier New" pitchFamily="49" charset="0"/>
              </a:rPr>
              <a:t>StdFirstName</a:t>
            </a:r>
            <a:r>
              <a:rPr lang="en-US" sz="1600" u="sng" dirty="0">
                <a:latin typeface="Courier New" pitchFamily="49" charset="0"/>
                <a:cs typeface="Courier New" pitchFamily="49" charset="0"/>
              </a:rPr>
              <a:t>, </a:t>
            </a:r>
            <a:r>
              <a:rPr lang="en-US" sz="1600" u="sng" dirty="0" err="1">
                <a:latin typeface="Courier New" pitchFamily="49" charset="0"/>
                <a:cs typeface="Courier New" pitchFamily="49" charset="0"/>
              </a:rPr>
              <a:t>StdLastName</a:t>
            </a:r>
            <a:r>
              <a:rPr lang="en-US" sz="1600" u="sng" dirty="0">
                <a:latin typeface="Courier New" pitchFamily="49" charset="0"/>
                <a:cs typeface="Courier New" pitchFamily="49" charset="0"/>
              </a:rPr>
              <a:t>, </a:t>
            </a:r>
            <a:r>
              <a:rPr lang="en-US" sz="1600" u="sng" dirty="0" err="1">
                <a:latin typeface="Courier New" pitchFamily="49" charset="0"/>
                <a:cs typeface="Courier New" pitchFamily="49" charset="0"/>
              </a:rPr>
              <a:t>Enrollment.OfferNo</a:t>
            </a:r>
            <a:r>
              <a:rPr lang="en-US" sz="1600" u="sng" dirty="0" smtClean="0">
                <a:latin typeface="Courier New" pitchFamily="49" charset="0"/>
                <a:cs typeface="Times New Roman" pitchFamily="18" charset="0"/>
              </a:rPr>
              <a:t>;</a:t>
            </a:r>
            <a:r>
              <a:rPr lang="en-US" sz="1600" dirty="0" smtClean="0">
                <a:latin typeface="Courier New" pitchFamily="49" charset="0"/>
              </a:rPr>
              <a:t> </a:t>
            </a:r>
            <a:endParaRPr lang="en-US" sz="1600" dirty="0">
              <a:latin typeface="Courier New" pitchFamily="49" charset="0"/>
            </a:endParaRPr>
          </a:p>
        </p:txBody>
      </p:sp>
      <p:sp>
        <p:nvSpPr>
          <p:cNvPr id="5" name="TextBox 4"/>
          <p:cNvSpPr txBox="1"/>
          <p:nvPr/>
        </p:nvSpPr>
        <p:spPr>
          <a:xfrm>
            <a:off x="304800" y="2286000"/>
            <a:ext cx="4913376" cy="461665"/>
          </a:xfrm>
          <a:prstGeom prst="rect">
            <a:avLst/>
          </a:prstGeom>
          <a:noFill/>
        </p:spPr>
        <p:txBody>
          <a:bodyPr wrap="square" rtlCol="0">
            <a:spAutoFit/>
          </a:bodyPr>
          <a:lstStyle/>
          <a:p>
            <a:r>
              <a:rPr lang="en-US" dirty="0" smtClean="0">
                <a:latin typeface="+mn-lt"/>
              </a:rPr>
              <a:t>Statement with a redundancy error</a:t>
            </a:r>
            <a:endParaRPr lang="en-US" dirty="0">
              <a:latin typeface="+mn-lt"/>
            </a:endParaRPr>
          </a:p>
        </p:txBody>
      </p:sp>
      <p:sp>
        <p:nvSpPr>
          <p:cNvPr id="6" name="Rectangle 5"/>
          <p:cNvSpPr/>
          <p:nvPr/>
        </p:nvSpPr>
        <p:spPr>
          <a:xfrm>
            <a:off x="493776" y="4572000"/>
            <a:ext cx="8193024" cy="1323439"/>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marL="0" indent="0" eaLnBrk="1" hangingPunct="1">
              <a:buFont typeface="Wingdings" pitchFamily="2" charset="2"/>
              <a:buNone/>
            </a:pPr>
            <a:r>
              <a:rPr lang="en-US" sz="1600" dirty="0">
                <a:latin typeface="Courier New" pitchFamily="49" charset="0"/>
                <a:cs typeface="Courier New" pitchFamily="49" charset="0"/>
              </a:rPr>
              <a:t>SELECT </a:t>
            </a:r>
            <a:r>
              <a:rPr lang="en-US" sz="1600" dirty="0" err="1">
                <a:latin typeface="Courier New" pitchFamily="49" charset="0"/>
                <a:cs typeface="Courier New" pitchFamily="49" charset="0"/>
              </a:rPr>
              <a:t>StdFirstName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StdLastName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Enrollment.OfferNo</a:t>
            </a:r>
            <a:r>
              <a:rPr lang="en-US" sz="1600" dirty="0">
                <a:latin typeface="Courier New" pitchFamily="49" charset="0"/>
                <a:cs typeface="Courier New" pitchFamily="49" charset="0"/>
              </a:rPr>
              <a:t> </a:t>
            </a:r>
          </a:p>
          <a:p>
            <a:pPr marL="0" indent="0" eaLnBrk="1" hangingPunct="1">
              <a:buFont typeface="Wingdings" pitchFamily="2" charset="2"/>
              <a:buNone/>
            </a:pPr>
            <a:r>
              <a:rPr lang="en-US" sz="1600" dirty="0">
                <a:latin typeface="Courier New" pitchFamily="49" charset="0"/>
                <a:cs typeface="Courier New" pitchFamily="49" charset="0"/>
              </a:rPr>
              <a:t> FROM Student, Enrollment, Offering </a:t>
            </a:r>
          </a:p>
          <a:p>
            <a:pPr marL="0" indent="0" eaLnBrk="1" hangingPunct="1">
              <a:buFont typeface="Wingdings" pitchFamily="2" charset="2"/>
              <a:buNone/>
            </a:pPr>
            <a:r>
              <a:rPr lang="en-US" sz="1600" dirty="0">
                <a:latin typeface="Courier New" pitchFamily="49" charset="0"/>
                <a:cs typeface="Courier New" pitchFamily="49" charset="0"/>
              </a:rPr>
              <a:t> WHERE </a:t>
            </a:r>
            <a:r>
              <a:rPr lang="en-US" sz="1600" dirty="0" err="1">
                <a:latin typeface="Courier New" pitchFamily="49" charset="0"/>
                <a:cs typeface="Courier New" pitchFamily="49" charset="0"/>
              </a:rPr>
              <a:t>Student.StdNo</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Enrollment.StdNo</a:t>
            </a:r>
            <a:endParaRPr lang="en-US" sz="1600" dirty="0">
              <a:latin typeface="Courier New" pitchFamily="49" charset="0"/>
              <a:cs typeface="Courier New" pitchFamily="49" charset="0"/>
            </a:endParaRPr>
          </a:p>
          <a:p>
            <a:pPr marL="0" indent="0" eaLnBrk="1" hangingPunct="1">
              <a:buFont typeface="Wingdings" pitchFamily="2" charset="2"/>
              <a:buNone/>
            </a:pPr>
            <a:r>
              <a:rPr lang="en-US" sz="1600" dirty="0">
                <a:latin typeface="Courier New" pitchFamily="49" charset="0"/>
                <a:cs typeface="Courier New" pitchFamily="49" charset="0"/>
              </a:rPr>
              <a:t>   AND </a:t>
            </a:r>
            <a:r>
              <a:rPr lang="en-US" sz="1600" dirty="0" err="1">
                <a:latin typeface="Courier New" pitchFamily="49" charset="0"/>
                <a:cs typeface="Courier New" pitchFamily="49" charset="0"/>
              </a:rPr>
              <a:t>Offering.OfferNo</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Enrollment.OfferNo</a:t>
            </a:r>
            <a:r>
              <a:rPr lang="en-US" sz="1600" dirty="0">
                <a:latin typeface="Courier New" pitchFamily="49" charset="0"/>
                <a:cs typeface="Courier New" pitchFamily="49" charset="0"/>
              </a:rPr>
              <a:t> </a:t>
            </a:r>
          </a:p>
          <a:p>
            <a:pPr marL="0" indent="0" eaLnBrk="1" hangingPunct="1">
              <a:buFont typeface="Wingdings" pitchFamily="2" charset="2"/>
              <a:buNone/>
            </a:pPr>
            <a:r>
              <a:rPr lang="en-US" sz="1600" dirty="0">
                <a:latin typeface="Courier New" pitchFamily="49" charset="0"/>
                <a:cs typeface="Courier New" pitchFamily="49" charset="0"/>
              </a:rPr>
              <a:t>   AND </a:t>
            </a:r>
            <a:r>
              <a:rPr lang="en-US" sz="1600" dirty="0" err="1">
                <a:latin typeface="Courier New" pitchFamily="49" charset="0"/>
                <a:cs typeface="Courier New" pitchFamily="49" charset="0"/>
              </a:rPr>
              <a:t>OffYear</a:t>
            </a:r>
            <a:r>
              <a:rPr lang="en-US" sz="1600" dirty="0">
                <a:latin typeface="Courier New" pitchFamily="49" charset="0"/>
                <a:cs typeface="Courier New" pitchFamily="49" charset="0"/>
              </a:rPr>
              <a:t> = 2016 AND </a:t>
            </a:r>
            <a:r>
              <a:rPr lang="en-US" sz="1600" dirty="0" err="1">
                <a:latin typeface="Courier New" pitchFamily="49" charset="0"/>
                <a:cs typeface="Courier New" pitchFamily="49" charset="0"/>
              </a:rPr>
              <a:t>OffTerm</a:t>
            </a:r>
            <a:r>
              <a:rPr lang="en-US" sz="1600" dirty="0">
                <a:latin typeface="Courier New" pitchFamily="49" charset="0"/>
                <a:cs typeface="Courier New" pitchFamily="49" charset="0"/>
              </a:rPr>
              <a:t> = 'FALL'  </a:t>
            </a:r>
            <a:r>
              <a:rPr lang="en-US" sz="1600" dirty="0" smtClean="0">
                <a:latin typeface="Courier New" pitchFamily="49" charset="0"/>
                <a:cs typeface="Courier New" pitchFamily="49" charset="0"/>
              </a:rPr>
              <a:t>AND </a:t>
            </a:r>
            <a:r>
              <a:rPr lang="en-US" sz="1600" dirty="0" err="1">
                <a:latin typeface="Courier New" pitchFamily="49" charset="0"/>
                <a:cs typeface="Courier New" pitchFamily="49" charset="0"/>
              </a:rPr>
              <a:t>EnrGrade</a:t>
            </a:r>
            <a:r>
              <a:rPr lang="en-US" sz="1600" dirty="0">
                <a:latin typeface="Courier New" pitchFamily="49" charset="0"/>
                <a:cs typeface="Courier New" pitchFamily="49" charset="0"/>
              </a:rPr>
              <a:t> &gt;= </a:t>
            </a:r>
            <a:r>
              <a:rPr lang="en-US" sz="1600" dirty="0" smtClean="0">
                <a:latin typeface="Courier New" pitchFamily="49" charset="0"/>
                <a:cs typeface="Courier New" pitchFamily="49" charset="0"/>
              </a:rPr>
              <a:t>3.7;</a:t>
            </a:r>
            <a:endParaRPr lang="en-US" sz="1600" dirty="0">
              <a:latin typeface="Courier New" pitchFamily="49" charset="0"/>
              <a:cs typeface="Courier New" pitchFamily="49" charset="0"/>
            </a:endParaRPr>
          </a:p>
        </p:txBody>
      </p:sp>
      <p:sp>
        <p:nvSpPr>
          <p:cNvPr id="7" name="TextBox 6"/>
          <p:cNvSpPr txBox="1"/>
          <p:nvPr/>
        </p:nvSpPr>
        <p:spPr>
          <a:xfrm>
            <a:off x="304800" y="4171081"/>
            <a:ext cx="3060192" cy="461665"/>
          </a:xfrm>
          <a:prstGeom prst="rect">
            <a:avLst/>
          </a:prstGeom>
          <a:noFill/>
        </p:spPr>
        <p:txBody>
          <a:bodyPr wrap="square" rtlCol="0">
            <a:spAutoFit/>
          </a:bodyPr>
          <a:lstStyle/>
          <a:p>
            <a:r>
              <a:rPr lang="en-US" dirty="0" smtClean="0">
                <a:latin typeface="+mn-lt"/>
              </a:rPr>
              <a:t>Corrected statement</a:t>
            </a:r>
            <a:endParaRPr lang="en-US" dirty="0">
              <a:latin typeface="+mn-lt"/>
            </a:endParaRPr>
          </a:p>
        </p:txBody>
      </p:sp>
    </p:spTree>
    <p:custDataLst>
      <p:tags r:id="rId1"/>
    </p:custDataLst>
    <p:extLst>
      <p:ext uri="{BB962C8B-B14F-4D97-AF65-F5344CB8AC3E}">
        <p14:creationId xmlns:p14="http://schemas.microsoft.com/office/powerpoint/2010/main" val="2391955460"/>
      </p:ext>
    </p:extLst>
  </p:cSld>
  <p:clrMapOvr>
    <a:masterClrMapping/>
  </p:clrMapOvr>
  <p:transition advTm="6521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P spid="2"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AutoShape 2"/>
          <p:cNvSpPr>
            <a:spLocks noGrp="1" noChangeArrowheads="1"/>
          </p:cNvSpPr>
          <p:nvPr>
            <p:ph type="title"/>
          </p:nvPr>
        </p:nvSpPr>
        <p:spPr>
          <a:xfrm>
            <a:off x="304800" y="229555"/>
            <a:ext cx="8382000" cy="685800"/>
          </a:xfrm>
        </p:spPr>
        <p:txBody>
          <a:bodyPr/>
          <a:lstStyle/>
          <a:p>
            <a:pPr eaLnBrk="1" hangingPunct="1"/>
            <a:r>
              <a:rPr lang="en-US" dirty="0" smtClean="0"/>
              <a:t>Missing Parentheses</a:t>
            </a:r>
          </a:p>
        </p:txBody>
      </p:sp>
      <p:sp>
        <p:nvSpPr>
          <p:cNvPr id="136195" name="Rectangle 3"/>
          <p:cNvSpPr>
            <a:spLocks noGrp="1" noChangeArrowheads="1"/>
          </p:cNvSpPr>
          <p:nvPr>
            <p:ph type="body" idx="1"/>
          </p:nvPr>
        </p:nvSpPr>
        <p:spPr>
          <a:xfrm>
            <a:off x="304800" y="950221"/>
            <a:ext cx="8382000" cy="685800"/>
          </a:xfrm>
        </p:spPr>
        <p:txBody>
          <a:bodyPr/>
          <a:lstStyle/>
          <a:p>
            <a:pPr>
              <a:buNone/>
            </a:pPr>
            <a:r>
              <a:rPr lang="en-US" sz="2000" dirty="0" smtClean="0">
                <a:cs typeface="Times New Roman" pitchFamily="18" charset="0"/>
              </a:rPr>
              <a:t>Example </a:t>
            </a:r>
            <a:r>
              <a:rPr lang="en-US" sz="2000" dirty="0">
                <a:cs typeface="Times New Roman" pitchFamily="18" charset="0"/>
              </a:rPr>
              <a:t>3</a:t>
            </a:r>
            <a:r>
              <a:rPr lang="en-US" sz="2000" dirty="0" smtClean="0">
                <a:cs typeface="Times New Roman" pitchFamily="18" charset="0"/>
              </a:rPr>
              <a:t>: </a:t>
            </a:r>
            <a:r>
              <a:rPr lang="en-US" sz="2000" dirty="0">
                <a:cs typeface="Times New Roman" pitchFamily="18" charset="0"/>
              </a:rPr>
              <a:t>List the offer number, course number, and faculty number for course offerings scheduled in spring or summer of 2016.</a:t>
            </a:r>
            <a:endParaRPr lang="en-US" sz="2000" dirty="0" smtClean="0"/>
          </a:p>
        </p:txBody>
      </p:sp>
      <p:sp>
        <p:nvSpPr>
          <p:cNvPr id="2" name="Rectangle 1"/>
          <p:cNvSpPr/>
          <p:nvPr/>
        </p:nvSpPr>
        <p:spPr>
          <a:xfrm>
            <a:off x="701040" y="1973631"/>
            <a:ext cx="7086600" cy="1077218"/>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eaLnBrk="1" hangingPunct="1">
              <a:buFont typeface="Wingdings" pitchFamily="2" charset="2"/>
              <a:buNone/>
            </a:pPr>
            <a:r>
              <a:rPr lang="en-US" sz="1600" dirty="0">
                <a:latin typeface="Courier New" pitchFamily="49" charset="0"/>
                <a:cs typeface="Courier New" pitchFamily="49" charset="0"/>
              </a:rPr>
              <a:t>SELECT </a:t>
            </a:r>
            <a:r>
              <a:rPr lang="en-US" sz="1600" dirty="0" err="1">
                <a:latin typeface="Courier New" pitchFamily="49" charset="0"/>
                <a:cs typeface="Courier New" pitchFamily="49" charset="0"/>
              </a:rPr>
              <a:t>OfferNo</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CourseNo</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FacNo</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OffYear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OffTerm</a:t>
            </a:r>
            <a:r>
              <a:rPr lang="en-US" sz="1600" dirty="0">
                <a:latin typeface="Courier New" pitchFamily="49" charset="0"/>
                <a:cs typeface="Courier New" pitchFamily="49" charset="0"/>
              </a:rPr>
              <a:t> </a:t>
            </a:r>
          </a:p>
          <a:p>
            <a:pPr eaLnBrk="1" hangingPunct="1">
              <a:buFont typeface="Wingdings" pitchFamily="2" charset="2"/>
              <a:buNone/>
            </a:pPr>
            <a:r>
              <a:rPr lang="en-US" sz="1600" dirty="0">
                <a:latin typeface="Courier New" pitchFamily="49" charset="0"/>
                <a:cs typeface="Courier New" pitchFamily="49" charset="0"/>
              </a:rPr>
              <a:t> FROM Offering </a:t>
            </a:r>
          </a:p>
          <a:p>
            <a:pPr eaLnBrk="1" hangingPunct="1">
              <a:buFont typeface="Wingdings" pitchFamily="2" charset="2"/>
              <a:buNone/>
            </a:pPr>
            <a:r>
              <a:rPr lang="en-US" sz="1600" dirty="0">
                <a:latin typeface="Courier New" pitchFamily="49" charset="0"/>
                <a:cs typeface="Courier New" pitchFamily="49" charset="0"/>
              </a:rPr>
              <a:t> WHERE </a:t>
            </a:r>
            <a:r>
              <a:rPr lang="en-US" sz="1600" dirty="0" err="1">
                <a:latin typeface="Courier New" pitchFamily="49" charset="0"/>
                <a:cs typeface="Courier New" pitchFamily="49" charset="0"/>
              </a:rPr>
              <a:t>OffTerm</a:t>
            </a:r>
            <a:r>
              <a:rPr lang="en-US" sz="1600" dirty="0">
                <a:latin typeface="Courier New" pitchFamily="49" charset="0"/>
                <a:cs typeface="Courier New" pitchFamily="49" charset="0"/>
              </a:rPr>
              <a:t> = 'SPRING' OR </a:t>
            </a:r>
            <a:r>
              <a:rPr lang="en-US" sz="1600" dirty="0" err="1">
                <a:latin typeface="Courier New" pitchFamily="49" charset="0"/>
                <a:cs typeface="Courier New" pitchFamily="49" charset="0"/>
              </a:rPr>
              <a:t>OffTerm</a:t>
            </a:r>
            <a:r>
              <a:rPr lang="en-US" sz="1600" dirty="0">
                <a:latin typeface="Courier New" pitchFamily="49" charset="0"/>
                <a:cs typeface="Courier New" pitchFamily="49" charset="0"/>
              </a:rPr>
              <a:t> = 'SUMMER'</a:t>
            </a:r>
          </a:p>
          <a:p>
            <a:pPr eaLnBrk="1" hangingPunct="1">
              <a:buFont typeface="Wingdings" pitchFamily="2" charset="2"/>
              <a:buNone/>
            </a:pPr>
            <a:r>
              <a:rPr lang="en-US" sz="1600" dirty="0">
                <a:latin typeface="Courier New" pitchFamily="49" charset="0"/>
                <a:cs typeface="Courier New" pitchFamily="49" charset="0"/>
              </a:rPr>
              <a:t>   AND </a:t>
            </a:r>
            <a:r>
              <a:rPr lang="en-US" sz="1600" dirty="0" err="1">
                <a:latin typeface="Courier New" pitchFamily="49" charset="0"/>
                <a:cs typeface="Courier New" pitchFamily="49" charset="0"/>
              </a:rPr>
              <a:t>OffYear</a:t>
            </a:r>
            <a:r>
              <a:rPr lang="en-US" sz="1600" dirty="0">
                <a:latin typeface="Courier New" pitchFamily="49" charset="0"/>
                <a:cs typeface="Courier New" pitchFamily="49" charset="0"/>
              </a:rPr>
              <a:t> = </a:t>
            </a:r>
            <a:r>
              <a:rPr lang="en-US" sz="1600" dirty="0" smtClean="0">
                <a:latin typeface="Courier New" pitchFamily="49" charset="0"/>
                <a:cs typeface="Courier New" pitchFamily="49" charset="0"/>
              </a:rPr>
              <a:t>2016</a:t>
            </a:r>
            <a:r>
              <a:rPr lang="en-US" sz="1600" dirty="0" smtClean="0">
                <a:latin typeface="Courier New" pitchFamily="49" charset="0"/>
                <a:cs typeface="Times New Roman" pitchFamily="18" charset="0"/>
              </a:rPr>
              <a:t>;</a:t>
            </a:r>
            <a:r>
              <a:rPr lang="en-US" sz="1600" dirty="0" smtClean="0">
                <a:latin typeface="Courier New" pitchFamily="49" charset="0"/>
              </a:rPr>
              <a:t> </a:t>
            </a:r>
            <a:endParaRPr lang="en-US" sz="1600" dirty="0">
              <a:latin typeface="Courier New" pitchFamily="49" charset="0"/>
            </a:endParaRPr>
          </a:p>
        </p:txBody>
      </p:sp>
      <p:sp>
        <p:nvSpPr>
          <p:cNvPr id="5" name="Rectangle 4"/>
          <p:cNvSpPr/>
          <p:nvPr/>
        </p:nvSpPr>
        <p:spPr>
          <a:xfrm>
            <a:off x="701040" y="3543299"/>
            <a:ext cx="7391400" cy="1077218"/>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eaLnBrk="1" hangingPunct="1">
              <a:buFont typeface="Wingdings" pitchFamily="2" charset="2"/>
              <a:buNone/>
            </a:pPr>
            <a:r>
              <a:rPr lang="en-US" sz="1600" dirty="0">
                <a:latin typeface="Courier New" pitchFamily="49" charset="0"/>
                <a:cs typeface="Courier New" pitchFamily="49" charset="0"/>
              </a:rPr>
              <a:t>SELECT </a:t>
            </a:r>
            <a:r>
              <a:rPr lang="en-US" sz="1600" dirty="0" err="1">
                <a:latin typeface="Courier New" pitchFamily="49" charset="0"/>
                <a:cs typeface="Courier New" pitchFamily="49" charset="0"/>
              </a:rPr>
              <a:t>OfferNo</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CourseNo</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FacNo</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OffYear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OffTerm</a:t>
            </a:r>
            <a:r>
              <a:rPr lang="en-US" sz="1600" dirty="0">
                <a:latin typeface="Courier New" pitchFamily="49" charset="0"/>
                <a:cs typeface="Courier New" pitchFamily="49" charset="0"/>
              </a:rPr>
              <a:t> </a:t>
            </a:r>
          </a:p>
          <a:p>
            <a:pPr eaLnBrk="1" hangingPunct="1">
              <a:buFont typeface="Wingdings" pitchFamily="2" charset="2"/>
              <a:buNone/>
            </a:pPr>
            <a:r>
              <a:rPr lang="en-US" sz="1600" dirty="0">
                <a:latin typeface="Courier New" pitchFamily="49" charset="0"/>
                <a:cs typeface="Courier New" pitchFamily="49" charset="0"/>
              </a:rPr>
              <a:t> FROM Offering </a:t>
            </a:r>
          </a:p>
          <a:p>
            <a:pPr eaLnBrk="1" hangingPunct="1">
              <a:buFont typeface="Wingdings" pitchFamily="2" charset="2"/>
              <a:buNone/>
            </a:pPr>
            <a:r>
              <a:rPr lang="en-US" sz="1600" dirty="0">
                <a:latin typeface="Courier New" pitchFamily="49" charset="0"/>
                <a:cs typeface="Courier New" pitchFamily="49" charset="0"/>
              </a:rPr>
              <a:t> WHERE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OffTerm</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'SPRING' OR </a:t>
            </a:r>
            <a:r>
              <a:rPr lang="en-US" sz="1600" dirty="0" err="1">
                <a:latin typeface="Courier New" pitchFamily="49" charset="0"/>
                <a:cs typeface="Courier New" pitchFamily="49" charset="0"/>
              </a:rPr>
              <a:t>OffTerm</a:t>
            </a:r>
            <a:r>
              <a:rPr lang="en-US" sz="1600" dirty="0">
                <a:latin typeface="Courier New" pitchFamily="49" charset="0"/>
                <a:cs typeface="Courier New" pitchFamily="49" charset="0"/>
              </a:rPr>
              <a:t> = </a:t>
            </a:r>
            <a:r>
              <a:rPr lang="en-US" sz="1600" dirty="0" smtClean="0">
                <a:latin typeface="Courier New" pitchFamily="49" charset="0"/>
                <a:cs typeface="Courier New" pitchFamily="49" charset="0"/>
              </a:rPr>
              <a:t>'SUMMER</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 ) </a:t>
            </a:r>
            <a:endParaRPr lang="en-US" sz="1600" dirty="0">
              <a:latin typeface="Courier New" pitchFamily="49" charset="0"/>
              <a:cs typeface="Courier New" pitchFamily="49" charset="0"/>
            </a:endParaRPr>
          </a:p>
          <a:p>
            <a:pPr eaLnBrk="1" hangingPunct="1">
              <a:buFont typeface="Wingdings" pitchFamily="2" charset="2"/>
              <a:buNone/>
            </a:pPr>
            <a:r>
              <a:rPr lang="en-US" sz="1600" dirty="0">
                <a:latin typeface="Courier New" pitchFamily="49" charset="0"/>
                <a:cs typeface="Courier New" pitchFamily="49" charset="0"/>
              </a:rPr>
              <a:t>   AND </a:t>
            </a:r>
            <a:r>
              <a:rPr lang="en-US" sz="1600" dirty="0" err="1">
                <a:latin typeface="Courier New" pitchFamily="49" charset="0"/>
                <a:cs typeface="Courier New" pitchFamily="49" charset="0"/>
              </a:rPr>
              <a:t>OffYear</a:t>
            </a:r>
            <a:r>
              <a:rPr lang="en-US" sz="1600" dirty="0">
                <a:latin typeface="Courier New" pitchFamily="49" charset="0"/>
                <a:cs typeface="Courier New" pitchFamily="49" charset="0"/>
              </a:rPr>
              <a:t> = </a:t>
            </a:r>
            <a:r>
              <a:rPr lang="en-US" sz="1600" dirty="0" smtClean="0">
                <a:latin typeface="Courier New" pitchFamily="49" charset="0"/>
                <a:cs typeface="Courier New" pitchFamily="49" charset="0"/>
              </a:rPr>
              <a:t>2016</a:t>
            </a:r>
            <a:r>
              <a:rPr lang="en-US" sz="1600" dirty="0" smtClean="0">
                <a:latin typeface="Courier New" pitchFamily="49" charset="0"/>
                <a:cs typeface="Times New Roman" pitchFamily="18" charset="0"/>
              </a:rPr>
              <a:t>;</a:t>
            </a:r>
            <a:r>
              <a:rPr lang="en-US" sz="1600" dirty="0" smtClean="0">
                <a:latin typeface="Courier New" pitchFamily="49" charset="0"/>
              </a:rPr>
              <a:t> </a:t>
            </a:r>
            <a:endParaRPr lang="en-US" sz="1600" dirty="0">
              <a:latin typeface="Courier New" pitchFamily="49" charset="0"/>
            </a:endParaRPr>
          </a:p>
        </p:txBody>
      </p:sp>
      <p:sp>
        <p:nvSpPr>
          <p:cNvPr id="6" name="Rectangle 5"/>
          <p:cNvSpPr/>
          <p:nvPr/>
        </p:nvSpPr>
        <p:spPr>
          <a:xfrm>
            <a:off x="800100" y="4795881"/>
            <a:ext cx="7391400" cy="1077218"/>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eaLnBrk="1" hangingPunct="1">
              <a:buFont typeface="Wingdings" pitchFamily="2" charset="2"/>
              <a:buNone/>
            </a:pPr>
            <a:r>
              <a:rPr lang="en-US" sz="1600" dirty="0">
                <a:latin typeface="Courier New" pitchFamily="49" charset="0"/>
                <a:cs typeface="Courier New" pitchFamily="49" charset="0"/>
              </a:rPr>
              <a:t>SELECT </a:t>
            </a:r>
            <a:r>
              <a:rPr lang="en-US" sz="1600" dirty="0" err="1">
                <a:latin typeface="Courier New" pitchFamily="49" charset="0"/>
                <a:cs typeface="Courier New" pitchFamily="49" charset="0"/>
              </a:rPr>
              <a:t>OfferNo</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CourseNo</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FacNo</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OffYear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OffTerm</a:t>
            </a:r>
            <a:r>
              <a:rPr lang="en-US" sz="1600" dirty="0">
                <a:latin typeface="Courier New" pitchFamily="49" charset="0"/>
                <a:cs typeface="Courier New" pitchFamily="49" charset="0"/>
              </a:rPr>
              <a:t> </a:t>
            </a:r>
          </a:p>
          <a:p>
            <a:pPr eaLnBrk="1" hangingPunct="1">
              <a:buFont typeface="Wingdings" pitchFamily="2" charset="2"/>
              <a:buNone/>
            </a:pPr>
            <a:r>
              <a:rPr lang="en-US" sz="1600" dirty="0">
                <a:latin typeface="Courier New" pitchFamily="49" charset="0"/>
                <a:cs typeface="Courier New" pitchFamily="49" charset="0"/>
              </a:rPr>
              <a:t> FROM Offering </a:t>
            </a:r>
          </a:p>
          <a:p>
            <a:pPr eaLnBrk="1" hangingPunct="1">
              <a:buFont typeface="Wingdings" pitchFamily="2" charset="2"/>
              <a:buNone/>
            </a:pPr>
            <a:r>
              <a:rPr lang="en-US" sz="1600" dirty="0">
                <a:latin typeface="Courier New" pitchFamily="49" charset="0"/>
                <a:cs typeface="Courier New" pitchFamily="49" charset="0"/>
              </a:rPr>
              <a:t> WHERE </a:t>
            </a:r>
            <a:r>
              <a:rPr lang="en-US" sz="1600" dirty="0" err="1" smtClean="0">
                <a:latin typeface="Courier New" pitchFamily="49" charset="0"/>
                <a:cs typeface="Courier New" pitchFamily="49" charset="0"/>
              </a:rPr>
              <a:t>OffTerm</a:t>
            </a:r>
            <a:r>
              <a:rPr lang="en-US" sz="1600" dirty="0" smtClean="0">
                <a:latin typeface="Courier New" pitchFamily="49" charset="0"/>
                <a:cs typeface="Courier New" pitchFamily="49" charset="0"/>
              </a:rPr>
              <a:t> IN ('SPRING</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 'SUMMER') </a:t>
            </a:r>
            <a:endParaRPr lang="en-US" sz="1600" dirty="0">
              <a:latin typeface="Courier New" pitchFamily="49" charset="0"/>
              <a:cs typeface="Courier New" pitchFamily="49" charset="0"/>
            </a:endParaRPr>
          </a:p>
          <a:p>
            <a:pPr eaLnBrk="1" hangingPunct="1">
              <a:buFont typeface="Wingdings" pitchFamily="2" charset="2"/>
              <a:buNone/>
            </a:pPr>
            <a:r>
              <a:rPr lang="en-US" sz="1600" dirty="0">
                <a:latin typeface="Courier New" pitchFamily="49" charset="0"/>
                <a:cs typeface="Courier New" pitchFamily="49" charset="0"/>
              </a:rPr>
              <a:t>   AND </a:t>
            </a:r>
            <a:r>
              <a:rPr lang="en-US" sz="1600" dirty="0" err="1">
                <a:latin typeface="Courier New" pitchFamily="49" charset="0"/>
                <a:cs typeface="Courier New" pitchFamily="49" charset="0"/>
              </a:rPr>
              <a:t>OffYear</a:t>
            </a:r>
            <a:r>
              <a:rPr lang="en-US" sz="1600" dirty="0">
                <a:latin typeface="Courier New" pitchFamily="49" charset="0"/>
                <a:cs typeface="Courier New" pitchFamily="49" charset="0"/>
              </a:rPr>
              <a:t> = </a:t>
            </a:r>
            <a:r>
              <a:rPr lang="en-US" sz="1600" dirty="0" smtClean="0">
                <a:latin typeface="Courier New" pitchFamily="49" charset="0"/>
                <a:cs typeface="Courier New" pitchFamily="49" charset="0"/>
              </a:rPr>
              <a:t>2016</a:t>
            </a:r>
            <a:r>
              <a:rPr lang="en-US" sz="1600" dirty="0" smtClean="0">
                <a:latin typeface="Courier New" pitchFamily="49" charset="0"/>
                <a:cs typeface="Times New Roman" pitchFamily="18" charset="0"/>
              </a:rPr>
              <a:t>;</a:t>
            </a:r>
            <a:r>
              <a:rPr lang="en-US" sz="1600" dirty="0" smtClean="0">
                <a:latin typeface="Courier New" pitchFamily="49" charset="0"/>
              </a:rPr>
              <a:t> </a:t>
            </a:r>
            <a:endParaRPr lang="en-US" sz="1600" dirty="0">
              <a:latin typeface="Courier New" pitchFamily="49" charset="0"/>
            </a:endParaRPr>
          </a:p>
        </p:txBody>
      </p:sp>
      <p:sp>
        <p:nvSpPr>
          <p:cNvPr id="3" name="TextBox 2"/>
          <p:cNvSpPr txBox="1"/>
          <p:nvPr/>
        </p:nvSpPr>
        <p:spPr>
          <a:xfrm>
            <a:off x="667512" y="3188404"/>
            <a:ext cx="3108960" cy="400110"/>
          </a:xfrm>
          <a:prstGeom prst="rect">
            <a:avLst/>
          </a:prstGeom>
          <a:noFill/>
        </p:spPr>
        <p:txBody>
          <a:bodyPr wrap="square" rtlCol="0">
            <a:spAutoFit/>
          </a:bodyPr>
          <a:lstStyle/>
          <a:p>
            <a:r>
              <a:rPr lang="en-US" sz="2000" dirty="0" smtClean="0">
                <a:latin typeface="+mn-lt"/>
              </a:rPr>
              <a:t>Corrected statements</a:t>
            </a:r>
            <a:endParaRPr lang="en-US" sz="2000" dirty="0">
              <a:latin typeface="+mn-lt"/>
            </a:endParaRPr>
          </a:p>
        </p:txBody>
      </p:sp>
      <p:sp>
        <p:nvSpPr>
          <p:cNvPr id="8" name="TextBox 7"/>
          <p:cNvSpPr txBox="1"/>
          <p:nvPr/>
        </p:nvSpPr>
        <p:spPr>
          <a:xfrm>
            <a:off x="579120" y="1655274"/>
            <a:ext cx="3916680" cy="400110"/>
          </a:xfrm>
          <a:prstGeom prst="rect">
            <a:avLst/>
          </a:prstGeom>
          <a:noFill/>
        </p:spPr>
        <p:txBody>
          <a:bodyPr wrap="square" rtlCol="0">
            <a:spAutoFit/>
          </a:bodyPr>
          <a:lstStyle/>
          <a:p>
            <a:r>
              <a:rPr lang="en-US" sz="2000" dirty="0" smtClean="0">
                <a:latin typeface="+mn-lt"/>
              </a:rPr>
              <a:t>Statement with a semantic error</a:t>
            </a:r>
            <a:endParaRPr lang="en-US" sz="2000" dirty="0">
              <a:latin typeface="+mn-lt"/>
            </a:endParaRPr>
          </a:p>
        </p:txBody>
      </p:sp>
    </p:spTree>
    <p:custDataLst>
      <p:tags r:id="rId1"/>
    </p:custDataLst>
    <p:extLst>
      <p:ext uri="{BB962C8B-B14F-4D97-AF65-F5344CB8AC3E}">
        <p14:creationId xmlns:p14="http://schemas.microsoft.com/office/powerpoint/2010/main" val="1147350289"/>
      </p:ext>
    </p:extLst>
  </p:cSld>
  <p:clrMapOvr>
    <a:masterClrMapping/>
  </p:clrMapOvr>
  <p:transition advTm="4181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P spid="2"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Poor Coding Practices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7621399"/>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53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AutoShape 2"/>
          <p:cNvSpPr>
            <a:spLocks noGrp="1" noChangeArrowheads="1"/>
          </p:cNvSpPr>
          <p:nvPr>
            <p:ph type="title"/>
          </p:nvPr>
        </p:nvSpPr>
        <p:spPr>
          <a:xfrm>
            <a:off x="304800" y="226368"/>
            <a:ext cx="8382000" cy="685800"/>
          </a:xfrm>
        </p:spPr>
        <p:txBody>
          <a:bodyPr/>
          <a:lstStyle/>
          <a:p>
            <a:pPr eaLnBrk="1" hangingPunct="1"/>
            <a:r>
              <a:rPr lang="en-US" dirty="0" smtClean="0"/>
              <a:t>Example with Poor Coding Practices</a:t>
            </a:r>
          </a:p>
        </p:txBody>
      </p:sp>
      <p:sp>
        <p:nvSpPr>
          <p:cNvPr id="132099" name="Rectangle 3"/>
          <p:cNvSpPr>
            <a:spLocks noGrp="1" noChangeArrowheads="1"/>
          </p:cNvSpPr>
          <p:nvPr>
            <p:ph type="body" idx="1"/>
          </p:nvPr>
        </p:nvSpPr>
        <p:spPr>
          <a:xfrm>
            <a:off x="304800" y="1017731"/>
            <a:ext cx="7699375" cy="527090"/>
          </a:xfrm>
        </p:spPr>
        <p:txBody>
          <a:bodyPr/>
          <a:lstStyle/>
          <a:p>
            <a:pPr marL="0" indent="0">
              <a:buNone/>
            </a:pPr>
            <a:r>
              <a:rPr lang="en-US" sz="2400" dirty="0" smtClean="0">
                <a:cs typeface="Times New Roman" pitchFamily="18" charset="0"/>
              </a:rPr>
              <a:t>Example 4</a:t>
            </a:r>
            <a:r>
              <a:rPr lang="en-US" sz="2400" dirty="0">
                <a:cs typeface="Times New Roman" pitchFamily="18" charset="0"/>
              </a:rPr>
              <a:t>: List Bob Norbert’s course schedule in spring 2017.</a:t>
            </a:r>
            <a:endParaRPr lang="en-US" sz="2400" dirty="0" smtClean="0"/>
          </a:p>
        </p:txBody>
      </p:sp>
      <p:sp>
        <p:nvSpPr>
          <p:cNvPr id="2" name="Rectangle 1"/>
          <p:cNvSpPr/>
          <p:nvPr/>
        </p:nvSpPr>
        <p:spPr>
          <a:xfrm>
            <a:off x="509142" y="2612395"/>
            <a:ext cx="8025257" cy="2862322"/>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eaLnBrk="1" hangingPunct="1">
              <a:buNone/>
            </a:pPr>
            <a:r>
              <a:rPr lang="en-US" sz="1800" dirty="0">
                <a:latin typeface="Courier New" pitchFamily="49" charset="0"/>
                <a:cs typeface="Courier New" pitchFamily="49" charset="0"/>
              </a:rPr>
              <a:t>SELECT </a:t>
            </a:r>
            <a:r>
              <a:rPr lang="en-US" sz="1800" dirty="0" err="1">
                <a:latin typeface="Courier New" pitchFamily="49" charset="0"/>
                <a:cs typeface="Courier New" pitchFamily="49" charset="0"/>
              </a:rPr>
              <a:t>Offering.OfferNo</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Offering.CourseNo</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OffDays</a:t>
            </a:r>
            <a:r>
              <a:rPr lang="en-US" sz="1800" dirty="0">
                <a:latin typeface="Courier New" pitchFamily="49" charset="0"/>
                <a:cs typeface="Courier New" pitchFamily="49" charset="0"/>
              </a:rPr>
              <a:t>,</a:t>
            </a:r>
          </a:p>
          <a:p>
            <a:pPr eaLnBrk="1" hangingPunct="1">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OffLocation</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OffTime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CrsUnits</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FacFirstName</a:t>
            </a:r>
            <a:r>
              <a:rPr lang="en-US" sz="1800" dirty="0">
                <a:latin typeface="Courier New" pitchFamily="49" charset="0"/>
                <a:cs typeface="Courier New" pitchFamily="49" charset="0"/>
              </a:rPr>
              <a:t>,</a:t>
            </a:r>
          </a:p>
          <a:p>
            <a:pPr eaLnBrk="1" hangingPunct="1">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FacLastName</a:t>
            </a:r>
            <a:r>
              <a:rPr lang="en-US" sz="1800" dirty="0">
                <a:latin typeface="Courier New" pitchFamily="49" charset="0"/>
                <a:cs typeface="Courier New" pitchFamily="49" charset="0"/>
              </a:rPr>
              <a:t> FROM Faculty, Offering, Enrollment, Student, Course WHERE </a:t>
            </a:r>
            <a:r>
              <a:rPr lang="en-US" sz="1800" dirty="0" err="1">
                <a:latin typeface="Courier New" pitchFamily="49" charset="0"/>
                <a:cs typeface="Courier New" pitchFamily="49" charset="0"/>
              </a:rPr>
              <a:t>Faculty.FacNo</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Offering.FacNo</a:t>
            </a:r>
            <a:r>
              <a:rPr lang="en-US" sz="1800" dirty="0">
                <a:latin typeface="Courier New" pitchFamily="49" charset="0"/>
                <a:cs typeface="Courier New" pitchFamily="49" charset="0"/>
              </a:rPr>
              <a:t> AND</a:t>
            </a:r>
          </a:p>
          <a:p>
            <a:pPr eaLnBrk="1" hangingPunct="1">
              <a:buNone/>
            </a:pPr>
            <a:r>
              <a:rPr lang="en-US" sz="1800" dirty="0" err="1">
                <a:latin typeface="Courier New" pitchFamily="49" charset="0"/>
                <a:cs typeface="Courier New" pitchFamily="49" charset="0"/>
              </a:rPr>
              <a:t>Offering.OfferNo</a:t>
            </a:r>
            <a:endParaRPr lang="en-US" sz="1800" dirty="0">
              <a:latin typeface="Courier New" pitchFamily="49" charset="0"/>
              <a:cs typeface="Courier New" pitchFamily="49" charset="0"/>
            </a:endParaRPr>
          </a:p>
          <a:p>
            <a:pPr eaLnBrk="1" hangingPunct="1">
              <a:buNone/>
            </a:pP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Enrollment.OfferNo</a:t>
            </a:r>
            <a:endParaRPr lang="en-US" sz="1800" dirty="0">
              <a:latin typeface="Courier New" pitchFamily="49" charset="0"/>
              <a:cs typeface="Courier New" pitchFamily="49" charset="0"/>
            </a:endParaRPr>
          </a:p>
          <a:p>
            <a:pPr eaLnBrk="1" hangingPunct="1">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Student.StdNo</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Enrollment.StdNo</a:t>
            </a:r>
            <a:endParaRPr lang="en-US" sz="1800" dirty="0">
              <a:latin typeface="Courier New" pitchFamily="49" charset="0"/>
              <a:cs typeface="Courier New" pitchFamily="49" charset="0"/>
            </a:endParaRPr>
          </a:p>
          <a:p>
            <a:pPr eaLnBrk="1" hangingPunct="1">
              <a:buNone/>
            </a:pPr>
            <a:r>
              <a:rPr lang="en-US" sz="1800" dirty="0">
                <a:latin typeface="Courier New" pitchFamily="49" charset="0"/>
                <a:cs typeface="Courier New" pitchFamily="49" charset="0"/>
              </a:rPr>
              <a:t>AND </a:t>
            </a:r>
            <a:r>
              <a:rPr lang="en-US" sz="1800" dirty="0" err="1">
                <a:latin typeface="Courier New" pitchFamily="49" charset="0"/>
                <a:cs typeface="Courier New" pitchFamily="49" charset="0"/>
              </a:rPr>
              <a:t>Offering.CourseNo</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Course.CourseNo</a:t>
            </a:r>
            <a:endParaRPr lang="en-US" sz="1800" dirty="0">
              <a:latin typeface="Courier New" pitchFamily="49" charset="0"/>
              <a:cs typeface="Courier New" pitchFamily="49" charset="0"/>
            </a:endParaRPr>
          </a:p>
          <a:p>
            <a:pPr eaLnBrk="1" hangingPunct="1">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OffYear</a:t>
            </a:r>
            <a:r>
              <a:rPr lang="en-US" sz="1800" dirty="0">
                <a:latin typeface="Courier New" pitchFamily="49" charset="0"/>
                <a:cs typeface="Courier New" pitchFamily="49" charset="0"/>
              </a:rPr>
              <a:t> = '2017' AND </a:t>
            </a:r>
            <a:r>
              <a:rPr lang="en-US" sz="1800" dirty="0" err="1">
                <a:latin typeface="Courier New" pitchFamily="49" charset="0"/>
                <a:cs typeface="Courier New" pitchFamily="49" charset="0"/>
              </a:rPr>
              <a:t>OffTerm</a:t>
            </a:r>
            <a:r>
              <a:rPr lang="en-US" sz="1800" dirty="0">
                <a:latin typeface="Courier New" pitchFamily="49" charset="0"/>
                <a:cs typeface="Courier New" pitchFamily="49" charset="0"/>
              </a:rPr>
              <a:t> = 'SPRING' </a:t>
            </a:r>
          </a:p>
          <a:p>
            <a:pPr eaLnBrk="1" hangingPunct="1">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StdFirstName</a:t>
            </a:r>
            <a:r>
              <a:rPr lang="en-US" sz="1800" dirty="0">
                <a:latin typeface="Courier New" pitchFamily="49" charset="0"/>
                <a:cs typeface="Courier New" pitchFamily="49" charset="0"/>
              </a:rPr>
              <a:t> LIKE 'BOB' AND </a:t>
            </a:r>
            <a:r>
              <a:rPr lang="en-US" sz="1800" dirty="0" err="1">
                <a:latin typeface="Courier New" pitchFamily="49" charset="0"/>
                <a:cs typeface="Courier New" pitchFamily="49" charset="0"/>
              </a:rPr>
              <a:t>StdLastName</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'NORBERT</a:t>
            </a:r>
            <a:r>
              <a:rPr lang="en-US" sz="1800" dirty="0">
                <a:latin typeface="Courier New" pitchFamily="49" charset="0"/>
                <a:cs typeface="Courier New" pitchFamily="49" charset="0"/>
              </a:rPr>
              <a:t>'</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5" name="TextBox 4"/>
          <p:cNvSpPr txBox="1"/>
          <p:nvPr/>
        </p:nvSpPr>
        <p:spPr>
          <a:xfrm>
            <a:off x="286512" y="1988198"/>
            <a:ext cx="6038088" cy="461665"/>
          </a:xfrm>
          <a:prstGeom prst="rect">
            <a:avLst/>
          </a:prstGeom>
          <a:noFill/>
        </p:spPr>
        <p:txBody>
          <a:bodyPr wrap="square" rtlCol="0">
            <a:spAutoFit/>
          </a:bodyPr>
          <a:lstStyle/>
          <a:p>
            <a:r>
              <a:rPr lang="en-US" dirty="0" smtClean="0">
                <a:latin typeface="+mn-lt"/>
              </a:rPr>
              <a:t>Statement with poor coding practices</a:t>
            </a:r>
            <a:endParaRPr lang="en-US" dirty="0">
              <a:latin typeface="+mn-lt"/>
            </a:endParaRPr>
          </a:p>
        </p:txBody>
      </p:sp>
    </p:spTree>
    <p:custDataLst>
      <p:tags r:id="rId1"/>
    </p:custDataLst>
    <p:extLst>
      <p:ext uri="{BB962C8B-B14F-4D97-AF65-F5344CB8AC3E}">
        <p14:creationId xmlns:p14="http://schemas.microsoft.com/office/powerpoint/2010/main" val="2823701698"/>
      </p:ext>
    </p:extLst>
  </p:cSld>
  <p:clrMapOvr>
    <a:masterClrMapping/>
  </p:clrMapOvr>
  <p:transition advTm="90735"/>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5 Extended Query Formulation with SQL&amp;quot;&quot;/&gt;&lt;property id=&quot;20307&quot; value=&quot;256&quot;/&gt;&lt;/object&gt;&lt;object type=&quot;3&quot; unique_id=&quot;26618&quot;&gt;&lt;property id=&quot;20148&quot; value=&quot;5&quot;/&gt;&lt;property id=&quot;20300&quot; value=&quot;Slide 2 - &amp;quot;Lesson Objectives&amp;quot;&quot;/&gt;&lt;property id=&quot;20307&quot; value=&quot;275&quot;/&gt;&lt;/object&gt;&lt;object type=&quot;3&quot; unique_id=&quot;28510&quot;&gt;&lt;property id=&quot;20148&quot; value=&quot;5&quot;/&gt;&lt;property id=&quot;20300&quot; value=&quot;Slide 3 - &amp;quot;Modification Statements&amp;quot;&quot;/&gt;&lt;property id=&quot;20307&quot; value=&quot;298&quot;/&gt;&lt;/object&gt;&lt;object type=&quot;3&quot; unique_id=&quot;28511&quot;&gt;&lt;property id=&quot;20148&quot; value=&quot;5&quot;/&gt;&lt;property id=&quot;20300&quot; value=&quot;Slide 4 - &amp;quot;SQL INSERT Example&amp;quot;&quot;/&gt;&lt;property id=&quot;20307&quot; value=&quot;295&quot;/&gt;&lt;/object&gt;&lt;object type=&quot;3&quot; unique_id=&quot;28512&quot;&gt;&lt;property id=&quot;20148&quot; value=&quot;5&quot;/&gt;&lt;property id=&quot;20300&quot; value=&quot;Slide 5 - &amp;quot;SQL UPDATE Example&amp;quot;&quot;/&gt;&lt;property id=&quot;20307&quot; value=&quot;296&quot;/&gt;&lt;/object&gt;&lt;object type=&quot;3&quot; unique_id=&quot;28513&quot;&gt;&lt;property id=&quot;20148&quot; value=&quot;5&quot;/&gt;&lt;property id=&quot;20300&quot; value=&quot;Slide 6 - &amp;quot;SQL DELETE Example&amp;quot;&quot;/&gt;&lt;property id=&quot;20307&quot; value=&quot;297&quot;/&gt;&lt;/object&gt;&lt;object type=&quot;3&quot; unique_id=&quot;28514&quot;&gt;&lt;property id=&quot;20148&quot; value=&quot;5&quot;/&gt;&lt;property id=&quot;20300&quot; value=&quot;Slide 7 - &amp;quot;Summary&amp;quot;&quot;/&gt;&lt;property id=&quot;20307&quot; value=&quot;293&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6.4|6.3"/>
</p:tagLst>
</file>

<file path=ppt/tags/tag3.xml><?xml version="1.0" encoding="utf-8"?>
<p:tagLst xmlns:a="http://schemas.openxmlformats.org/drawingml/2006/main" xmlns:r="http://schemas.openxmlformats.org/officeDocument/2006/relationships" xmlns:p="http://schemas.openxmlformats.org/presentationml/2006/main">
  <p:tag name="TIMING" val="|19.4|5.9"/>
</p:tagLst>
</file>

<file path=ppt/tags/tag4.xml><?xml version="1.0" encoding="utf-8"?>
<p:tagLst xmlns:a="http://schemas.openxmlformats.org/drawingml/2006/main" xmlns:r="http://schemas.openxmlformats.org/officeDocument/2006/relationships" xmlns:p="http://schemas.openxmlformats.org/presentationml/2006/main">
  <p:tag name="TIMING" val="|19.1|4.7"/>
</p:tagLst>
</file>

<file path=ppt/tags/tag5.xml><?xml version="1.0" encoding="utf-8"?>
<p:tagLst xmlns:a="http://schemas.openxmlformats.org/drawingml/2006/main" xmlns:r="http://schemas.openxmlformats.org/officeDocument/2006/relationships" xmlns:p="http://schemas.openxmlformats.org/presentationml/2006/main">
  <p:tag name="TIMING" val="|6.4|6.3"/>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4439</TotalTime>
  <Words>1212</Words>
  <Application>Microsoft Office PowerPoint</Application>
  <PresentationFormat>On-screen Show (4:3)</PresentationFormat>
  <Paragraphs>142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ＭＳ Ｐゴシック</vt:lpstr>
      <vt:lpstr>Arial</vt:lpstr>
      <vt:lpstr>Courier New</vt:lpstr>
      <vt:lpstr>Times New Roman</vt:lpstr>
      <vt:lpstr>Wingdings</vt:lpstr>
      <vt:lpstr>Blank Presentation</vt:lpstr>
      <vt:lpstr>Module 5 Extended Query Formulation with SQL</vt:lpstr>
      <vt:lpstr>Lesson Objectives</vt:lpstr>
      <vt:lpstr>Impact of Errors</vt:lpstr>
      <vt:lpstr>Examples of Query Errors</vt:lpstr>
      <vt:lpstr>Missing Join Condition</vt:lpstr>
      <vt:lpstr>Unnecessary GROUP BY Clause</vt:lpstr>
      <vt:lpstr>Missing Parentheses</vt:lpstr>
      <vt:lpstr>Poor Coding Practices</vt:lpstr>
      <vt:lpstr>Example with Poor Coding Practices</vt:lpstr>
      <vt:lpstr>Summary</vt:lpstr>
      <vt:lpstr>Answers to Opening Questions</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Basic Query Formulation with SQL</dc:title>
  <dc:subject>Query Formulation with SQL</dc:subject>
  <dc:creator>Michael Mannino</dc:creator>
  <cp:lastModifiedBy>Michael Mannino</cp:lastModifiedBy>
  <cp:revision>1093</cp:revision>
  <cp:lastPrinted>1601-01-01T00:00:00Z</cp:lastPrinted>
  <dcterms:created xsi:type="dcterms:W3CDTF">2000-07-15T18:34:14Z</dcterms:created>
  <dcterms:modified xsi:type="dcterms:W3CDTF">2018-04-26T22:53:44Z</dcterms:modified>
</cp:coreProperties>
</file>